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3"/>
  </p:notesMasterIdLst>
  <p:sldIdLst>
    <p:sldId id="278" r:id="rId2"/>
  </p:sldIdLst>
  <p:sldSz cx="7559675" cy="10691813"/>
  <p:notesSz cx="6735763" cy="9866313"/>
  <p:defaultTextStyle>
    <a:defPPr>
      <a:defRPr lang="en-US"/>
    </a:defPPr>
    <a:lvl1pPr marL="0" algn="l" defTabSz="497754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497754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497754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497754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497754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497754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497754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497754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497754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7E4"/>
    <a:srgbClr val="FFD279"/>
    <a:srgbClr val="FAFFB7"/>
    <a:srgbClr val="F4FFE1"/>
    <a:srgbClr val="FDFFEF"/>
    <a:srgbClr val="E2AC00"/>
    <a:srgbClr val="FFD685"/>
    <a:srgbClr val="F2A100"/>
    <a:srgbClr val="FFF3F7"/>
    <a:srgbClr val="E7F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95" autoAdjust="0"/>
    <p:restoredTop sz="96063" autoAdjust="0"/>
  </p:normalViewPr>
  <p:slideViewPr>
    <p:cSldViewPr snapToGrid="0">
      <p:cViewPr varScale="1">
        <p:scale>
          <a:sx n="43" d="100"/>
          <a:sy n="43" d="100"/>
        </p:scale>
        <p:origin x="2296" y="56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9414" cy="495300"/>
          </a:xfrm>
          <a:prstGeom prst="rect">
            <a:avLst/>
          </a:prstGeom>
        </p:spPr>
        <p:txBody>
          <a:bodyPr vert="horz" lIns="91432" tIns="45715" rIns="91432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1"/>
            <a:ext cx="2919412" cy="495300"/>
          </a:xfrm>
          <a:prstGeom prst="rect">
            <a:avLst/>
          </a:prstGeom>
        </p:spPr>
        <p:txBody>
          <a:bodyPr vert="horz" lIns="91432" tIns="45715" rIns="91432" bIns="45715" rtlCol="0"/>
          <a:lstStyle>
            <a:lvl1pPr algn="r">
              <a:defRPr sz="1200"/>
            </a:lvl1pPr>
          </a:lstStyle>
          <a:p>
            <a:fld id="{B8D8D0AD-046E-447B-BAD4-3547617DACB9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92338" y="1233488"/>
            <a:ext cx="235108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5" rIns="91432" bIns="457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3" y="4748214"/>
            <a:ext cx="5389563" cy="3884612"/>
          </a:xfrm>
          <a:prstGeom prst="rect">
            <a:avLst/>
          </a:prstGeom>
        </p:spPr>
        <p:txBody>
          <a:bodyPr vert="horz" lIns="91432" tIns="45715" rIns="91432" bIns="4571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4"/>
            <a:ext cx="2919414" cy="495300"/>
          </a:xfrm>
          <a:prstGeom prst="rect">
            <a:avLst/>
          </a:prstGeom>
        </p:spPr>
        <p:txBody>
          <a:bodyPr vert="horz" lIns="91432" tIns="45715" rIns="91432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32" tIns="45715" rIns="91432" bIns="45715" rtlCol="0" anchor="b"/>
          <a:lstStyle>
            <a:lvl1pPr algn="r">
              <a:defRPr sz="1200"/>
            </a:lvl1pPr>
          </a:lstStyle>
          <a:p>
            <a:fld id="{F95D3E60-0123-4D43-8F38-10441E4E3D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3584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2873E-D3BF-4B06-9219-D14B692968A3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B73E-A496-475B-8346-1AF1041818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4617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2873E-D3BF-4B06-9219-D14B692968A3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B73E-A496-475B-8346-1AF1041818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706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4" y="569241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9" y="569241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2873E-D3BF-4B06-9219-D14B692968A3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B73E-A496-475B-8346-1AF1041818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0368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2873E-D3BF-4B06-9219-D14B692968A3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B73E-A496-475B-8346-1AF1041818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837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2" y="2665533"/>
            <a:ext cx="6520220" cy="4447496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2" y="7155105"/>
            <a:ext cx="6520220" cy="233883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2873E-D3BF-4B06-9219-D14B692968A3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B73E-A496-475B-8346-1AF1041818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812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6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2873E-D3BF-4B06-9219-D14B692968A3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B73E-A496-475B-8346-1AF1041818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3511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4" y="569243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2"/>
            <a:ext cx="3198096" cy="128450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4"/>
            <a:ext cx="3198096" cy="57443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8" y="2620982"/>
            <a:ext cx="3213846" cy="128450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8" y="3905484"/>
            <a:ext cx="3213846" cy="57443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2873E-D3BF-4B06-9219-D14B692968A3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B73E-A496-475B-8346-1AF1041818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8712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2873E-D3BF-4B06-9219-D14B692968A3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B73E-A496-475B-8346-1AF1041818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5145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2873E-D3BF-4B06-9219-D14B692968A3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B73E-A496-475B-8346-1AF1041818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723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3" cy="2494756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8" y="1539427"/>
            <a:ext cx="3827086" cy="7598118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3" cy="5942372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2873E-D3BF-4B06-9219-D14B692968A3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B73E-A496-475B-8346-1AF1041818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156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3" cy="2494756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8" y="1539427"/>
            <a:ext cx="3827086" cy="7598118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3" cy="5942372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2873E-D3BF-4B06-9219-D14B692968A3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B73E-A496-475B-8346-1AF1041818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3061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9" y="569243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9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31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2873E-D3BF-4B06-9219-D14B692968A3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4" y="9909731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1" y="9909731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3B73E-A496-475B-8346-1AF1041818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7483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18FA5F31-B3C7-458D-8494-82AD1D6904D9}"/>
              </a:ext>
            </a:extLst>
          </p:cNvPr>
          <p:cNvGrpSpPr/>
          <p:nvPr/>
        </p:nvGrpSpPr>
        <p:grpSpPr>
          <a:xfrm>
            <a:off x="315191" y="1259165"/>
            <a:ext cx="615800" cy="3778714"/>
            <a:chOff x="9133" y="866690"/>
            <a:chExt cx="520544" cy="4086309"/>
          </a:xfrm>
        </p:grpSpPr>
        <p:sp>
          <p:nvSpPr>
            <p:cNvPr id="12" name="四角形: 角を丸くする 11">
              <a:extLst>
                <a:ext uri="{FF2B5EF4-FFF2-40B4-BE49-F238E27FC236}">
                  <a16:creationId xmlns:a16="http://schemas.microsoft.com/office/drawing/2014/main" id="{C9E52F7F-DB8B-463F-80E4-A873F13D91C4}"/>
                </a:ext>
              </a:extLst>
            </p:cNvPr>
            <p:cNvSpPr/>
            <p:nvPr/>
          </p:nvSpPr>
          <p:spPr>
            <a:xfrm>
              <a:off x="134197" y="866690"/>
              <a:ext cx="339424" cy="4086309"/>
            </a:xfrm>
            <a:prstGeom prst="roundRect">
              <a:avLst>
                <a:gd name="adj" fmla="val 20569"/>
              </a:avLst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37" name="テキスト ボックス 1136">
              <a:extLst>
                <a:ext uri="{FF2B5EF4-FFF2-40B4-BE49-F238E27FC236}">
                  <a16:creationId xmlns:a16="http://schemas.microsoft.com/office/drawing/2014/main" id="{D55784B3-8209-4DB0-A5CE-0264A7852231}"/>
                </a:ext>
              </a:extLst>
            </p:cNvPr>
            <p:cNvSpPr txBox="1"/>
            <p:nvPr/>
          </p:nvSpPr>
          <p:spPr>
            <a:xfrm>
              <a:off x="9133" y="1111618"/>
              <a:ext cx="430887" cy="2257609"/>
            </a:xfrm>
            <a:prstGeom prst="rect">
              <a:avLst/>
            </a:prstGeom>
            <a:noFill/>
          </p:spPr>
          <p:txBody>
            <a:bodyPr vert="eaVert" wrap="square">
              <a:spAutoFit/>
            </a:bodyPr>
            <a:lstStyle/>
            <a:p>
              <a:r>
                <a:rPr kumimoji="1" lang="ja-JP" altLang="en-US" sz="1600" kern="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支援内容について</a:t>
              </a:r>
              <a:endParaRPr kumimoji="1" lang="ja-JP" altLang="en-US" sz="1600" kern="8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7" name="楕円 16">
              <a:extLst>
                <a:ext uri="{FF2B5EF4-FFF2-40B4-BE49-F238E27FC236}">
                  <a16:creationId xmlns:a16="http://schemas.microsoft.com/office/drawing/2014/main" id="{29020DAC-7885-417C-9128-B0BAD6ACCA0C}"/>
                </a:ext>
              </a:extLst>
            </p:cNvPr>
            <p:cNvSpPr/>
            <p:nvPr/>
          </p:nvSpPr>
          <p:spPr>
            <a:xfrm>
              <a:off x="95461" y="879477"/>
              <a:ext cx="261123" cy="261123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0" name="テキスト ボックス 929">
              <a:extLst>
                <a:ext uri="{FF2B5EF4-FFF2-40B4-BE49-F238E27FC236}">
                  <a16:creationId xmlns:a16="http://schemas.microsoft.com/office/drawing/2014/main" id="{888F00BC-7699-433D-8856-50291D85105D}"/>
                </a:ext>
              </a:extLst>
            </p:cNvPr>
            <p:cNvSpPr txBox="1"/>
            <p:nvPr/>
          </p:nvSpPr>
          <p:spPr>
            <a:xfrm>
              <a:off x="40270" y="873196"/>
              <a:ext cx="48940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14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01</a:t>
              </a:r>
              <a:endParaRPr kumimoji="1" lang="en-US" altLang="zh-TW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21878DF2-8827-4A2B-935E-091F0A4F14BE}"/>
              </a:ext>
            </a:extLst>
          </p:cNvPr>
          <p:cNvSpPr/>
          <p:nvPr/>
        </p:nvSpPr>
        <p:spPr>
          <a:xfrm>
            <a:off x="350837" y="329408"/>
            <a:ext cx="6858000" cy="79817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0" name="四角形: 角を丸くする 419">
            <a:extLst>
              <a:ext uri="{FF2B5EF4-FFF2-40B4-BE49-F238E27FC236}">
                <a16:creationId xmlns:a16="http://schemas.microsoft.com/office/drawing/2014/main" id="{25CBD4C9-8AC2-4E5B-94D2-6F32B1659C27}"/>
              </a:ext>
            </a:extLst>
          </p:cNvPr>
          <p:cNvSpPr/>
          <p:nvPr/>
        </p:nvSpPr>
        <p:spPr>
          <a:xfrm>
            <a:off x="495320" y="469986"/>
            <a:ext cx="6592013" cy="513540"/>
          </a:xfrm>
          <a:prstGeom prst="roundRect">
            <a:avLst>
              <a:gd name="adj" fmla="val 24227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AA73338-C1E1-45CE-8D89-B9B496C8892A}"/>
              </a:ext>
            </a:extLst>
          </p:cNvPr>
          <p:cNvSpPr txBox="1"/>
          <p:nvPr/>
        </p:nvSpPr>
        <p:spPr>
          <a:xfrm>
            <a:off x="1038926" y="447685"/>
            <a:ext cx="59966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kumimoji="1" lang="zh-TW" altLang="en-US" sz="28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農業機械再取得等支援事業</a:t>
            </a:r>
            <a:r>
              <a:rPr kumimoji="1" lang="en-US" altLang="ja-JP" sz="2000" baseline="7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について</a:t>
            </a:r>
            <a:endParaRPr kumimoji="1" lang="en-US" altLang="ja-JP" sz="1800" baseline="7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3928B54C-B35D-411F-A251-28D85B89F4BA}"/>
              </a:ext>
            </a:extLst>
          </p:cNvPr>
          <p:cNvSpPr txBox="1"/>
          <p:nvPr/>
        </p:nvSpPr>
        <p:spPr>
          <a:xfrm>
            <a:off x="5373783" y="963268"/>
            <a:ext cx="189026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7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7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国事業名：農地利用効率化等支援交付金</a:t>
            </a:r>
          </a:p>
        </p:txBody>
      </p:sp>
      <p:sp>
        <p:nvSpPr>
          <p:cNvPr id="928" name="楕円 927">
            <a:extLst>
              <a:ext uri="{FF2B5EF4-FFF2-40B4-BE49-F238E27FC236}">
                <a16:creationId xmlns:a16="http://schemas.microsoft.com/office/drawing/2014/main" id="{867CBF51-6354-4C16-83C9-31EBD90F39BF}"/>
              </a:ext>
            </a:extLst>
          </p:cNvPr>
          <p:cNvSpPr/>
          <p:nvPr/>
        </p:nvSpPr>
        <p:spPr>
          <a:xfrm>
            <a:off x="2061809" y="1959135"/>
            <a:ext cx="608909" cy="37508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81" name="正方形/長方形 2180">
            <a:extLst>
              <a:ext uri="{FF2B5EF4-FFF2-40B4-BE49-F238E27FC236}">
                <a16:creationId xmlns:a16="http://schemas.microsoft.com/office/drawing/2014/main" id="{203B8226-3302-4016-972D-1113CCB13518}"/>
              </a:ext>
            </a:extLst>
          </p:cNvPr>
          <p:cNvSpPr/>
          <p:nvPr/>
        </p:nvSpPr>
        <p:spPr>
          <a:xfrm>
            <a:off x="932432" y="1136335"/>
            <a:ext cx="6640518" cy="42038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69201C5A-4879-817C-CC93-D6087C16F79F}"/>
              </a:ext>
            </a:extLst>
          </p:cNvPr>
          <p:cNvGrpSpPr/>
          <p:nvPr/>
        </p:nvGrpSpPr>
        <p:grpSpPr>
          <a:xfrm>
            <a:off x="363678" y="5129507"/>
            <a:ext cx="7313616" cy="2416297"/>
            <a:chOff x="346451" y="5479241"/>
            <a:chExt cx="7313616" cy="2416297"/>
          </a:xfrm>
        </p:grpSpPr>
        <p:grpSp>
          <p:nvGrpSpPr>
            <p:cNvPr id="2718" name="グループ化 2717">
              <a:extLst>
                <a:ext uri="{FF2B5EF4-FFF2-40B4-BE49-F238E27FC236}">
                  <a16:creationId xmlns:a16="http://schemas.microsoft.com/office/drawing/2014/main" id="{97997637-270D-4611-9F0F-0EDE9C010121}"/>
                </a:ext>
              </a:extLst>
            </p:cNvPr>
            <p:cNvGrpSpPr/>
            <p:nvPr/>
          </p:nvGrpSpPr>
          <p:grpSpPr>
            <a:xfrm>
              <a:off x="346451" y="5479241"/>
              <a:ext cx="506926" cy="2416297"/>
              <a:chOff x="-4600" y="866690"/>
              <a:chExt cx="506926" cy="2416297"/>
            </a:xfrm>
          </p:grpSpPr>
          <p:sp>
            <p:nvSpPr>
              <p:cNvPr id="2719" name="四角形: 角を丸くする 2718">
                <a:extLst>
                  <a:ext uri="{FF2B5EF4-FFF2-40B4-BE49-F238E27FC236}">
                    <a16:creationId xmlns:a16="http://schemas.microsoft.com/office/drawing/2014/main" id="{5A501CCC-7347-45CA-8276-2D4CE8628E98}"/>
                  </a:ext>
                </a:extLst>
              </p:cNvPr>
              <p:cNvSpPr/>
              <p:nvPr/>
            </p:nvSpPr>
            <p:spPr>
              <a:xfrm>
                <a:off x="83036" y="866690"/>
                <a:ext cx="390585" cy="2416297"/>
              </a:xfrm>
              <a:prstGeom prst="roundRect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20" name="テキスト ボックス 2719">
                <a:extLst>
                  <a:ext uri="{FF2B5EF4-FFF2-40B4-BE49-F238E27FC236}">
                    <a16:creationId xmlns:a16="http://schemas.microsoft.com/office/drawing/2014/main" id="{EF473E29-695F-4484-AB76-25DB0F1D30B2}"/>
                  </a:ext>
                </a:extLst>
              </p:cNvPr>
              <p:cNvSpPr txBox="1"/>
              <p:nvPr/>
            </p:nvSpPr>
            <p:spPr>
              <a:xfrm>
                <a:off x="-4600" y="1134756"/>
                <a:ext cx="430887" cy="1526791"/>
              </a:xfrm>
              <a:prstGeom prst="rect">
                <a:avLst/>
              </a:prstGeom>
              <a:noFill/>
            </p:spPr>
            <p:txBody>
              <a:bodyPr vert="eaVert" wrap="square">
                <a:spAutoFit/>
              </a:bodyPr>
              <a:lstStyle/>
              <a:p>
                <a:r>
                  <a:rPr kumimoji="1" lang="ja-JP" altLang="en-US" sz="1600" kern="8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対象者について</a:t>
                </a:r>
              </a:p>
            </p:txBody>
          </p:sp>
          <p:sp>
            <p:nvSpPr>
              <p:cNvPr id="2721" name="楕円 2720">
                <a:extLst>
                  <a:ext uri="{FF2B5EF4-FFF2-40B4-BE49-F238E27FC236}">
                    <a16:creationId xmlns:a16="http://schemas.microsoft.com/office/drawing/2014/main" id="{C26142E4-3E90-44A5-8055-3E76BB97F3E3}"/>
                  </a:ext>
                </a:extLst>
              </p:cNvPr>
              <p:cNvSpPr/>
              <p:nvPr/>
            </p:nvSpPr>
            <p:spPr>
              <a:xfrm>
                <a:off x="95461" y="879477"/>
                <a:ext cx="261123" cy="261123"/>
              </a:xfrm>
              <a:prstGeom prst="ellipse">
                <a:avLst/>
              </a:prstGeom>
              <a:solidFill>
                <a:schemeClr val="accent3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22" name="テキスト ボックス 2721">
                <a:extLst>
                  <a:ext uri="{FF2B5EF4-FFF2-40B4-BE49-F238E27FC236}">
                    <a16:creationId xmlns:a16="http://schemas.microsoft.com/office/drawing/2014/main" id="{66B1EE6F-9A3D-442A-96F4-52C8A9A1FF08}"/>
                  </a:ext>
                </a:extLst>
              </p:cNvPr>
              <p:cNvSpPr txBox="1"/>
              <p:nvPr/>
            </p:nvSpPr>
            <p:spPr>
              <a:xfrm>
                <a:off x="12919" y="879477"/>
                <a:ext cx="48940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1400" b="1" dirty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02</a:t>
                </a:r>
                <a:endParaRPr kumimoji="1" lang="en-US" altLang="zh-TW" sz="14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sp>
          <p:nvSpPr>
            <p:cNvPr id="2733" name="フリーフォーム: 図形 2732">
              <a:extLst>
                <a:ext uri="{FF2B5EF4-FFF2-40B4-BE49-F238E27FC236}">
                  <a16:creationId xmlns:a16="http://schemas.microsoft.com/office/drawing/2014/main" id="{6FFAB62C-579D-491E-9E03-4E1535C9AD69}"/>
                </a:ext>
              </a:extLst>
            </p:cNvPr>
            <p:cNvSpPr/>
            <p:nvPr/>
          </p:nvSpPr>
          <p:spPr>
            <a:xfrm>
              <a:off x="707422" y="5479241"/>
              <a:ext cx="6366413" cy="2416297"/>
            </a:xfrm>
            <a:custGeom>
              <a:avLst/>
              <a:gdLst>
                <a:gd name="connsiteX0" fmla="*/ 743 w 6366413"/>
                <a:gd name="connsiteY0" fmla="*/ 0 h 2445611"/>
                <a:gd name="connsiteX1" fmla="*/ 117735 w 6366413"/>
                <a:gd name="connsiteY1" fmla="*/ 0 h 2445611"/>
                <a:gd name="connsiteX2" fmla="*/ 1239693 w 6366413"/>
                <a:gd name="connsiteY2" fmla="*/ 0 h 2445611"/>
                <a:gd name="connsiteX3" fmla="*/ 6248678 w 6366413"/>
                <a:gd name="connsiteY3" fmla="*/ 0 h 2445611"/>
                <a:gd name="connsiteX4" fmla="*/ 6366413 w 6366413"/>
                <a:gd name="connsiteY4" fmla="*/ 114088 h 2445611"/>
                <a:gd name="connsiteX5" fmla="*/ 6366413 w 6366413"/>
                <a:gd name="connsiteY5" fmla="*/ 2331523 h 2445611"/>
                <a:gd name="connsiteX6" fmla="*/ 6248678 w 6366413"/>
                <a:gd name="connsiteY6" fmla="*/ 2445611 h 2445611"/>
                <a:gd name="connsiteX7" fmla="*/ 117735 w 6366413"/>
                <a:gd name="connsiteY7" fmla="*/ 2445611 h 2445611"/>
                <a:gd name="connsiteX8" fmla="*/ 117725 w 6366413"/>
                <a:gd name="connsiteY8" fmla="*/ 2445609 h 2445611"/>
                <a:gd name="connsiteX9" fmla="*/ 8420 w 6366413"/>
                <a:gd name="connsiteY9" fmla="*/ 2445609 h 2445611"/>
                <a:gd name="connsiteX10" fmla="*/ 8420 w 6366413"/>
                <a:gd name="connsiteY10" fmla="*/ 2371937 h 2445611"/>
                <a:gd name="connsiteX11" fmla="*/ 0 w 6366413"/>
                <a:gd name="connsiteY11" fmla="*/ 2331523 h 2445611"/>
                <a:gd name="connsiteX12" fmla="*/ 0 w 6366413"/>
                <a:gd name="connsiteY12" fmla="*/ 114088 h 2445611"/>
                <a:gd name="connsiteX13" fmla="*/ 743 w 6366413"/>
                <a:gd name="connsiteY13" fmla="*/ 110522 h 244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366413" h="2445611">
                  <a:moveTo>
                    <a:pt x="743" y="0"/>
                  </a:moveTo>
                  <a:lnTo>
                    <a:pt x="117735" y="0"/>
                  </a:lnTo>
                  <a:lnTo>
                    <a:pt x="1239693" y="0"/>
                  </a:lnTo>
                  <a:lnTo>
                    <a:pt x="6248678" y="0"/>
                  </a:lnTo>
                  <a:cubicBezTo>
                    <a:pt x="6313701" y="0"/>
                    <a:pt x="6366413" y="51079"/>
                    <a:pt x="6366413" y="114088"/>
                  </a:cubicBezTo>
                  <a:lnTo>
                    <a:pt x="6366413" y="2331523"/>
                  </a:lnTo>
                  <a:cubicBezTo>
                    <a:pt x="6366413" y="2394532"/>
                    <a:pt x="6313701" y="2445611"/>
                    <a:pt x="6248678" y="2445611"/>
                  </a:cubicBezTo>
                  <a:lnTo>
                    <a:pt x="117735" y="2445611"/>
                  </a:lnTo>
                  <a:lnTo>
                    <a:pt x="117725" y="2445609"/>
                  </a:lnTo>
                  <a:lnTo>
                    <a:pt x="8420" y="2445609"/>
                  </a:lnTo>
                  <a:lnTo>
                    <a:pt x="8420" y="2371937"/>
                  </a:lnTo>
                  <a:lnTo>
                    <a:pt x="0" y="2331523"/>
                  </a:lnTo>
                  <a:lnTo>
                    <a:pt x="0" y="114088"/>
                  </a:lnTo>
                  <a:lnTo>
                    <a:pt x="743" y="11052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706" name="テキスト ボックス 1705">
              <a:extLst>
                <a:ext uri="{FF2B5EF4-FFF2-40B4-BE49-F238E27FC236}">
                  <a16:creationId xmlns:a16="http://schemas.microsoft.com/office/drawing/2014/main" id="{D4E2A472-E278-4AB7-8835-9FFB4AFE31F1}"/>
                </a:ext>
              </a:extLst>
            </p:cNvPr>
            <p:cNvSpPr txBox="1"/>
            <p:nvPr/>
          </p:nvSpPr>
          <p:spPr>
            <a:xfrm>
              <a:off x="686126" y="6279530"/>
              <a:ext cx="3248145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50000"/>
                </a:lnSpc>
              </a:pPr>
              <a:r>
                <a:rPr kumimoji="1" lang="ja-JP" altLang="en-US" sz="1200" dirty="0">
                  <a:solidFill>
                    <a:schemeClr val="accent2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★</a:t>
              </a:r>
              <a:r>
                <a:rPr kumimoji="1" lang="ja-JP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uFill>
                    <a:solidFill>
                      <a:schemeClr val="accent2"/>
                    </a:solidFill>
                  </a:u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機械・施設を貸借している場合</a:t>
              </a:r>
              <a:r>
                <a:rPr kumimoji="1" lang="ja-JP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の申請者</a:t>
              </a:r>
              <a:r>
                <a:rPr kumimoji="1" lang="ja-JP" altLang="en-US" sz="1200" dirty="0">
                  <a:solidFill>
                    <a:schemeClr val="accent2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★</a:t>
              </a:r>
              <a:endParaRPr kumimoji="1" lang="en-US" altLang="ja-JP" sz="1200" dirty="0">
                <a:solidFill>
                  <a:schemeClr val="accent2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707" name="テキスト ボックス 1706">
              <a:extLst>
                <a:ext uri="{FF2B5EF4-FFF2-40B4-BE49-F238E27FC236}">
                  <a16:creationId xmlns:a16="http://schemas.microsoft.com/office/drawing/2014/main" id="{D740217B-9E93-428E-8AA1-310EF6E820D1}"/>
                </a:ext>
              </a:extLst>
            </p:cNvPr>
            <p:cNvSpPr txBox="1"/>
            <p:nvPr/>
          </p:nvSpPr>
          <p:spPr>
            <a:xfrm>
              <a:off x="3070099" y="7481920"/>
              <a:ext cx="4425455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kumimoji="1" lang="en-US" altLang="ja-JP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※</a:t>
              </a:r>
              <a:r>
                <a:rPr kumimoji="1" lang="ja-JP" altLang="en-US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所有者が非農業者であっても、利用者が農業者であれば申請可能</a:t>
              </a:r>
              <a:endParaRPr kumimoji="1" lang="en-US" altLang="ja-JP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l"/>
              <a:r>
                <a:rPr kumimoji="1" lang="ja-JP" altLang="en-US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（ただし、所有者が以前、営農に利用していた場合に限ります）</a:t>
              </a:r>
              <a:endParaRPr kumimoji="1" lang="en-US" altLang="ja-JP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708" name="テキスト ボックス 1707">
              <a:extLst>
                <a:ext uri="{FF2B5EF4-FFF2-40B4-BE49-F238E27FC236}">
                  <a16:creationId xmlns:a16="http://schemas.microsoft.com/office/drawing/2014/main" id="{56F4DE9D-BB78-4686-8210-CBB4820665C2}"/>
                </a:ext>
              </a:extLst>
            </p:cNvPr>
            <p:cNvSpPr txBox="1"/>
            <p:nvPr/>
          </p:nvSpPr>
          <p:spPr>
            <a:xfrm>
              <a:off x="4900061" y="7117594"/>
              <a:ext cx="107433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200" b="1" u="sng" dirty="0">
                  <a:solidFill>
                    <a:schemeClr val="accent1">
                      <a:lumMod val="7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所有者のみ</a:t>
              </a:r>
              <a:r>
                <a:rPr kumimoji="1" lang="en-US" altLang="ja-JP" sz="1400" b="1" baseline="34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※</a:t>
              </a:r>
              <a:endParaRPr kumimoji="1" lang="ja-JP" altLang="en-US" sz="1200" b="1" baseline="34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1709" name="グループ化 1708">
              <a:extLst>
                <a:ext uri="{FF2B5EF4-FFF2-40B4-BE49-F238E27FC236}">
                  <a16:creationId xmlns:a16="http://schemas.microsoft.com/office/drawing/2014/main" id="{D161DA8E-E5B6-4650-940F-46DA4AA3889B}"/>
                </a:ext>
              </a:extLst>
            </p:cNvPr>
            <p:cNvGrpSpPr/>
            <p:nvPr/>
          </p:nvGrpSpPr>
          <p:grpSpPr>
            <a:xfrm>
              <a:off x="3207650" y="7084680"/>
              <a:ext cx="1749394" cy="309784"/>
              <a:chOff x="2722805" y="9089470"/>
              <a:chExt cx="1749394" cy="309784"/>
            </a:xfrm>
          </p:grpSpPr>
          <p:sp>
            <p:nvSpPr>
              <p:cNvPr id="1710" name="フリーフォーム: 図形 1709">
                <a:extLst>
                  <a:ext uri="{FF2B5EF4-FFF2-40B4-BE49-F238E27FC236}">
                    <a16:creationId xmlns:a16="http://schemas.microsoft.com/office/drawing/2014/main" id="{14593EA1-F3A2-4AED-9190-64578B694A36}"/>
                  </a:ext>
                </a:extLst>
              </p:cNvPr>
              <p:cNvSpPr/>
              <p:nvPr/>
            </p:nvSpPr>
            <p:spPr>
              <a:xfrm>
                <a:off x="2722805" y="9089470"/>
                <a:ext cx="1749394" cy="298641"/>
              </a:xfrm>
              <a:custGeom>
                <a:avLst/>
                <a:gdLst>
                  <a:gd name="connsiteX0" fmla="*/ 49774 w 1749394"/>
                  <a:gd name="connsiteY0" fmla="*/ 0 h 298641"/>
                  <a:gd name="connsiteX1" fmla="*/ 1428300 w 1749394"/>
                  <a:gd name="connsiteY1" fmla="*/ 0 h 298641"/>
                  <a:gd name="connsiteX2" fmla="*/ 1478074 w 1749394"/>
                  <a:gd name="connsiteY2" fmla="*/ 49774 h 298641"/>
                  <a:gd name="connsiteX3" fmla="*/ 1478074 w 1749394"/>
                  <a:gd name="connsiteY3" fmla="*/ 87376 h 298641"/>
                  <a:gd name="connsiteX4" fmla="*/ 1623250 w 1749394"/>
                  <a:gd name="connsiteY4" fmla="*/ 87376 h 298641"/>
                  <a:gd name="connsiteX5" fmla="*/ 1623250 w 1749394"/>
                  <a:gd name="connsiteY5" fmla="*/ 24304 h 298641"/>
                  <a:gd name="connsiteX6" fmla="*/ 1749394 w 1749394"/>
                  <a:gd name="connsiteY6" fmla="*/ 150448 h 298641"/>
                  <a:gd name="connsiteX7" fmla="*/ 1623250 w 1749394"/>
                  <a:gd name="connsiteY7" fmla="*/ 276592 h 298641"/>
                  <a:gd name="connsiteX8" fmla="*/ 1623250 w 1749394"/>
                  <a:gd name="connsiteY8" fmla="*/ 213520 h 298641"/>
                  <a:gd name="connsiteX9" fmla="*/ 1478074 w 1749394"/>
                  <a:gd name="connsiteY9" fmla="*/ 213520 h 298641"/>
                  <a:gd name="connsiteX10" fmla="*/ 1478074 w 1749394"/>
                  <a:gd name="connsiteY10" fmla="*/ 248867 h 298641"/>
                  <a:gd name="connsiteX11" fmla="*/ 1428300 w 1749394"/>
                  <a:gd name="connsiteY11" fmla="*/ 298641 h 298641"/>
                  <a:gd name="connsiteX12" fmla="*/ 49774 w 1749394"/>
                  <a:gd name="connsiteY12" fmla="*/ 298641 h 298641"/>
                  <a:gd name="connsiteX13" fmla="*/ 0 w 1749394"/>
                  <a:gd name="connsiteY13" fmla="*/ 248867 h 298641"/>
                  <a:gd name="connsiteX14" fmla="*/ 0 w 1749394"/>
                  <a:gd name="connsiteY14" fmla="*/ 49774 h 298641"/>
                  <a:gd name="connsiteX15" fmla="*/ 49774 w 1749394"/>
                  <a:gd name="connsiteY15" fmla="*/ 0 h 298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749394" h="298641">
                    <a:moveTo>
                      <a:pt x="49774" y="0"/>
                    </a:moveTo>
                    <a:lnTo>
                      <a:pt x="1428300" y="0"/>
                    </a:lnTo>
                    <a:cubicBezTo>
                      <a:pt x="1455789" y="0"/>
                      <a:pt x="1478074" y="22285"/>
                      <a:pt x="1478074" y="49774"/>
                    </a:cubicBezTo>
                    <a:lnTo>
                      <a:pt x="1478074" y="87376"/>
                    </a:lnTo>
                    <a:lnTo>
                      <a:pt x="1623250" y="87376"/>
                    </a:lnTo>
                    <a:lnTo>
                      <a:pt x="1623250" y="24304"/>
                    </a:lnTo>
                    <a:lnTo>
                      <a:pt x="1749394" y="150448"/>
                    </a:lnTo>
                    <a:lnTo>
                      <a:pt x="1623250" y="276592"/>
                    </a:lnTo>
                    <a:lnTo>
                      <a:pt x="1623250" y="213520"/>
                    </a:lnTo>
                    <a:lnTo>
                      <a:pt x="1478074" y="213520"/>
                    </a:lnTo>
                    <a:lnTo>
                      <a:pt x="1478074" y="248867"/>
                    </a:lnTo>
                    <a:cubicBezTo>
                      <a:pt x="1478074" y="276356"/>
                      <a:pt x="1455789" y="298641"/>
                      <a:pt x="1428300" y="298641"/>
                    </a:cubicBezTo>
                    <a:lnTo>
                      <a:pt x="49774" y="298641"/>
                    </a:lnTo>
                    <a:cubicBezTo>
                      <a:pt x="22285" y="298641"/>
                      <a:pt x="0" y="276356"/>
                      <a:pt x="0" y="248867"/>
                    </a:cubicBezTo>
                    <a:lnTo>
                      <a:pt x="0" y="49774"/>
                    </a:lnTo>
                    <a:cubicBezTo>
                      <a:pt x="0" y="22285"/>
                      <a:pt x="22285" y="0"/>
                      <a:pt x="49774" y="0"/>
                    </a:cubicBez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711" name="テキスト ボックス 1710">
                <a:extLst>
                  <a:ext uri="{FF2B5EF4-FFF2-40B4-BE49-F238E27FC236}">
                    <a16:creationId xmlns:a16="http://schemas.microsoft.com/office/drawing/2014/main" id="{C83A73F5-69C6-44E2-94EE-A7208C9ABBC9}"/>
                  </a:ext>
                </a:extLst>
              </p:cNvPr>
              <p:cNvSpPr txBox="1"/>
              <p:nvPr/>
            </p:nvSpPr>
            <p:spPr>
              <a:xfrm>
                <a:off x="2937136" y="9122255"/>
                <a:ext cx="110799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再建・再取得</a:t>
                </a:r>
                <a:endParaRPr kumimoji="1" lang="en-US" altLang="ja-JP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sp>
          <p:nvSpPr>
            <p:cNvPr id="1712" name="テキスト ボックス 1711">
              <a:extLst>
                <a:ext uri="{FF2B5EF4-FFF2-40B4-BE49-F238E27FC236}">
                  <a16:creationId xmlns:a16="http://schemas.microsoft.com/office/drawing/2014/main" id="{274B5109-5B4C-4BF2-B364-66E9F012186E}"/>
                </a:ext>
              </a:extLst>
            </p:cNvPr>
            <p:cNvSpPr txBox="1"/>
            <p:nvPr/>
          </p:nvSpPr>
          <p:spPr>
            <a:xfrm>
              <a:off x="4899679" y="6688214"/>
              <a:ext cx="156966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所有者または利用者</a:t>
              </a:r>
            </a:p>
          </p:txBody>
        </p:sp>
        <p:grpSp>
          <p:nvGrpSpPr>
            <p:cNvPr id="1713" name="グループ化 1712">
              <a:extLst>
                <a:ext uri="{FF2B5EF4-FFF2-40B4-BE49-F238E27FC236}">
                  <a16:creationId xmlns:a16="http://schemas.microsoft.com/office/drawing/2014/main" id="{4FAEB67F-F5DA-4845-9D07-0A82539CC332}"/>
                </a:ext>
              </a:extLst>
            </p:cNvPr>
            <p:cNvGrpSpPr/>
            <p:nvPr/>
          </p:nvGrpSpPr>
          <p:grpSpPr>
            <a:xfrm>
              <a:off x="3207651" y="6646084"/>
              <a:ext cx="1749394" cy="309784"/>
              <a:chOff x="2722805" y="9089470"/>
              <a:chExt cx="1749394" cy="309784"/>
            </a:xfrm>
          </p:grpSpPr>
          <p:sp>
            <p:nvSpPr>
              <p:cNvPr id="1714" name="フリーフォーム: 図形 1713">
                <a:extLst>
                  <a:ext uri="{FF2B5EF4-FFF2-40B4-BE49-F238E27FC236}">
                    <a16:creationId xmlns:a16="http://schemas.microsoft.com/office/drawing/2014/main" id="{45D6E42E-AC15-4B01-B67F-DA4B5BC501B2}"/>
                  </a:ext>
                </a:extLst>
              </p:cNvPr>
              <p:cNvSpPr/>
              <p:nvPr/>
            </p:nvSpPr>
            <p:spPr>
              <a:xfrm>
                <a:off x="2722805" y="9089470"/>
                <a:ext cx="1749394" cy="298641"/>
              </a:xfrm>
              <a:custGeom>
                <a:avLst/>
                <a:gdLst>
                  <a:gd name="connsiteX0" fmla="*/ 49774 w 1749394"/>
                  <a:gd name="connsiteY0" fmla="*/ 0 h 298641"/>
                  <a:gd name="connsiteX1" fmla="*/ 1428300 w 1749394"/>
                  <a:gd name="connsiteY1" fmla="*/ 0 h 298641"/>
                  <a:gd name="connsiteX2" fmla="*/ 1478074 w 1749394"/>
                  <a:gd name="connsiteY2" fmla="*/ 49774 h 298641"/>
                  <a:gd name="connsiteX3" fmla="*/ 1478074 w 1749394"/>
                  <a:gd name="connsiteY3" fmla="*/ 87376 h 298641"/>
                  <a:gd name="connsiteX4" fmla="*/ 1623250 w 1749394"/>
                  <a:gd name="connsiteY4" fmla="*/ 87376 h 298641"/>
                  <a:gd name="connsiteX5" fmla="*/ 1623250 w 1749394"/>
                  <a:gd name="connsiteY5" fmla="*/ 24304 h 298641"/>
                  <a:gd name="connsiteX6" fmla="*/ 1749394 w 1749394"/>
                  <a:gd name="connsiteY6" fmla="*/ 150448 h 298641"/>
                  <a:gd name="connsiteX7" fmla="*/ 1623250 w 1749394"/>
                  <a:gd name="connsiteY7" fmla="*/ 276592 h 298641"/>
                  <a:gd name="connsiteX8" fmla="*/ 1623250 w 1749394"/>
                  <a:gd name="connsiteY8" fmla="*/ 213520 h 298641"/>
                  <a:gd name="connsiteX9" fmla="*/ 1478074 w 1749394"/>
                  <a:gd name="connsiteY9" fmla="*/ 213520 h 298641"/>
                  <a:gd name="connsiteX10" fmla="*/ 1478074 w 1749394"/>
                  <a:gd name="connsiteY10" fmla="*/ 248867 h 298641"/>
                  <a:gd name="connsiteX11" fmla="*/ 1428300 w 1749394"/>
                  <a:gd name="connsiteY11" fmla="*/ 298641 h 298641"/>
                  <a:gd name="connsiteX12" fmla="*/ 49774 w 1749394"/>
                  <a:gd name="connsiteY12" fmla="*/ 298641 h 298641"/>
                  <a:gd name="connsiteX13" fmla="*/ 0 w 1749394"/>
                  <a:gd name="connsiteY13" fmla="*/ 248867 h 298641"/>
                  <a:gd name="connsiteX14" fmla="*/ 0 w 1749394"/>
                  <a:gd name="connsiteY14" fmla="*/ 49774 h 298641"/>
                  <a:gd name="connsiteX15" fmla="*/ 49774 w 1749394"/>
                  <a:gd name="connsiteY15" fmla="*/ 0 h 298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749394" h="298641">
                    <a:moveTo>
                      <a:pt x="49774" y="0"/>
                    </a:moveTo>
                    <a:lnTo>
                      <a:pt x="1428300" y="0"/>
                    </a:lnTo>
                    <a:cubicBezTo>
                      <a:pt x="1455789" y="0"/>
                      <a:pt x="1478074" y="22285"/>
                      <a:pt x="1478074" y="49774"/>
                    </a:cubicBezTo>
                    <a:lnTo>
                      <a:pt x="1478074" y="87376"/>
                    </a:lnTo>
                    <a:lnTo>
                      <a:pt x="1623250" y="87376"/>
                    </a:lnTo>
                    <a:lnTo>
                      <a:pt x="1623250" y="24304"/>
                    </a:lnTo>
                    <a:lnTo>
                      <a:pt x="1749394" y="150448"/>
                    </a:lnTo>
                    <a:lnTo>
                      <a:pt x="1623250" y="276592"/>
                    </a:lnTo>
                    <a:lnTo>
                      <a:pt x="1623250" y="213520"/>
                    </a:lnTo>
                    <a:lnTo>
                      <a:pt x="1478074" y="213520"/>
                    </a:lnTo>
                    <a:lnTo>
                      <a:pt x="1478074" y="248867"/>
                    </a:lnTo>
                    <a:cubicBezTo>
                      <a:pt x="1478074" y="276356"/>
                      <a:pt x="1455789" y="298641"/>
                      <a:pt x="1428300" y="298641"/>
                    </a:cubicBezTo>
                    <a:lnTo>
                      <a:pt x="49774" y="298641"/>
                    </a:lnTo>
                    <a:cubicBezTo>
                      <a:pt x="22285" y="298641"/>
                      <a:pt x="0" y="276356"/>
                      <a:pt x="0" y="248867"/>
                    </a:cubicBezTo>
                    <a:lnTo>
                      <a:pt x="0" y="49774"/>
                    </a:lnTo>
                    <a:cubicBezTo>
                      <a:pt x="0" y="22285"/>
                      <a:pt x="22285" y="0"/>
                      <a:pt x="49774" y="0"/>
                    </a:cubicBez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715" name="テキスト ボックス 1714">
                <a:extLst>
                  <a:ext uri="{FF2B5EF4-FFF2-40B4-BE49-F238E27FC236}">
                    <a16:creationId xmlns:a16="http://schemas.microsoft.com/office/drawing/2014/main" id="{84102766-F0BF-48F6-9EC1-CD7CE58F5D29}"/>
                  </a:ext>
                </a:extLst>
              </p:cNvPr>
              <p:cNvSpPr txBox="1"/>
              <p:nvPr/>
            </p:nvSpPr>
            <p:spPr>
              <a:xfrm>
                <a:off x="2783247" y="9122255"/>
                <a:ext cx="141577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修繕・補強・撤去</a:t>
                </a:r>
                <a:endParaRPr kumimoji="1" lang="en-US" altLang="ja-JP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grpSp>
          <p:nvGrpSpPr>
            <p:cNvPr id="1716" name="グループ化 1715">
              <a:extLst>
                <a:ext uri="{FF2B5EF4-FFF2-40B4-BE49-F238E27FC236}">
                  <a16:creationId xmlns:a16="http://schemas.microsoft.com/office/drawing/2014/main" id="{5E0AE680-1208-436C-AE24-A5BFFECD1682}"/>
                </a:ext>
              </a:extLst>
            </p:cNvPr>
            <p:cNvGrpSpPr/>
            <p:nvPr/>
          </p:nvGrpSpPr>
          <p:grpSpPr>
            <a:xfrm>
              <a:off x="6507742" y="6482817"/>
              <a:ext cx="513006" cy="470277"/>
              <a:chOff x="13847478" y="8811180"/>
              <a:chExt cx="513006" cy="470277"/>
            </a:xfrm>
          </p:grpSpPr>
          <p:grpSp>
            <p:nvGrpSpPr>
              <p:cNvPr id="1717" name="グループ化 1716">
                <a:extLst>
                  <a:ext uri="{FF2B5EF4-FFF2-40B4-BE49-F238E27FC236}">
                    <a16:creationId xmlns:a16="http://schemas.microsoft.com/office/drawing/2014/main" id="{382E656D-7692-49D4-9438-A4233AFA9B2B}"/>
                  </a:ext>
                </a:extLst>
              </p:cNvPr>
              <p:cNvGrpSpPr/>
              <p:nvPr/>
            </p:nvGrpSpPr>
            <p:grpSpPr>
              <a:xfrm>
                <a:off x="14131444" y="8934458"/>
                <a:ext cx="229040" cy="346999"/>
                <a:chOff x="1502792" y="927167"/>
                <a:chExt cx="3409789" cy="5165875"/>
              </a:xfrm>
            </p:grpSpPr>
            <p:sp>
              <p:nvSpPr>
                <p:cNvPr id="1731" name="楕円 24">
                  <a:extLst>
                    <a:ext uri="{FF2B5EF4-FFF2-40B4-BE49-F238E27FC236}">
                      <a16:creationId xmlns:a16="http://schemas.microsoft.com/office/drawing/2014/main" id="{6FFE4B68-B5E0-452B-9E43-86EDD9C8F556}"/>
                    </a:ext>
                  </a:extLst>
                </p:cNvPr>
                <p:cNvSpPr/>
                <p:nvPr/>
              </p:nvSpPr>
              <p:spPr>
                <a:xfrm>
                  <a:off x="1915918" y="3506032"/>
                  <a:ext cx="2317732" cy="2587010"/>
                </a:xfrm>
                <a:custGeom>
                  <a:avLst/>
                  <a:gdLst>
                    <a:gd name="connsiteX0" fmla="*/ 0 w 4165600"/>
                    <a:gd name="connsiteY0" fmla="*/ 2438400 h 4876800"/>
                    <a:gd name="connsiteX1" fmla="*/ 2082800 w 4165600"/>
                    <a:gd name="connsiteY1" fmla="*/ 0 h 4876800"/>
                    <a:gd name="connsiteX2" fmla="*/ 4165600 w 4165600"/>
                    <a:gd name="connsiteY2" fmla="*/ 2438400 h 4876800"/>
                    <a:gd name="connsiteX3" fmla="*/ 2082800 w 4165600"/>
                    <a:gd name="connsiteY3" fmla="*/ 4876800 h 4876800"/>
                    <a:gd name="connsiteX4" fmla="*/ 0 w 4165600"/>
                    <a:gd name="connsiteY4" fmla="*/ 2438400 h 4876800"/>
                    <a:gd name="connsiteX0" fmla="*/ 2082800 w 4165600"/>
                    <a:gd name="connsiteY0" fmla="*/ 4876800 h 4968240"/>
                    <a:gd name="connsiteX1" fmla="*/ 0 w 4165600"/>
                    <a:gd name="connsiteY1" fmla="*/ 2438400 h 4968240"/>
                    <a:gd name="connsiteX2" fmla="*/ 2082800 w 4165600"/>
                    <a:gd name="connsiteY2" fmla="*/ 0 h 4968240"/>
                    <a:gd name="connsiteX3" fmla="*/ 4165600 w 4165600"/>
                    <a:gd name="connsiteY3" fmla="*/ 2438400 h 4968240"/>
                    <a:gd name="connsiteX4" fmla="*/ 2174240 w 4165600"/>
                    <a:gd name="connsiteY4" fmla="*/ 4968240 h 4968240"/>
                    <a:gd name="connsiteX0" fmla="*/ 2082800 w 4560410"/>
                    <a:gd name="connsiteY0" fmla="*/ 4876800 h 5171440"/>
                    <a:gd name="connsiteX1" fmla="*/ 0 w 4560410"/>
                    <a:gd name="connsiteY1" fmla="*/ 2438400 h 5171440"/>
                    <a:gd name="connsiteX2" fmla="*/ 2082800 w 4560410"/>
                    <a:gd name="connsiteY2" fmla="*/ 0 h 5171440"/>
                    <a:gd name="connsiteX3" fmla="*/ 4165600 w 4560410"/>
                    <a:gd name="connsiteY3" fmla="*/ 2438400 h 5171440"/>
                    <a:gd name="connsiteX4" fmla="*/ 4061097 w 4560410"/>
                    <a:gd name="connsiteY4" fmla="*/ 5171440 h 5171440"/>
                    <a:gd name="connsiteX0" fmla="*/ 718570 w 4923380"/>
                    <a:gd name="connsiteY0" fmla="*/ 5138058 h 5171440"/>
                    <a:gd name="connsiteX1" fmla="*/ 362970 w 4923380"/>
                    <a:gd name="connsiteY1" fmla="*/ 2438400 h 5171440"/>
                    <a:gd name="connsiteX2" fmla="*/ 2445770 w 4923380"/>
                    <a:gd name="connsiteY2" fmla="*/ 0 h 5171440"/>
                    <a:gd name="connsiteX3" fmla="*/ 4528570 w 4923380"/>
                    <a:gd name="connsiteY3" fmla="*/ 2438400 h 5171440"/>
                    <a:gd name="connsiteX4" fmla="*/ 4424067 w 4923380"/>
                    <a:gd name="connsiteY4" fmla="*/ 5171440 h 5171440"/>
                    <a:gd name="connsiteX0" fmla="*/ 467673 w 4672483"/>
                    <a:gd name="connsiteY0" fmla="*/ 5138058 h 5171440"/>
                    <a:gd name="connsiteX1" fmla="*/ 112073 w 4672483"/>
                    <a:gd name="connsiteY1" fmla="*/ 2438400 h 5171440"/>
                    <a:gd name="connsiteX2" fmla="*/ 2194873 w 4672483"/>
                    <a:gd name="connsiteY2" fmla="*/ 0 h 5171440"/>
                    <a:gd name="connsiteX3" fmla="*/ 4277673 w 4672483"/>
                    <a:gd name="connsiteY3" fmla="*/ 2438400 h 5171440"/>
                    <a:gd name="connsiteX4" fmla="*/ 4173170 w 4672483"/>
                    <a:gd name="connsiteY4" fmla="*/ 5171440 h 5171440"/>
                    <a:gd name="connsiteX0" fmla="*/ 467673 w 4277673"/>
                    <a:gd name="connsiteY0" fmla="*/ 5138058 h 5171440"/>
                    <a:gd name="connsiteX1" fmla="*/ 112073 w 4277673"/>
                    <a:gd name="connsiteY1" fmla="*/ 2438400 h 5171440"/>
                    <a:gd name="connsiteX2" fmla="*/ 2194873 w 4277673"/>
                    <a:gd name="connsiteY2" fmla="*/ 0 h 5171440"/>
                    <a:gd name="connsiteX3" fmla="*/ 4277673 w 4277673"/>
                    <a:gd name="connsiteY3" fmla="*/ 2438400 h 5171440"/>
                    <a:gd name="connsiteX4" fmla="*/ 4173170 w 4277673"/>
                    <a:gd name="connsiteY4" fmla="*/ 5171440 h 5171440"/>
                    <a:gd name="connsiteX0" fmla="*/ 467673 w 4173170"/>
                    <a:gd name="connsiteY0" fmla="*/ 5203606 h 5236988"/>
                    <a:gd name="connsiteX1" fmla="*/ 112073 w 4173170"/>
                    <a:gd name="connsiteY1" fmla="*/ 2503948 h 5236988"/>
                    <a:gd name="connsiteX2" fmla="*/ 2194873 w 4173170"/>
                    <a:gd name="connsiteY2" fmla="*/ 65548 h 5236988"/>
                    <a:gd name="connsiteX3" fmla="*/ 4173170 w 4173170"/>
                    <a:gd name="connsiteY3" fmla="*/ 5236988 h 5236988"/>
                    <a:gd name="connsiteX0" fmla="*/ 0 w 3705497"/>
                    <a:gd name="connsiteY0" fmla="*/ 5138064 h 5171446"/>
                    <a:gd name="connsiteX1" fmla="*/ 1727200 w 3705497"/>
                    <a:gd name="connsiteY1" fmla="*/ 6 h 5171446"/>
                    <a:gd name="connsiteX2" fmla="*/ 3705497 w 3705497"/>
                    <a:gd name="connsiteY2" fmla="*/ 5171446 h 5171446"/>
                    <a:gd name="connsiteX0" fmla="*/ 0 w 3705497"/>
                    <a:gd name="connsiteY0" fmla="*/ 5170172 h 5203554"/>
                    <a:gd name="connsiteX1" fmla="*/ 1727200 w 3705497"/>
                    <a:gd name="connsiteY1" fmla="*/ 32114 h 5203554"/>
                    <a:gd name="connsiteX2" fmla="*/ 3705497 w 3705497"/>
                    <a:gd name="connsiteY2" fmla="*/ 5203554 h 5203554"/>
                    <a:gd name="connsiteX0" fmla="*/ 0 w 3705497"/>
                    <a:gd name="connsiteY0" fmla="*/ 5138859 h 5172241"/>
                    <a:gd name="connsiteX1" fmla="*/ 1727200 w 3705497"/>
                    <a:gd name="connsiteY1" fmla="*/ 801 h 5172241"/>
                    <a:gd name="connsiteX2" fmla="*/ 3705497 w 3705497"/>
                    <a:gd name="connsiteY2" fmla="*/ 5172241 h 5172241"/>
                    <a:gd name="connsiteX0" fmla="*/ 0 w 3705497"/>
                    <a:gd name="connsiteY0" fmla="*/ 5138859 h 5172241"/>
                    <a:gd name="connsiteX1" fmla="*/ 1727200 w 3705497"/>
                    <a:gd name="connsiteY1" fmla="*/ 801 h 5172241"/>
                    <a:gd name="connsiteX2" fmla="*/ 3705497 w 3705497"/>
                    <a:gd name="connsiteY2" fmla="*/ 5172241 h 5172241"/>
                    <a:gd name="connsiteX0" fmla="*/ 0 w 3716045"/>
                    <a:gd name="connsiteY0" fmla="*/ 5138892 h 5172274"/>
                    <a:gd name="connsiteX1" fmla="*/ 1727200 w 3716045"/>
                    <a:gd name="connsiteY1" fmla="*/ 834 h 5172274"/>
                    <a:gd name="connsiteX2" fmla="*/ 3705497 w 3716045"/>
                    <a:gd name="connsiteY2" fmla="*/ 5172274 h 5172274"/>
                    <a:gd name="connsiteX0" fmla="*/ 0 w 3705675"/>
                    <a:gd name="connsiteY0" fmla="*/ 5138068 h 5171450"/>
                    <a:gd name="connsiteX1" fmla="*/ 1727200 w 3705675"/>
                    <a:gd name="connsiteY1" fmla="*/ 10 h 5171450"/>
                    <a:gd name="connsiteX2" fmla="*/ 3705497 w 3705675"/>
                    <a:gd name="connsiteY2" fmla="*/ 5171450 h 5171450"/>
                    <a:gd name="connsiteX0" fmla="*/ 0 w 3705815"/>
                    <a:gd name="connsiteY0" fmla="*/ 5138090 h 5171472"/>
                    <a:gd name="connsiteX1" fmla="*/ 1727200 w 3705815"/>
                    <a:gd name="connsiteY1" fmla="*/ 32 h 5171472"/>
                    <a:gd name="connsiteX2" fmla="*/ 3705497 w 3705815"/>
                    <a:gd name="connsiteY2" fmla="*/ 5171472 h 5171472"/>
                    <a:gd name="connsiteX0" fmla="*/ 0 w 3706118"/>
                    <a:gd name="connsiteY0" fmla="*/ 4135994 h 4169376"/>
                    <a:gd name="connsiteX1" fmla="*/ 1828550 w 3706118"/>
                    <a:gd name="connsiteY1" fmla="*/ 43 h 4169376"/>
                    <a:gd name="connsiteX2" fmla="*/ 3705497 w 3706118"/>
                    <a:gd name="connsiteY2" fmla="*/ 4169376 h 4169376"/>
                    <a:gd name="connsiteX0" fmla="*/ 0 w 3713988"/>
                    <a:gd name="connsiteY0" fmla="*/ 4135964 h 4169346"/>
                    <a:gd name="connsiteX1" fmla="*/ 1828550 w 3713988"/>
                    <a:gd name="connsiteY1" fmla="*/ 13 h 4169346"/>
                    <a:gd name="connsiteX2" fmla="*/ 3705497 w 3713988"/>
                    <a:gd name="connsiteY2" fmla="*/ 4169346 h 4169346"/>
                    <a:gd name="connsiteX0" fmla="*/ 0 w 3365835"/>
                    <a:gd name="connsiteY0" fmla="*/ 4135964 h 4193892"/>
                    <a:gd name="connsiteX1" fmla="*/ 1828550 w 3365835"/>
                    <a:gd name="connsiteY1" fmla="*/ 13 h 4193892"/>
                    <a:gd name="connsiteX2" fmla="*/ 3269293 w 3365835"/>
                    <a:gd name="connsiteY2" fmla="*/ 4193892 h 4193892"/>
                    <a:gd name="connsiteX0" fmla="*/ 0 w 3426849"/>
                    <a:gd name="connsiteY0" fmla="*/ 4135962 h 4206163"/>
                    <a:gd name="connsiteX1" fmla="*/ 1828550 w 3426849"/>
                    <a:gd name="connsiteY1" fmla="*/ 11 h 4206163"/>
                    <a:gd name="connsiteX2" fmla="*/ 3356534 w 3426849"/>
                    <a:gd name="connsiteY2" fmla="*/ 4206163 h 4206163"/>
                    <a:gd name="connsiteX0" fmla="*/ 0 w 3233036"/>
                    <a:gd name="connsiteY0" fmla="*/ 4135962 h 4236845"/>
                    <a:gd name="connsiteX1" fmla="*/ 1828550 w 3233036"/>
                    <a:gd name="connsiteY1" fmla="*/ 11 h 4236845"/>
                    <a:gd name="connsiteX2" fmla="*/ 3056644 w 3233036"/>
                    <a:gd name="connsiteY2" fmla="*/ 4236845 h 4236845"/>
                    <a:gd name="connsiteX0" fmla="*/ 0 w 3115919"/>
                    <a:gd name="connsiteY0" fmla="*/ 4135951 h 4236834"/>
                    <a:gd name="connsiteX1" fmla="*/ 1828550 w 3115919"/>
                    <a:gd name="connsiteY1" fmla="*/ 0 h 4236834"/>
                    <a:gd name="connsiteX2" fmla="*/ 3056644 w 3115919"/>
                    <a:gd name="connsiteY2" fmla="*/ 4236834 h 4236834"/>
                    <a:gd name="connsiteX0" fmla="*/ 0 w 3316942"/>
                    <a:gd name="connsiteY0" fmla="*/ 4135951 h 4236834"/>
                    <a:gd name="connsiteX1" fmla="*/ 1828550 w 3316942"/>
                    <a:gd name="connsiteY1" fmla="*/ 0 h 4236834"/>
                    <a:gd name="connsiteX2" fmla="*/ 3305902 w 3316942"/>
                    <a:gd name="connsiteY2" fmla="*/ 4236834 h 4236834"/>
                    <a:gd name="connsiteX0" fmla="*/ 0 w 3316942"/>
                    <a:gd name="connsiteY0" fmla="*/ 4135951 h 4166703"/>
                    <a:gd name="connsiteX1" fmla="*/ 1828550 w 3316942"/>
                    <a:gd name="connsiteY1" fmla="*/ 0 h 4166703"/>
                    <a:gd name="connsiteX2" fmla="*/ 3305902 w 3316942"/>
                    <a:gd name="connsiteY2" fmla="*/ 4166703 h 4166703"/>
                    <a:gd name="connsiteX0" fmla="*/ 0 w 3316942"/>
                    <a:gd name="connsiteY0" fmla="*/ 4135951 h 4166703"/>
                    <a:gd name="connsiteX1" fmla="*/ 1828550 w 3316942"/>
                    <a:gd name="connsiteY1" fmla="*/ 0 h 4166703"/>
                    <a:gd name="connsiteX2" fmla="*/ 3305902 w 3316942"/>
                    <a:gd name="connsiteY2" fmla="*/ 4166703 h 416670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316942" h="4166703">
                      <a:moveTo>
                        <a:pt x="0" y="4135951"/>
                      </a:moveTo>
                      <a:cubicBezTo>
                        <a:pt x="113090" y="3021979"/>
                        <a:pt x="-251681" y="6881"/>
                        <a:pt x="1828550" y="0"/>
                      </a:cubicBezTo>
                      <a:cubicBezTo>
                        <a:pt x="3508928" y="23802"/>
                        <a:pt x="3314671" y="2915149"/>
                        <a:pt x="3305902" y="4166703"/>
                      </a:cubicBezTo>
                    </a:path>
                  </a:pathLst>
                </a:custGeom>
                <a:solidFill>
                  <a:schemeClr val="accent1">
                    <a:lumMod val="40000"/>
                    <a:lumOff val="60000"/>
                  </a:schemeClr>
                </a:solidFill>
                <a:ln w="6350" cap="rnd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32" name="楕円 23">
                  <a:extLst>
                    <a:ext uri="{FF2B5EF4-FFF2-40B4-BE49-F238E27FC236}">
                      <a16:creationId xmlns:a16="http://schemas.microsoft.com/office/drawing/2014/main" id="{261D9D6D-0E86-4204-A7F1-AF6C60FB8418}"/>
                    </a:ext>
                  </a:extLst>
                </p:cNvPr>
                <p:cNvSpPr/>
                <p:nvPr/>
              </p:nvSpPr>
              <p:spPr>
                <a:xfrm>
                  <a:off x="1502792" y="927167"/>
                  <a:ext cx="3409789" cy="3114674"/>
                </a:xfrm>
                <a:custGeom>
                  <a:avLst/>
                  <a:gdLst>
                    <a:gd name="connsiteX0" fmla="*/ 0 w 3425952"/>
                    <a:gd name="connsiteY0" fmla="*/ 1761744 h 3523488"/>
                    <a:gd name="connsiteX1" fmla="*/ 1712976 w 3425952"/>
                    <a:gd name="connsiteY1" fmla="*/ 0 h 3523488"/>
                    <a:gd name="connsiteX2" fmla="*/ 3425952 w 3425952"/>
                    <a:gd name="connsiteY2" fmla="*/ 1761744 h 3523488"/>
                    <a:gd name="connsiteX3" fmla="*/ 1712976 w 3425952"/>
                    <a:gd name="connsiteY3" fmla="*/ 3523488 h 3523488"/>
                    <a:gd name="connsiteX4" fmla="*/ 0 w 3425952"/>
                    <a:gd name="connsiteY4" fmla="*/ 1761744 h 3523488"/>
                    <a:gd name="connsiteX0" fmla="*/ 214 w 3426166"/>
                    <a:gd name="connsiteY0" fmla="*/ 1639824 h 3401568"/>
                    <a:gd name="connsiteX1" fmla="*/ 1627846 w 3426166"/>
                    <a:gd name="connsiteY1" fmla="*/ 0 h 3401568"/>
                    <a:gd name="connsiteX2" fmla="*/ 3426166 w 3426166"/>
                    <a:gd name="connsiteY2" fmla="*/ 1639824 h 3401568"/>
                    <a:gd name="connsiteX3" fmla="*/ 1713190 w 3426166"/>
                    <a:gd name="connsiteY3" fmla="*/ 3401568 h 3401568"/>
                    <a:gd name="connsiteX4" fmla="*/ 214 w 3426166"/>
                    <a:gd name="connsiteY4" fmla="*/ 1639824 h 3401568"/>
                    <a:gd name="connsiteX0" fmla="*/ 214 w 3426166"/>
                    <a:gd name="connsiteY0" fmla="*/ 1639824 h 3437765"/>
                    <a:gd name="connsiteX1" fmla="*/ 1627846 w 3426166"/>
                    <a:gd name="connsiteY1" fmla="*/ 0 h 3437765"/>
                    <a:gd name="connsiteX2" fmla="*/ 3426166 w 3426166"/>
                    <a:gd name="connsiteY2" fmla="*/ 1639824 h 3437765"/>
                    <a:gd name="connsiteX3" fmla="*/ 1713190 w 3426166"/>
                    <a:gd name="connsiteY3" fmla="*/ 3401568 h 3437765"/>
                    <a:gd name="connsiteX4" fmla="*/ 214 w 3426166"/>
                    <a:gd name="connsiteY4" fmla="*/ 1639824 h 3437765"/>
                    <a:gd name="connsiteX0" fmla="*/ 214 w 3426166"/>
                    <a:gd name="connsiteY0" fmla="*/ 1639824 h 3405910"/>
                    <a:gd name="connsiteX1" fmla="*/ 1627846 w 3426166"/>
                    <a:gd name="connsiteY1" fmla="*/ 0 h 3405910"/>
                    <a:gd name="connsiteX2" fmla="*/ 3426166 w 3426166"/>
                    <a:gd name="connsiteY2" fmla="*/ 1639824 h 3405910"/>
                    <a:gd name="connsiteX3" fmla="*/ 1713190 w 3426166"/>
                    <a:gd name="connsiteY3" fmla="*/ 3401568 h 3405910"/>
                    <a:gd name="connsiteX4" fmla="*/ 214 w 3426166"/>
                    <a:gd name="connsiteY4" fmla="*/ 1639824 h 3405910"/>
                    <a:gd name="connsiteX0" fmla="*/ 15239 w 3441191"/>
                    <a:gd name="connsiteY0" fmla="*/ 1639824 h 3405910"/>
                    <a:gd name="connsiteX1" fmla="*/ 1642871 w 3441191"/>
                    <a:gd name="connsiteY1" fmla="*/ 0 h 3405910"/>
                    <a:gd name="connsiteX2" fmla="*/ 3441191 w 3441191"/>
                    <a:gd name="connsiteY2" fmla="*/ 1639824 h 3405910"/>
                    <a:gd name="connsiteX3" fmla="*/ 1728215 w 3441191"/>
                    <a:gd name="connsiteY3" fmla="*/ 3401568 h 3405910"/>
                    <a:gd name="connsiteX4" fmla="*/ 15239 w 3441191"/>
                    <a:gd name="connsiteY4" fmla="*/ 1639824 h 3405910"/>
                    <a:gd name="connsiteX0" fmla="*/ 4194 w 3710562"/>
                    <a:gd name="connsiteY0" fmla="*/ 1640942 h 3404672"/>
                    <a:gd name="connsiteX1" fmla="*/ 1631826 w 3710562"/>
                    <a:gd name="connsiteY1" fmla="*/ 1118 h 3404672"/>
                    <a:gd name="connsiteX2" fmla="*/ 3710562 w 3710562"/>
                    <a:gd name="connsiteY2" fmla="*/ 1884782 h 3404672"/>
                    <a:gd name="connsiteX3" fmla="*/ 1717170 w 3710562"/>
                    <a:gd name="connsiteY3" fmla="*/ 3402686 h 3404672"/>
                    <a:gd name="connsiteX4" fmla="*/ 4194 w 3710562"/>
                    <a:gd name="connsiteY4" fmla="*/ 1640942 h 3404672"/>
                    <a:gd name="connsiteX0" fmla="*/ 117 w 3706485"/>
                    <a:gd name="connsiteY0" fmla="*/ 1640909 h 3416793"/>
                    <a:gd name="connsiteX1" fmla="*/ 1627749 w 3706485"/>
                    <a:gd name="connsiteY1" fmla="*/ 1085 h 3416793"/>
                    <a:gd name="connsiteX2" fmla="*/ 3706485 w 3706485"/>
                    <a:gd name="connsiteY2" fmla="*/ 1884749 h 3416793"/>
                    <a:gd name="connsiteX3" fmla="*/ 1554597 w 3706485"/>
                    <a:gd name="connsiteY3" fmla="*/ 3414845 h 3416793"/>
                    <a:gd name="connsiteX4" fmla="*/ 117 w 3706485"/>
                    <a:gd name="connsiteY4" fmla="*/ 1640909 h 3416793"/>
                    <a:gd name="connsiteX0" fmla="*/ 261 w 3706629"/>
                    <a:gd name="connsiteY0" fmla="*/ 1640909 h 3421190"/>
                    <a:gd name="connsiteX1" fmla="*/ 1627893 w 3706629"/>
                    <a:gd name="connsiteY1" fmla="*/ 1085 h 3421190"/>
                    <a:gd name="connsiteX2" fmla="*/ 3706629 w 3706629"/>
                    <a:gd name="connsiteY2" fmla="*/ 1884749 h 3421190"/>
                    <a:gd name="connsiteX3" fmla="*/ 1554741 w 3706629"/>
                    <a:gd name="connsiteY3" fmla="*/ 3414845 h 3421190"/>
                    <a:gd name="connsiteX4" fmla="*/ 261 w 3706629"/>
                    <a:gd name="connsiteY4" fmla="*/ 1640909 h 3421190"/>
                    <a:gd name="connsiteX0" fmla="*/ 261 w 3706629"/>
                    <a:gd name="connsiteY0" fmla="*/ 1647413 h 3427694"/>
                    <a:gd name="connsiteX1" fmla="*/ 1627893 w 3706629"/>
                    <a:gd name="connsiteY1" fmla="*/ 7589 h 3427694"/>
                    <a:gd name="connsiteX2" fmla="*/ 3706629 w 3706629"/>
                    <a:gd name="connsiteY2" fmla="*/ 1891253 h 3427694"/>
                    <a:gd name="connsiteX3" fmla="*/ 1554741 w 3706629"/>
                    <a:gd name="connsiteY3" fmla="*/ 3421349 h 3427694"/>
                    <a:gd name="connsiteX4" fmla="*/ 261 w 3706629"/>
                    <a:gd name="connsiteY4" fmla="*/ 1647413 h 3427694"/>
                    <a:gd name="connsiteX0" fmla="*/ 7302 w 3713670"/>
                    <a:gd name="connsiteY0" fmla="*/ 1647413 h 3427694"/>
                    <a:gd name="connsiteX1" fmla="*/ 1634934 w 3713670"/>
                    <a:gd name="connsiteY1" fmla="*/ 7589 h 3427694"/>
                    <a:gd name="connsiteX2" fmla="*/ 3713670 w 3713670"/>
                    <a:gd name="connsiteY2" fmla="*/ 1891253 h 3427694"/>
                    <a:gd name="connsiteX3" fmla="*/ 1561782 w 3713670"/>
                    <a:gd name="connsiteY3" fmla="*/ 3421349 h 3427694"/>
                    <a:gd name="connsiteX4" fmla="*/ 7302 w 3713670"/>
                    <a:gd name="connsiteY4" fmla="*/ 1647413 h 3427694"/>
                    <a:gd name="connsiteX0" fmla="*/ 29707 w 3736075"/>
                    <a:gd name="connsiteY0" fmla="*/ 1647413 h 3427694"/>
                    <a:gd name="connsiteX1" fmla="*/ 1657339 w 3736075"/>
                    <a:gd name="connsiteY1" fmla="*/ 7589 h 3427694"/>
                    <a:gd name="connsiteX2" fmla="*/ 3736075 w 3736075"/>
                    <a:gd name="connsiteY2" fmla="*/ 1891253 h 3427694"/>
                    <a:gd name="connsiteX3" fmla="*/ 1584187 w 3736075"/>
                    <a:gd name="connsiteY3" fmla="*/ 3421349 h 3427694"/>
                    <a:gd name="connsiteX4" fmla="*/ 29707 w 3736075"/>
                    <a:gd name="connsiteY4" fmla="*/ 1647413 h 3427694"/>
                    <a:gd name="connsiteX0" fmla="*/ 9527 w 3715895"/>
                    <a:gd name="connsiteY0" fmla="*/ 1647413 h 3427694"/>
                    <a:gd name="connsiteX1" fmla="*/ 1637159 w 3715895"/>
                    <a:gd name="connsiteY1" fmla="*/ 7589 h 3427694"/>
                    <a:gd name="connsiteX2" fmla="*/ 3715895 w 3715895"/>
                    <a:gd name="connsiteY2" fmla="*/ 1891253 h 3427694"/>
                    <a:gd name="connsiteX3" fmla="*/ 1564007 w 3715895"/>
                    <a:gd name="connsiteY3" fmla="*/ 3421349 h 3427694"/>
                    <a:gd name="connsiteX4" fmla="*/ 9527 w 3715895"/>
                    <a:gd name="connsiteY4" fmla="*/ 1647413 h 3427694"/>
                    <a:gd name="connsiteX0" fmla="*/ 988 w 3707356"/>
                    <a:gd name="connsiteY0" fmla="*/ 1659523 h 3439804"/>
                    <a:gd name="connsiteX1" fmla="*/ 1701772 w 3707356"/>
                    <a:gd name="connsiteY1" fmla="*/ 7507 h 3439804"/>
                    <a:gd name="connsiteX2" fmla="*/ 3707356 w 3707356"/>
                    <a:gd name="connsiteY2" fmla="*/ 1903363 h 3439804"/>
                    <a:gd name="connsiteX3" fmla="*/ 1555468 w 3707356"/>
                    <a:gd name="connsiteY3" fmla="*/ 3433459 h 3439804"/>
                    <a:gd name="connsiteX4" fmla="*/ 988 w 3707356"/>
                    <a:gd name="connsiteY4" fmla="*/ 1659523 h 34398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707356" h="3439804">
                      <a:moveTo>
                        <a:pt x="988" y="1659523"/>
                      </a:moveTo>
                      <a:cubicBezTo>
                        <a:pt x="25372" y="1088531"/>
                        <a:pt x="389100" y="113171"/>
                        <a:pt x="1701772" y="7507"/>
                      </a:cubicBezTo>
                      <a:cubicBezTo>
                        <a:pt x="3014444" y="-98157"/>
                        <a:pt x="3707356" y="930379"/>
                        <a:pt x="3707356" y="1903363"/>
                      </a:cubicBezTo>
                      <a:cubicBezTo>
                        <a:pt x="3707356" y="2876347"/>
                        <a:pt x="2709644" y="3510675"/>
                        <a:pt x="1555468" y="3433459"/>
                      </a:cubicBezTo>
                      <a:cubicBezTo>
                        <a:pt x="401292" y="3356243"/>
                        <a:pt x="-23396" y="2230515"/>
                        <a:pt x="988" y="1659523"/>
                      </a:cubicBezTo>
                      <a:close/>
                    </a:path>
                  </a:pathLst>
                </a:custGeom>
                <a:solidFill>
                  <a:schemeClr val="accent1">
                    <a:lumMod val="40000"/>
                    <a:lumOff val="60000"/>
                  </a:schemeClr>
                </a:solidFill>
                <a:ln w="6350" cap="rnd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733" name="円弧 1732">
                  <a:extLst>
                    <a:ext uri="{FF2B5EF4-FFF2-40B4-BE49-F238E27FC236}">
                      <a16:creationId xmlns:a16="http://schemas.microsoft.com/office/drawing/2014/main" id="{00CAB9F4-77E2-4A34-AF80-992A203AF8AD}"/>
                    </a:ext>
                  </a:extLst>
                </p:cNvPr>
                <p:cNvSpPr/>
                <p:nvPr/>
              </p:nvSpPr>
              <p:spPr>
                <a:xfrm rot="18005929">
                  <a:off x="2119529" y="2037126"/>
                  <a:ext cx="942088" cy="770321"/>
                </a:xfrm>
                <a:prstGeom prst="arc">
                  <a:avLst>
                    <a:gd name="adj1" fmla="val 15616953"/>
                    <a:gd name="adj2" fmla="val 0"/>
                  </a:avLst>
                </a:prstGeom>
                <a:ln w="6350" cap="rnd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734" name="弦 1733">
                  <a:extLst>
                    <a:ext uri="{FF2B5EF4-FFF2-40B4-BE49-F238E27FC236}">
                      <a16:creationId xmlns:a16="http://schemas.microsoft.com/office/drawing/2014/main" id="{97CB2019-F2F2-425A-B3F8-002D1319CBE2}"/>
                    </a:ext>
                  </a:extLst>
                </p:cNvPr>
                <p:cNvSpPr/>
                <p:nvPr/>
              </p:nvSpPr>
              <p:spPr>
                <a:xfrm rot="15235833">
                  <a:off x="3005426" y="2992585"/>
                  <a:ext cx="535353" cy="670379"/>
                </a:xfrm>
                <a:prstGeom prst="chord">
                  <a:avLst>
                    <a:gd name="adj1" fmla="val 4912550"/>
                    <a:gd name="adj2" fmla="val 18872006"/>
                  </a:avLst>
                </a:prstGeom>
                <a:solidFill>
                  <a:srgbClr val="EF7D95"/>
                </a:solidFill>
                <a:ln w="6350" cap="rnd">
                  <a:solidFill>
                    <a:schemeClr val="tx1"/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35" name="楕円 1734">
                  <a:extLst>
                    <a:ext uri="{FF2B5EF4-FFF2-40B4-BE49-F238E27FC236}">
                      <a16:creationId xmlns:a16="http://schemas.microsoft.com/office/drawing/2014/main" id="{A26EF735-9154-451E-82B4-6F80EC0A0583}"/>
                    </a:ext>
                  </a:extLst>
                </p:cNvPr>
                <p:cNvSpPr/>
                <p:nvPr/>
              </p:nvSpPr>
              <p:spPr>
                <a:xfrm rot="21426319">
                  <a:off x="2418741" y="2353024"/>
                  <a:ext cx="359609" cy="749212"/>
                </a:xfrm>
                <a:prstGeom prst="ellipse">
                  <a:avLst/>
                </a:prstGeom>
                <a:solidFill>
                  <a:schemeClr val="tx1"/>
                </a:solidFill>
                <a:ln w="6350" cap="rnd">
                  <a:solidFill>
                    <a:schemeClr val="tx1"/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36" name="楕円 1735">
                  <a:extLst>
                    <a:ext uri="{FF2B5EF4-FFF2-40B4-BE49-F238E27FC236}">
                      <a16:creationId xmlns:a16="http://schemas.microsoft.com/office/drawing/2014/main" id="{5B7E86F2-360D-4154-BF8F-3358660A2581}"/>
                    </a:ext>
                  </a:extLst>
                </p:cNvPr>
                <p:cNvSpPr/>
                <p:nvPr/>
              </p:nvSpPr>
              <p:spPr>
                <a:xfrm rot="21426319">
                  <a:off x="3687726" y="2336612"/>
                  <a:ext cx="359609" cy="749212"/>
                </a:xfrm>
                <a:prstGeom prst="ellipse">
                  <a:avLst/>
                </a:prstGeom>
                <a:solidFill>
                  <a:schemeClr val="tx1"/>
                </a:solidFill>
                <a:ln w="6350" cap="rnd">
                  <a:solidFill>
                    <a:schemeClr val="tx1"/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37" name="楕円 1736">
                  <a:extLst>
                    <a:ext uri="{FF2B5EF4-FFF2-40B4-BE49-F238E27FC236}">
                      <a16:creationId xmlns:a16="http://schemas.microsoft.com/office/drawing/2014/main" id="{C64DD1BE-26F9-4838-B039-2907FD90D0A5}"/>
                    </a:ext>
                  </a:extLst>
                </p:cNvPr>
                <p:cNvSpPr/>
                <p:nvPr/>
              </p:nvSpPr>
              <p:spPr>
                <a:xfrm rot="21426319">
                  <a:off x="2541561" y="2429808"/>
                  <a:ext cx="236338" cy="447760"/>
                </a:xfrm>
                <a:prstGeom prst="ellipse">
                  <a:avLst/>
                </a:prstGeom>
                <a:solidFill>
                  <a:schemeClr val="bg1"/>
                </a:solidFill>
                <a:ln w="6350" cap="rnd">
                  <a:solidFill>
                    <a:schemeClr val="tx1"/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738" name="楕円 1737">
                  <a:extLst>
                    <a:ext uri="{FF2B5EF4-FFF2-40B4-BE49-F238E27FC236}">
                      <a16:creationId xmlns:a16="http://schemas.microsoft.com/office/drawing/2014/main" id="{06A316E7-8A3C-4379-B14E-8C42420127F2}"/>
                    </a:ext>
                  </a:extLst>
                </p:cNvPr>
                <p:cNvSpPr/>
                <p:nvPr/>
              </p:nvSpPr>
              <p:spPr>
                <a:xfrm rot="21426319">
                  <a:off x="3775475" y="2378465"/>
                  <a:ext cx="236338" cy="447760"/>
                </a:xfrm>
                <a:prstGeom prst="ellipse">
                  <a:avLst/>
                </a:prstGeom>
                <a:solidFill>
                  <a:schemeClr val="bg1"/>
                </a:solidFill>
                <a:ln w="6350" cap="rnd">
                  <a:solidFill>
                    <a:schemeClr val="tx1"/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739" name="フリーフォーム: 図形 1738">
                  <a:extLst>
                    <a:ext uri="{FF2B5EF4-FFF2-40B4-BE49-F238E27FC236}">
                      <a16:creationId xmlns:a16="http://schemas.microsoft.com/office/drawing/2014/main" id="{088BB59C-9176-4389-8EFB-D098B60F5081}"/>
                    </a:ext>
                  </a:extLst>
                </p:cNvPr>
                <p:cNvSpPr/>
                <p:nvPr/>
              </p:nvSpPr>
              <p:spPr>
                <a:xfrm rot="15345495">
                  <a:off x="3356479" y="3195234"/>
                  <a:ext cx="235698" cy="213807"/>
                </a:xfrm>
                <a:custGeom>
                  <a:avLst/>
                  <a:gdLst>
                    <a:gd name="connsiteX0" fmla="*/ 195104 w 249547"/>
                    <a:gd name="connsiteY0" fmla="*/ 185990 h 191497"/>
                    <a:gd name="connsiteX1" fmla="*/ 13146 w 249547"/>
                    <a:gd name="connsiteY1" fmla="*/ 142042 h 191497"/>
                    <a:gd name="connsiteX2" fmla="*/ 0 w 249547"/>
                    <a:gd name="connsiteY2" fmla="*/ 129381 h 191497"/>
                    <a:gd name="connsiteX3" fmla="*/ 96936 w 249547"/>
                    <a:gd name="connsiteY3" fmla="*/ 98658 h 191497"/>
                    <a:gd name="connsiteX4" fmla="*/ 188990 w 249547"/>
                    <a:gd name="connsiteY4" fmla="*/ 49065 h 191497"/>
                    <a:gd name="connsiteX5" fmla="*/ 249547 w 249547"/>
                    <a:gd name="connsiteY5" fmla="*/ 0 h 1914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47" h="191497">
                      <a:moveTo>
                        <a:pt x="195104" y="185990"/>
                      </a:moveTo>
                      <a:cubicBezTo>
                        <a:pt x="130074" y="201371"/>
                        <a:pt x="65794" y="183842"/>
                        <a:pt x="13146" y="142042"/>
                      </a:cubicBezTo>
                      <a:lnTo>
                        <a:pt x="0" y="129381"/>
                      </a:lnTo>
                      <a:lnTo>
                        <a:pt x="96936" y="98658"/>
                      </a:lnTo>
                      <a:cubicBezTo>
                        <a:pt x="128737" y="85193"/>
                        <a:pt x="159585" y="68627"/>
                        <a:pt x="188990" y="49065"/>
                      </a:cubicBezTo>
                      <a:lnTo>
                        <a:pt x="249547" y="0"/>
                      </a:lnTo>
                      <a:close/>
                    </a:path>
                  </a:pathLst>
                </a:custGeom>
                <a:solidFill>
                  <a:schemeClr val="accent1">
                    <a:lumMod val="50000"/>
                  </a:schemeClr>
                </a:solidFill>
                <a:ln w="63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40" name="円弧 1739">
                  <a:extLst>
                    <a:ext uri="{FF2B5EF4-FFF2-40B4-BE49-F238E27FC236}">
                      <a16:creationId xmlns:a16="http://schemas.microsoft.com/office/drawing/2014/main" id="{796E59A4-F3CD-41F2-AA66-B74CF3CCF87B}"/>
                    </a:ext>
                  </a:extLst>
                </p:cNvPr>
                <p:cNvSpPr/>
                <p:nvPr/>
              </p:nvSpPr>
              <p:spPr>
                <a:xfrm rot="3594071" flipH="1">
                  <a:off x="3466323" y="2014528"/>
                  <a:ext cx="942088" cy="770321"/>
                </a:xfrm>
                <a:prstGeom prst="arc">
                  <a:avLst>
                    <a:gd name="adj1" fmla="val 15616953"/>
                    <a:gd name="adj2" fmla="val 0"/>
                  </a:avLst>
                </a:prstGeom>
                <a:ln w="6350" cap="rnd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grpSp>
            <p:nvGrpSpPr>
              <p:cNvPr id="1718" name="グループ化 1717">
                <a:extLst>
                  <a:ext uri="{FF2B5EF4-FFF2-40B4-BE49-F238E27FC236}">
                    <a16:creationId xmlns:a16="http://schemas.microsoft.com/office/drawing/2014/main" id="{A1830019-D957-4C18-B7DF-7DD2CB75343F}"/>
                  </a:ext>
                </a:extLst>
              </p:cNvPr>
              <p:cNvGrpSpPr/>
              <p:nvPr/>
            </p:nvGrpSpPr>
            <p:grpSpPr>
              <a:xfrm>
                <a:off x="13847478" y="8934458"/>
                <a:ext cx="229040" cy="346999"/>
                <a:chOff x="1502792" y="927167"/>
                <a:chExt cx="3409789" cy="5165875"/>
              </a:xfrm>
            </p:grpSpPr>
            <p:sp>
              <p:nvSpPr>
                <p:cNvPr id="1721" name="楕円 24">
                  <a:extLst>
                    <a:ext uri="{FF2B5EF4-FFF2-40B4-BE49-F238E27FC236}">
                      <a16:creationId xmlns:a16="http://schemas.microsoft.com/office/drawing/2014/main" id="{286A5AF9-5F4A-4E98-833D-16D6E0C65FD5}"/>
                    </a:ext>
                  </a:extLst>
                </p:cNvPr>
                <p:cNvSpPr/>
                <p:nvPr/>
              </p:nvSpPr>
              <p:spPr>
                <a:xfrm>
                  <a:off x="1915918" y="3506032"/>
                  <a:ext cx="2317732" cy="2587010"/>
                </a:xfrm>
                <a:custGeom>
                  <a:avLst/>
                  <a:gdLst>
                    <a:gd name="connsiteX0" fmla="*/ 0 w 4165600"/>
                    <a:gd name="connsiteY0" fmla="*/ 2438400 h 4876800"/>
                    <a:gd name="connsiteX1" fmla="*/ 2082800 w 4165600"/>
                    <a:gd name="connsiteY1" fmla="*/ 0 h 4876800"/>
                    <a:gd name="connsiteX2" fmla="*/ 4165600 w 4165600"/>
                    <a:gd name="connsiteY2" fmla="*/ 2438400 h 4876800"/>
                    <a:gd name="connsiteX3" fmla="*/ 2082800 w 4165600"/>
                    <a:gd name="connsiteY3" fmla="*/ 4876800 h 4876800"/>
                    <a:gd name="connsiteX4" fmla="*/ 0 w 4165600"/>
                    <a:gd name="connsiteY4" fmla="*/ 2438400 h 4876800"/>
                    <a:gd name="connsiteX0" fmla="*/ 2082800 w 4165600"/>
                    <a:gd name="connsiteY0" fmla="*/ 4876800 h 4968240"/>
                    <a:gd name="connsiteX1" fmla="*/ 0 w 4165600"/>
                    <a:gd name="connsiteY1" fmla="*/ 2438400 h 4968240"/>
                    <a:gd name="connsiteX2" fmla="*/ 2082800 w 4165600"/>
                    <a:gd name="connsiteY2" fmla="*/ 0 h 4968240"/>
                    <a:gd name="connsiteX3" fmla="*/ 4165600 w 4165600"/>
                    <a:gd name="connsiteY3" fmla="*/ 2438400 h 4968240"/>
                    <a:gd name="connsiteX4" fmla="*/ 2174240 w 4165600"/>
                    <a:gd name="connsiteY4" fmla="*/ 4968240 h 4968240"/>
                    <a:gd name="connsiteX0" fmla="*/ 2082800 w 4560410"/>
                    <a:gd name="connsiteY0" fmla="*/ 4876800 h 5171440"/>
                    <a:gd name="connsiteX1" fmla="*/ 0 w 4560410"/>
                    <a:gd name="connsiteY1" fmla="*/ 2438400 h 5171440"/>
                    <a:gd name="connsiteX2" fmla="*/ 2082800 w 4560410"/>
                    <a:gd name="connsiteY2" fmla="*/ 0 h 5171440"/>
                    <a:gd name="connsiteX3" fmla="*/ 4165600 w 4560410"/>
                    <a:gd name="connsiteY3" fmla="*/ 2438400 h 5171440"/>
                    <a:gd name="connsiteX4" fmla="*/ 4061097 w 4560410"/>
                    <a:gd name="connsiteY4" fmla="*/ 5171440 h 5171440"/>
                    <a:gd name="connsiteX0" fmla="*/ 718570 w 4923380"/>
                    <a:gd name="connsiteY0" fmla="*/ 5138058 h 5171440"/>
                    <a:gd name="connsiteX1" fmla="*/ 362970 w 4923380"/>
                    <a:gd name="connsiteY1" fmla="*/ 2438400 h 5171440"/>
                    <a:gd name="connsiteX2" fmla="*/ 2445770 w 4923380"/>
                    <a:gd name="connsiteY2" fmla="*/ 0 h 5171440"/>
                    <a:gd name="connsiteX3" fmla="*/ 4528570 w 4923380"/>
                    <a:gd name="connsiteY3" fmla="*/ 2438400 h 5171440"/>
                    <a:gd name="connsiteX4" fmla="*/ 4424067 w 4923380"/>
                    <a:gd name="connsiteY4" fmla="*/ 5171440 h 5171440"/>
                    <a:gd name="connsiteX0" fmla="*/ 467673 w 4672483"/>
                    <a:gd name="connsiteY0" fmla="*/ 5138058 h 5171440"/>
                    <a:gd name="connsiteX1" fmla="*/ 112073 w 4672483"/>
                    <a:gd name="connsiteY1" fmla="*/ 2438400 h 5171440"/>
                    <a:gd name="connsiteX2" fmla="*/ 2194873 w 4672483"/>
                    <a:gd name="connsiteY2" fmla="*/ 0 h 5171440"/>
                    <a:gd name="connsiteX3" fmla="*/ 4277673 w 4672483"/>
                    <a:gd name="connsiteY3" fmla="*/ 2438400 h 5171440"/>
                    <a:gd name="connsiteX4" fmla="*/ 4173170 w 4672483"/>
                    <a:gd name="connsiteY4" fmla="*/ 5171440 h 5171440"/>
                    <a:gd name="connsiteX0" fmla="*/ 467673 w 4277673"/>
                    <a:gd name="connsiteY0" fmla="*/ 5138058 h 5171440"/>
                    <a:gd name="connsiteX1" fmla="*/ 112073 w 4277673"/>
                    <a:gd name="connsiteY1" fmla="*/ 2438400 h 5171440"/>
                    <a:gd name="connsiteX2" fmla="*/ 2194873 w 4277673"/>
                    <a:gd name="connsiteY2" fmla="*/ 0 h 5171440"/>
                    <a:gd name="connsiteX3" fmla="*/ 4277673 w 4277673"/>
                    <a:gd name="connsiteY3" fmla="*/ 2438400 h 5171440"/>
                    <a:gd name="connsiteX4" fmla="*/ 4173170 w 4277673"/>
                    <a:gd name="connsiteY4" fmla="*/ 5171440 h 5171440"/>
                    <a:gd name="connsiteX0" fmla="*/ 467673 w 4173170"/>
                    <a:gd name="connsiteY0" fmla="*/ 5203606 h 5236988"/>
                    <a:gd name="connsiteX1" fmla="*/ 112073 w 4173170"/>
                    <a:gd name="connsiteY1" fmla="*/ 2503948 h 5236988"/>
                    <a:gd name="connsiteX2" fmla="*/ 2194873 w 4173170"/>
                    <a:gd name="connsiteY2" fmla="*/ 65548 h 5236988"/>
                    <a:gd name="connsiteX3" fmla="*/ 4173170 w 4173170"/>
                    <a:gd name="connsiteY3" fmla="*/ 5236988 h 5236988"/>
                    <a:gd name="connsiteX0" fmla="*/ 0 w 3705497"/>
                    <a:gd name="connsiteY0" fmla="*/ 5138064 h 5171446"/>
                    <a:gd name="connsiteX1" fmla="*/ 1727200 w 3705497"/>
                    <a:gd name="connsiteY1" fmla="*/ 6 h 5171446"/>
                    <a:gd name="connsiteX2" fmla="*/ 3705497 w 3705497"/>
                    <a:gd name="connsiteY2" fmla="*/ 5171446 h 5171446"/>
                    <a:gd name="connsiteX0" fmla="*/ 0 w 3705497"/>
                    <a:gd name="connsiteY0" fmla="*/ 5170172 h 5203554"/>
                    <a:gd name="connsiteX1" fmla="*/ 1727200 w 3705497"/>
                    <a:gd name="connsiteY1" fmla="*/ 32114 h 5203554"/>
                    <a:gd name="connsiteX2" fmla="*/ 3705497 w 3705497"/>
                    <a:gd name="connsiteY2" fmla="*/ 5203554 h 5203554"/>
                    <a:gd name="connsiteX0" fmla="*/ 0 w 3705497"/>
                    <a:gd name="connsiteY0" fmla="*/ 5138859 h 5172241"/>
                    <a:gd name="connsiteX1" fmla="*/ 1727200 w 3705497"/>
                    <a:gd name="connsiteY1" fmla="*/ 801 h 5172241"/>
                    <a:gd name="connsiteX2" fmla="*/ 3705497 w 3705497"/>
                    <a:gd name="connsiteY2" fmla="*/ 5172241 h 5172241"/>
                    <a:gd name="connsiteX0" fmla="*/ 0 w 3705497"/>
                    <a:gd name="connsiteY0" fmla="*/ 5138859 h 5172241"/>
                    <a:gd name="connsiteX1" fmla="*/ 1727200 w 3705497"/>
                    <a:gd name="connsiteY1" fmla="*/ 801 h 5172241"/>
                    <a:gd name="connsiteX2" fmla="*/ 3705497 w 3705497"/>
                    <a:gd name="connsiteY2" fmla="*/ 5172241 h 5172241"/>
                    <a:gd name="connsiteX0" fmla="*/ 0 w 3716045"/>
                    <a:gd name="connsiteY0" fmla="*/ 5138892 h 5172274"/>
                    <a:gd name="connsiteX1" fmla="*/ 1727200 w 3716045"/>
                    <a:gd name="connsiteY1" fmla="*/ 834 h 5172274"/>
                    <a:gd name="connsiteX2" fmla="*/ 3705497 w 3716045"/>
                    <a:gd name="connsiteY2" fmla="*/ 5172274 h 5172274"/>
                    <a:gd name="connsiteX0" fmla="*/ 0 w 3705675"/>
                    <a:gd name="connsiteY0" fmla="*/ 5138068 h 5171450"/>
                    <a:gd name="connsiteX1" fmla="*/ 1727200 w 3705675"/>
                    <a:gd name="connsiteY1" fmla="*/ 10 h 5171450"/>
                    <a:gd name="connsiteX2" fmla="*/ 3705497 w 3705675"/>
                    <a:gd name="connsiteY2" fmla="*/ 5171450 h 5171450"/>
                    <a:gd name="connsiteX0" fmla="*/ 0 w 3705815"/>
                    <a:gd name="connsiteY0" fmla="*/ 5138090 h 5171472"/>
                    <a:gd name="connsiteX1" fmla="*/ 1727200 w 3705815"/>
                    <a:gd name="connsiteY1" fmla="*/ 32 h 5171472"/>
                    <a:gd name="connsiteX2" fmla="*/ 3705497 w 3705815"/>
                    <a:gd name="connsiteY2" fmla="*/ 5171472 h 5171472"/>
                    <a:gd name="connsiteX0" fmla="*/ 0 w 3706118"/>
                    <a:gd name="connsiteY0" fmla="*/ 4135994 h 4169376"/>
                    <a:gd name="connsiteX1" fmla="*/ 1828550 w 3706118"/>
                    <a:gd name="connsiteY1" fmla="*/ 43 h 4169376"/>
                    <a:gd name="connsiteX2" fmla="*/ 3705497 w 3706118"/>
                    <a:gd name="connsiteY2" fmla="*/ 4169376 h 4169376"/>
                    <a:gd name="connsiteX0" fmla="*/ 0 w 3713988"/>
                    <a:gd name="connsiteY0" fmla="*/ 4135964 h 4169346"/>
                    <a:gd name="connsiteX1" fmla="*/ 1828550 w 3713988"/>
                    <a:gd name="connsiteY1" fmla="*/ 13 h 4169346"/>
                    <a:gd name="connsiteX2" fmla="*/ 3705497 w 3713988"/>
                    <a:gd name="connsiteY2" fmla="*/ 4169346 h 4169346"/>
                    <a:gd name="connsiteX0" fmla="*/ 0 w 3365835"/>
                    <a:gd name="connsiteY0" fmla="*/ 4135964 h 4193892"/>
                    <a:gd name="connsiteX1" fmla="*/ 1828550 w 3365835"/>
                    <a:gd name="connsiteY1" fmla="*/ 13 h 4193892"/>
                    <a:gd name="connsiteX2" fmla="*/ 3269293 w 3365835"/>
                    <a:gd name="connsiteY2" fmla="*/ 4193892 h 4193892"/>
                    <a:gd name="connsiteX0" fmla="*/ 0 w 3426849"/>
                    <a:gd name="connsiteY0" fmla="*/ 4135962 h 4206163"/>
                    <a:gd name="connsiteX1" fmla="*/ 1828550 w 3426849"/>
                    <a:gd name="connsiteY1" fmla="*/ 11 h 4206163"/>
                    <a:gd name="connsiteX2" fmla="*/ 3356534 w 3426849"/>
                    <a:gd name="connsiteY2" fmla="*/ 4206163 h 4206163"/>
                    <a:gd name="connsiteX0" fmla="*/ 0 w 3233036"/>
                    <a:gd name="connsiteY0" fmla="*/ 4135962 h 4236845"/>
                    <a:gd name="connsiteX1" fmla="*/ 1828550 w 3233036"/>
                    <a:gd name="connsiteY1" fmla="*/ 11 h 4236845"/>
                    <a:gd name="connsiteX2" fmla="*/ 3056644 w 3233036"/>
                    <a:gd name="connsiteY2" fmla="*/ 4236845 h 4236845"/>
                    <a:gd name="connsiteX0" fmla="*/ 0 w 3115919"/>
                    <a:gd name="connsiteY0" fmla="*/ 4135951 h 4236834"/>
                    <a:gd name="connsiteX1" fmla="*/ 1828550 w 3115919"/>
                    <a:gd name="connsiteY1" fmla="*/ 0 h 4236834"/>
                    <a:gd name="connsiteX2" fmla="*/ 3056644 w 3115919"/>
                    <a:gd name="connsiteY2" fmla="*/ 4236834 h 4236834"/>
                    <a:gd name="connsiteX0" fmla="*/ 0 w 3316942"/>
                    <a:gd name="connsiteY0" fmla="*/ 4135951 h 4236834"/>
                    <a:gd name="connsiteX1" fmla="*/ 1828550 w 3316942"/>
                    <a:gd name="connsiteY1" fmla="*/ 0 h 4236834"/>
                    <a:gd name="connsiteX2" fmla="*/ 3305902 w 3316942"/>
                    <a:gd name="connsiteY2" fmla="*/ 4236834 h 4236834"/>
                    <a:gd name="connsiteX0" fmla="*/ 0 w 3316942"/>
                    <a:gd name="connsiteY0" fmla="*/ 4135951 h 4166703"/>
                    <a:gd name="connsiteX1" fmla="*/ 1828550 w 3316942"/>
                    <a:gd name="connsiteY1" fmla="*/ 0 h 4166703"/>
                    <a:gd name="connsiteX2" fmla="*/ 3305902 w 3316942"/>
                    <a:gd name="connsiteY2" fmla="*/ 4166703 h 4166703"/>
                    <a:gd name="connsiteX0" fmla="*/ 0 w 3316942"/>
                    <a:gd name="connsiteY0" fmla="*/ 4135951 h 4166703"/>
                    <a:gd name="connsiteX1" fmla="*/ 1828550 w 3316942"/>
                    <a:gd name="connsiteY1" fmla="*/ 0 h 4166703"/>
                    <a:gd name="connsiteX2" fmla="*/ 3305902 w 3316942"/>
                    <a:gd name="connsiteY2" fmla="*/ 4166703 h 416670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316942" h="4166703">
                      <a:moveTo>
                        <a:pt x="0" y="4135951"/>
                      </a:moveTo>
                      <a:cubicBezTo>
                        <a:pt x="113090" y="3021979"/>
                        <a:pt x="-251681" y="6881"/>
                        <a:pt x="1828550" y="0"/>
                      </a:cubicBezTo>
                      <a:cubicBezTo>
                        <a:pt x="3508928" y="23802"/>
                        <a:pt x="3314671" y="2915149"/>
                        <a:pt x="3305902" y="4166703"/>
                      </a:cubicBezTo>
                    </a:path>
                  </a:pathLst>
                </a:custGeom>
                <a:solidFill>
                  <a:schemeClr val="accent5">
                    <a:lumMod val="40000"/>
                    <a:lumOff val="60000"/>
                  </a:schemeClr>
                </a:solidFill>
                <a:ln w="6350" cap="rnd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22" name="楕円 23">
                  <a:extLst>
                    <a:ext uri="{FF2B5EF4-FFF2-40B4-BE49-F238E27FC236}">
                      <a16:creationId xmlns:a16="http://schemas.microsoft.com/office/drawing/2014/main" id="{DA47C8A6-DEDE-49FD-B8B4-F46FCFF2B6E3}"/>
                    </a:ext>
                  </a:extLst>
                </p:cNvPr>
                <p:cNvSpPr/>
                <p:nvPr/>
              </p:nvSpPr>
              <p:spPr>
                <a:xfrm>
                  <a:off x="1502792" y="927167"/>
                  <a:ext cx="3409789" cy="3114674"/>
                </a:xfrm>
                <a:custGeom>
                  <a:avLst/>
                  <a:gdLst>
                    <a:gd name="connsiteX0" fmla="*/ 0 w 3425952"/>
                    <a:gd name="connsiteY0" fmla="*/ 1761744 h 3523488"/>
                    <a:gd name="connsiteX1" fmla="*/ 1712976 w 3425952"/>
                    <a:gd name="connsiteY1" fmla="*/ 0 h 3523488"/>
                    <a:gd name="connsiteX2" fmla="*/ 3425952 w 3425952"/>
                    <a:gd name="connsiteY2" fmla="*/ 1761744 h 3523488"/>
                    <a:gd name="connsiteX3" fmla="*/ 1712976 w 3425952"/>
                    <a:gd name="connsiteY3" fmla="*/ 3523488 h 3523488"/>
                    <a:gd name="connsiteX4" fmla="*/ 0 w 3425952"/>
                    <a:gd name="connsiteY4" fmla="*/ 1761744 h 3523488"/>
                    <a:gd name="connsiteX0" fmla="*/ 214 w 3426166"/>
                    <a:gd name="connsiteY0" fmla="*/ 1639824 h 3401568"/>
                    <a:gd name="connsiteX1" fmla="*/ 1627846 w 3426166"/>
                    <a:gd name="connsiteY1" fmla="*/ 0 h 3401568"/>
                    <a:gd name="connsiteX2" fmla="*/ 3426166 w 3426166"/>
                    <a:gd name="connsiteY2" fmla="*/ 1639824 h 3401568"/>
                    <a:gd name="connsiteX3" fmla="*/ 1713190 w 3426166"/>
                    <a:gd name="connsiteY3" fmla="*/ 3401568 h 3401568"/>
                    <a:gd name="connsiteX4" fmla="*/ 214 w 3426166"/>
                    <a:gd name="connsiteY4" fmla="*/ 1639824 h 3401568"/>
                    <a:gd name="connsiteX0" fmla="*/ 214 w 3426166"/>
                    <a:gd name="connsiteY0" fmla="*/ 1639824 h 3437765"/>
                    <a:gd name="connsiteX1" fmla="*/ 1627846 w 3426166"/>
                    <a:gd name="connsiteY1" fmla="*/ 0 h 3437765"/>
                    <a:gd name="connsiteX2" fmla="*/ 3426166 w 3426166"/>
                    <a:gd name="connsiteY2" fmla="*/ 1639824 h 3437765"/>
                    <a:gd name="connsiteX3" fmla="*/ 1713190 w 3426166"/>
                    <a:gd name="connsiteY3" fmla="*/ 3401568 h 3437765"/>
                    <a:gd name="connsiteX4" fmla="*/ 214 w 3426166"/>
                    <a:gd name="connsiteY4" fmla="*/ 1639824 h 3437765"/>
                    <a:gd name="connsiteX0" fmla="*/ 214 w 3426166"/>
                    <a:gd name="connsiteY0" fmla="*/ 1639824 h 3405910"/>
                    <a:gd name="connsiteX1" fmla="*/ 1627846 w 3426166"/>
                    <a:gd name="connsiteY1" fmla="*/ 0 h 3405910"/>
                    <a:gd name="connsiteX2" fmla="*/ 3426166 w 3426166"/>
                    <a:gd name="connsiteY2" fmla="*/ 1639824 h 3405910"/>
                    <a:gd name="connsiteX3" fmla="*/ 1713190 w 3426166"/>
                    <a:gd name="connsiteY3" fmla="*/ 3401568 h 3405910"/>
                    <a:gd name="connsiteX4" fmla="*/ 214 w 3426166"/>
                    <a:gd name="connsiteY4" fmla="*/ 1639824 h 3405910"/>
                    <a:gd name="connsiteX0" fmla="*/ 15239 w 3441191"/>
                    <a:gd name="connsiteY0" fmla="*/ 1639824 h 3405910"/>
                    <a:gd name="connsiteX1" fmla="*/ 1642871 w 3441191"/>
                    <a:gd name="connsiteY1" fmla="*/ 0 h 3405910"/>
                    <a:gd name="connsiteX2" fmla="*/ 3441191 w 3441191"/>
                    <a:gd name="connsiteY2" fmla="*/ 1639824 h 3405910"/>
                    <a:gd name="connsiteX3" fmla="*/ 1728215 w 3441191"/>
                    <a:gd name="connsiteY3" fmla="*/ 3401568 h 3405910"/>
                    <a:gd name="connsiteX4" fmla="*/ 15239 w 3441191"/>
                    <a:gd name="connsiteY4" fmla="*/ 1639824 h 3405910"/>
                    <a:gd name="connsiteX0" fmla="*/ 4194 w 3710562"/>
                    <a:gd name="connsiteY0" fmla="*/ 1640942 h 3404672"/>
                    <a:gd name="connsiteX1" fmla="*/ 1631826 w 3710562"/>
                    <a:gd name="connsiteY1" fmla="*/ 1118 h 3404672"/>
                    <a:gd name="connsiteX2" fmla="*/ 3710562 w 3710562"/>
                    <a:gd name="connsiteY2" fmla="*/ 1884782 h 3404672"/>
                    <a:gd name="connsiteX3" fmla="*/ 1717170 w 3710562"/>
                    <a:gd name="connsiteY3" fmla="*/ 3402686 h 3404672"/>
                    <a:gd name="connsiteX4" fmla="*/ 4194 w 3710562"/>
                    <a:gd name="connsiteY4" fmla="*/ 1640942 h 3404672"/>
                    <a:gd name="connsiteX0" fmla="*/ 117 w 3706485"/>
                    <a:gd name="connsiteY0" fmla="*/ 1640909 h 3416793"/>
                    <a:gd name="connsiteX1" fmla="*/ 1627749 w 3706485"/>
                    <a:gd name="connsiteY1" fmla="*/ 1085 h 3416793"/>
                    <a:gd name="connsiteX2" fmla="*/ 3706485 w 3706485"/>
                    <a:gd name="connsiteY2" fmla="*/ 1884749 h 3416793"/>
                    <a:gd name="connsiteX3" fmla="*/ 1554597 w 3706485"/>
                    <a:gd name="connsiteY3" fmla="*/ 3414845 h 3416793"/>
                    <a:gd name="connsiteX4" fmla="*/ 117 w 3706485"/>
                    <a:gd name="connsiteY4" fmla="*/ 1640909 h 3416793"/>
                    <a:gd name="connsiteX0" fmla="*/ 261 w 3706629"/>
                    <a:gd name="connsiteY0" fmla="*/ 1640909 h 3421190"/>
                    <a:gd name="connsiteX1" fmla="*/ 1627893 w 3706629"/>
                    <a:gd name="connsiteY1" fmla="*/ 1085 h 3421190"/>
                    <a:gd name="connsiteX2" fmla="*/ 3706629 w 3706629"/>
                    <a:gd name="connsiteY2" fmla="*/ 1884749 h 3421190"/>
                    <a:gd name="connsiteX3" fmla="*/ 1554741 w 3706629"/>
                    <a:gd name="connsiteY3" fmla="*/ 3414845 h 3421190"/>
                    <a:gd name="connsiteX4" fmla="*/ 261 w 3706629"/>
                    <a:gd name="connsiteY4" fmla="*/ 1640909 h 3421190"/>
                    <a:gd name="connsiteX0" fmla="*/ 261 w 3706629"/>
                    <a:gd name="connsiteY0" fmla="*/ 1647413 h 3427694"/>
                    <a:gd name="connsiteX1" fmla="*/ 1627893 w 3706629"/>
                    <a:gd name="connsiteY1" fmla="*/ 7589 h 3427694"/>
                    <a:gd name="connsiteX2" fmla="*/ 3706629 w 3706629"/>
                    <a:gd name="connsiteY2" fmla="*/ 1891253 h 3427694"/>
                    <a:gd name="connsiteX3" fmla="*/ 1554741 w 3706629"/>
                    <a:gd name="connsiteY3" fmla="*/ 3421349 h 3427694"/>
                    <a:gd name="connsiteX4" fmla="*/ 261 w 3706629"/>
                    <a:gd name="connsiteY4" fmla="*/ 1647413 h 3427694"/>
                    <a:gd name="connsiteX0" fmla="*/ 7302 w 3713670"/>
                    <a:gd name="connsiteY0" fmla="*/ 1647413 h 3427694"/>
                    <a:gd name="connsiteX1" fmla="*/ 1634934 w 3713670"/>
                    <a:gd name="connsiteY1" fmla="*/ 7589 h 3427694"/>
                    <a:gd name="connsiteX2" fmla="*/ 3713670 w 3713670"/>
                    <a:gd name="connsiteY2" fmla="*/ 1891253 h 3427694"/>
                    <a:gd name="connsiteX3" fmla="*/ 1561782 w 3713670"/>
                    <a:gd name="connsiteY3" fmla="*/ 3421349 h 3427694"/>
                    <a:gd name="connsiteX4" fmla="*/ 7302 w 3713670"/>
                    <a:gd name="connsiteY4" fmla="*/ 1647413 h 3427694"/>
                    <a:gd name="connsiteX0" fmla="*/ 29707 w 3736075"/>
                    <a:gd name="connsiteY0" fmla="*/ 1647413 h 3427694"/>
                    <a:gd name="connsiteX1" fmla="*/ 1657339 w 3736075"/>
                    <a:gd name="connsiteY1" fmla="*/ 7589 h 3427694"/>
                    <a:gd name="connsiteX2" fmla="*/ 3736075 w 3736075"/>
                    <a:gd name="connsiteY2" fmla="*/ 1891253 h 3427694"/>
                    <a:gd name="connsiteX3" fmla="*/ 1584187 w 3736075"/>
                    <a:gd name="connsiteY3" fmla="*/ 3421349 h 3427694"/>
                    <a:gd name="connsiteX4" fmla="*/ 29707 w 3736075"/>
                    <a:gd name="connsiteY4" fmla="*/ 1647413 h 3427694"/>
                    <a:gd name="connsiteX0" fmla="*/ 9527 w 3715895"/>
                    <a:gd name="connsiteY0" fmla="*/ 1647413 h 3427694"/>
                    <a:gd name="connsiteX1" fmla="*/ 1637159 w 3715895"/>
                    <a:gd name="connsiteY1" fmla="*/ 7589 h 3427694"/>
                    <a:gd name="connsiteX2" fmla="*/ 3715895 w 3715895"/>
                    <a:gd name="connsiteY2" fmla="*/ 1891253 h 3427694"/>
                    <a:gd name="connsiteX3" fmla="*/ 1564007 w 3715895"/>
                    <a:gd name="connsiteY3" fmla="*/ 3421349 h 3427694"/>
                    <a:gd name="connsiteX4" fmla="*/ 9527 w 3715895"/>
                    <a:gd name="connsiteY4" fmla="*/ 1647413 h 3427694"/>
                    <a:gd name="connsiteX0" fmla="*/ 988 w 3707356"/>
                    <a:gd name="connsiteY0" fmla="*/ 1659523 h 3439804"/>
                    <a:gd name="connsiteX1" fmla="*/ 1701772 w 3707356"/>
                    <a:gd name="connsiteY1" fmla="*/ 7507 h 3439804"/>
                    <a:gd name="connsiteX2" fmla="*/ 3707356 w 3707356"/>
                    <a:gd name="connsiteY2" fmla="*/ 1903363 h 3439804"/>
                    <a:gd name="connsiteX3" fmla="*/ 1555468 w 3707356"/>
                    <a:gd name="connsiteY3" fmla="*/ 3433459 h 3439804"/>
                    <a:gd name="connsiteX4" fmla="*/ 988 w 3707356"/>
                    <a:gd name="connsiteY4" fmla="*/ 1659523 h 34398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707356" h="3439804">
                      <a:moveTo>
                        <a:pt x="988" y="1659523"/>
                      </a:moveTo>
                      <a:cubicBezTo>
                        <a:pt x="25372" y="1088531"/>
                        <a:pt x="389100" y="113171"/>
                        <a:pt x="1701772" y="7507"/>
                      </a:cubicBezTo>
                      <a:cubicBezTo>
                        <a:pt x="3014444" y="-98157"/>
                        <a:pt x="3707356" y="930379"/>
                        <a:pt x="3707356" y="1903363"/>
                      </a:cubicBezTo>
                      <a:cubicBezTo>
                        <a:pt x="3707356" y="2876347"/>
                        <a:pt x="2709644" y="3510675"/>
                        <a:pt x="1555468" y="3433459"/>
                      </a:cubicBezTo>
                      <a:cubicBezTo>
                        <a:pt x="401292" y="3356243"/>
                        <a:pt x="-23396" y="2230515"/>
                        <a:pt x="988" y="1659523"/>
                      </a:cubicBezTo>
                      <a:close/>
                    </a:path>
                  </a:pathLst>
                </a:custGeom>
                <a:solidFill>
                  <a:schemeClr val="accent5">
                    <a:lumMod val="40000"/>
                    <a:lumOff val="60000"/>
                  </a:schemeClr>
                </a:solidFill>
                <a:ln w="6350" cap="rnd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723" name="円弧 1722">
                  <a:extLst>
                    <a:ext uri="{FF2B5EF4-FFF2-40B4-BE49-F238E27FC236}">
                      <a16:creationId xmlns:a16="http://schemas.microsoft.com/office/drawing/2014/main" id="{EA0AB34D-3D08-4343-8198-584E6570F81B}"/>
                    </a:ext>
                  </a:extLst>
                </p:cNvPr>
                <p:cNvSpPr/>
                <p:nvPr/>
              </p:nvSpPr>
              <p:spPr>
                <a:xfrm rot="18005929">
                  <a:off x="2119529" y="2037126"/>
                  <a:ext cx="942088" cy="770321"/>
                </a:xfrm>
                <a:prstGeom prst="arc">
                  <a:avLst>
                    <a:gd name="adj1" fmla="val 15616953"/>
                    <a:gd name="adj2" fmla="val 0"/>
                  </a:avLst>
                </a:prstGeom>
                <a:ln w="6350" cap="rnd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724" name="弦 1723">
                  <a:extLst>
                    <a:ext uri="{FF2B5EF4-FFF2-40B4-BE49-F238E27FC236}">
                      <a16:creationId xmlns:a16="http://schemas.microsoft.com/office/drawing/2014/main" id="{715522F0-F24A-4403-9346-21AEFD1106A6}"/>
                    </a:ext>
                  </a:extLst>
                </p:cNvPr>
                <p:cNvSpPr/>
                <p:nvPr/>
              </p:nvSpPr>
              <p:spPr>
                <a:xfrm rot="15235833">
                  <a:off x="3005426" y="2992585"/>
                  <a:ext cx="535353" cy="670379"/>
                </a:xfrm>
                <a:prstGeom prst="chord">
                  <a:avLst>
                    <a:gd name="adj1" fmla="val 4912550"/>
                    <a:gd name="adj2" fmla="val 18872006"/>
                  </a:avLst>
                </a:prstGeom>
                <a:solidFill>
                  <a:srgbClr val="EF7D95"/>
                </a:solidFill>
                <a:ln w="6350" cap="rnd">
                  <a:solidFill>
                    <a:schemeClr val="tx1"/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25" name="楕円 1724">
                  <a:extLst>
                    <a:ext uri="{FF2B5EF4-FFF2-40B4-BE49-F238E27FC236}">
                      <a16:creationId xmlns:a16="http://schemas.microsoft.com/office/drawing/2014/main" id="{943AE413-5112-4EB3-9C78-41C0AC12BA58}"/>
                    </a:ext>
                  </a:extLst>
                </p:cNvPr>
                <p:cNvSpPr/>
                <p:nvPr/>
              </p:nvSpPr>
              <p:spPr>
                <a:xfrm rot="21426319">
                  <a:off x="2418741" y="2353024"/>
                  <a:ext cx="359609" cy="749212"/>
                </a:xfrm>
                <a:prstGeom prst="ellipse">
                  <a:avLst/>
                </a:prstGeom>
                <a:solidFill>
                  <a:schemeClr val="tx1"/>
                </a:solidFill>
                <a:ln w="6350" cap="rnd">
                  <a:solidFill>
                    <a:schemeClr val="tx1"/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26" name="楕円 1725">
                  <a:extLst>
                    <a:ext uri="{FF2B5EF4-FFF2-40B4-BE49-F238E27FC236}">
                      <a16:creationId xmlns:a16="http://schemas.microsoft.com/office/drawing/2014/main" id="{DCF97201-3E74-49F8-A8B1-E63A23E08D92}"/>
                    </a:ext>
                  </a:extLst>
                </p:cNvPr>
                <p:cNvSpPr/>
                <p:nvPr/>
              </p:nvSpPr>
              <p:spPr>
                <a:xfrm rot="21426319">
                  <a:off x="3687726" y="2336612"/>
                  <a:ext cx="359609" cy="749212"/>
                </a:xfrm>
                <a:prstGeom prst="ellipse">
                  <a:avLst/>
                </a:prstGeom>
                <a:solidFill>
                  <a:schemeClr val="tx1"/>
                </a:solidFill>
                <a:ln w="6350" cap="rnd">
                  <a:solidFill>
                    <a:schemeClr val="tx1"/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27" name="楕円 1726">
                  <a:extLst>
                    <a:ext uri="{FF2B5EF4-FFF2-40B4-BE49-F238E27FC236}">
                      <a16:creationId xmlns:a16="http://schemas.microsoft.com/office/drawing/2014/main" id="{4F9B3D4B-E7A7-4AC2-9F77-916ACEAACF72}"/>
                    </a:ext>
                  </a:extLst>
                </p:cNvPr>
                <p:cNvSpPr/>
                <p:nvPr/>
              </p:nvSpPr>
              <p:spPr>
                <a:xfrm rot="21426319">
                  <a:off x="2541561" y="2429808"/>
                  <a:ext cx="236338" cy="447760"/>
                </a:xfrm>
                <a:prstGeom prst="ellipse">
                  <a:avLst/>
                </a:prstGeom>
                <a:solidFill>
                  <a:schemeClr val="bg1"/>
                </a:solidFill>
                <a:ln w="6350" cap="rnd">
                  <a:solidFill>
                    <a:schemeClr val="tx1"/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728" name="楕円 1727">
                  <a:extLst>
                    <a:ext uri="{FF2B5EF4-FFF2-40B4-BE49-F238E27FC236}">
                      <a16:creationId xmlns:a16="http://schemas.microsoft.com/office/drawing/2014/main" id="{0523AFA8-5472-4872-9EA1-7D38156950BC}"/>
                    </a:ext>
                  </a:extLst>
                </p:cNvPr>
                <p:cNvSpPr/>
                <p:nvPr/>
              </p:nvSpPr>
              <p:spPr>
                <a:xfrm rot="21426319">
                  <a:off x="3775475" y="2378465"/>
                  <a:ext cx="236338" cy="447760"/>
                </a:xfrm>
                <a:prstGeom prst="ellipse">
                  <a:avLst/>
                </a:prstGeom>
                <a:solidFill>
                  <a:schemeClr val="bg1"/>
                </a:solidFill>
                <a:ln w="6350" cap="rnd">
                  <a:solidFill>
                    <a:schemeClr val="tx1"/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729" name="フリーフォーム: 図形 1728">
                  <a:extLst>
                    <a:ext uri="{FF2B5EF4-FFF2-40B4-BE49-F238E27FC236}">
                      <a16:creationId xmlns:a16="http://schemas.microsoft.com/office/drawing/2014/main" id="{232C712D-BE56-4205-9AAF-2E3E5FD4BFA3}"/>
                    </a:ext>
                  </a:extLst>
                </p:cNvPr>
                <p:cNvSpPr/>
                <p:nvPr/>
              </p:nvSpPr>
              <p:spPr>
                <a:xfrm rot="15345495">
                  <a:off x="3356479" y="3195234"/>
                  <a:ext cx="235698" cy="213807"/>
                </a:xfrm>
                <a:custGeom>
                  <a:avLst/>
                  <a:gdLst>
                    <a:gd name="connsiteX0" fmla="*/ 195104 w 249547"/>
                    <a:gd name="connsiteY0" fmla="*/ 185990 h 191497"/>
                    <a:gd name="connsiteX1" fmla="*/ 13146 w 249547"/>
                    <a:gd name="connsiteY1" fmla="*/ 142042 h 191497"/>
                    <a:gd name="connsiteX2" fmla="*/ 0 w 249547"/>
                    <a:gd name="connsiteY2" fmla="*/ 129381 h 191497"/>
                    <a:gd name="connsiteX3" fmla="*/ 96936 w 249547"/>
                    <a:gd name="connsiteY3" fmla="*/ 98658 h 191497"/>
                    <a:gd name="connsiteX4" fmla="*/ 188990 w 249547"/>
                    <a:gd name="connsiteY4" fmla="*/ 49065 h 191497"/>
                    <a:gd name="connsiteX5" fmla="*/ 249547 w 249547"/>
                    <a:gd name="connsiteY5" fmla="*/ 0 h 1914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47" h="191497">
                      <a:moveTo>
                        <a:pt x="195104" y="185990"/>
                      </a:moveTo>
                      <a:cubicBezTo>
                        <a:pt x="130074" y="201371"/>
                        <a:pt x="65794" y="183842"/>
                        <a:pt x="13146" y="142042"/>
                      </a:cubicBezTo>
                      <a:lnTo>
                        <a:pt x="0" y="129381"/>
                      </a:lnTo>
                      <a:lnTo>
                        <a:pt x="96936" y="98658"/>
                      </a:lnTo>
                      <a:cubicBezTo>
                        <a:pt x="128737" y="85193"/>
                        <a:pt x="159585" y="68627"/>
                        <a:pt x="188990" y="49065"/>
                      </a:cubicBezTo>
                      <a:lnTo>
                        <a:pt x="249547" y="0"/>
                      </a:lnTo>
                      <a:close/>
                    </a:path>
                  </a:pathLst>
                </a:custGeom>
                <a:solidFill>
                  <a:schemeClr val="accent1">
                    <a:lumMod val="50000"/>
                  </a:schemeClr>
                </a:solidFill>
                <a:ln w="63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30" name="円弧 1729">
                  <a:extLst>
                    <a:ext uri="{FF2B5EF4-FFF2-40B4-BE49-F238E27FC236}">
                      <a16:creationId xmlns:a16="http://schemas.microsoft.com/office/drawing/2014/main" id="{A5DD6763-481E-4CE5-B06F-9844811F79BB}"/>
                    </a:ext>
                  </a:extLst>
                </p:cNvPr>
                <p:cNvSpPr/>
                <p:nvPr/>
              </p:nvSpPr>
              <p:spPr>
                <a:xfrm rot="3594071" flipH="1">
                  <a:off x="3466323" y="2014528"/>
                  <a:ext cx="942088" cy="770321"/>
                </a:xfrm>
                <a:prstGeom prst="arc">
                  <a:avLst>
                    <a:gd name="adj1" fmla="val 15616953"/>
                    <a:gd name="adj2" fmla="val 0"/>
                  </a:avLst>
                </a:prstGeom>
                <a:ln w="6350" cap="rnd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sp>
            <p:nvSpPr>
              <p:cNvPr id="1719" name="円: 塗りつぶしなし 1718">
                <a:extLst>
                  <a:ext uri="{FF2B5EF4-FFF2-40B4-BE49-F238E27FC236}">
                    <a16:creationId xmlns:a16="http://schemas.microsoft.com/office/drawing/2014/main" id="{3C932390-89B6-4BDA-8FD4-EACDE07C60BE}"/>
                  </a:ext>
                </a:extLst>
              </p:cNvPr>
              <p:cNvSpPr/>
              <p:nvPr/>
            </p:nvSpPr>
            <p:spPr>
              <a:xfrm>
                <a:off x="13873807" y="8811180"/>
                <a:ext cx="176382" cy="176382"/>
              </a:xfrm>
              <a:prstGeom prst="donut">
                <a:avLst>
                  <a:gd name="adj" fmla="val 12318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20" name="円: 塗りつぶしなし 1719">
                <a:extLst>
                  <a:ext uri="{FF2B5EF4-FFF2-40B4-BE49-F238E27FC236}">
                    <a16:creationId xmlns:a16="http://schemas.microsoft.com/office/drawing/2014/main" id="{4C5FCCB5-F684-47DF-AE96-B2E2FD524674}"/>
                  </a:ext>
                </a:extLst>
              </p:cNvPr>
              <p:cNvSpPr/>
              <p:nvPr/>
            </p:nvSpPr>
            <p:spPr>
              <a:xfrm>
                <a:off x="14161755" y="8811180"/>
                <a:ext cx="176382" cy="176382"/>
              </a:xfrm>
              <a:prstGeom prst="donut">
                <a:avLst>
                  <a:gd name="adj" fmla="val 12318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741" name="グループ化 1740">
              <a:extLst>
                <a:ext uri="{FF2B5EF4-FFF2-40B4-BE49-F238E27FC236}">
                  <a16:creationId xmlns:a16="http://schemas.microsoft.com/office/drawing/2014/main" id="{5C35F2CA-1EFE-494A-9C53-EF98AA78ACD6}"/>
                </a:ext>
              </a:extLst>
            </p:cNvPr>
            <p:cNvGrpSpPr/>
            <p:nvPr/>
          </p:nvGrpSpPr>
          <p:grpSpPr>
            <a:xfrm>
              <a:off x="5941153" y="6907887"/>
              <a:ext cx="505796" cy="498840"/>
              <a:chOff x="13271580" y="9152073"/>
              <a:chExt cx="505796" cy="498840"/>
            </a:xfrm>
          </p:grpSpPr>
          <p:grpSp>
            <p:nvGrpSpPr>
              <p:cNvPr id="1742" name="グループ化 1741">
                <a:extLst>
                  <a:ext uri="{FF2B5EF4-FFF2-40B4-BE49-F238E27FC236}">
                    <a16:creationId xmlns:a16="http://schemas.microsoft.com/office/drawing/2014/main" id="{8FE418C9-0AA4-4110-8B5C-4BF2A3B4A29B}"/>
                  </a:ext>
                </a:extLst>
              </p:cNvPr>
              <p:cNvGrpSpPr/>
              <p:nvPr/>
            </p:nvGrpSpPr>
            <p:grpSpPr>
              <a:xfrm>
                <a:off x="13271580" y="9303914"/>
                <a:ext cx="229040" cy="346999"/>
                <a:chOff x="1502792" y="927167"/>
                <a:chExt cx="3409789" cy="5165875"/>
              </a:xfrm>
            </p:grpSpPr>
            <p:sp>
              <p:nvSpPr>
                <p:cNvPr id="1755" name="楕円 24">
                  <a:extLst>
                    <a:ext uri="{FF2B5EF4-FFF2-40B4-BE49-F238E27FC236}">
                      <a16:creationId xmlns:a16="http://schemas.microsoft.com/office/drawing/2014/main" id="{3567F3DF-5C8D-4296-A8B7-F2BEDA984F90}"/>
                    </a:ext>
                  </a:extLst>
                </p:cNvPr>
                <p:cNvSpPr/>
                <p:nvPr/>
              </p:nvSpPr>
              <p:spPr>
                <a:xfrm>
                  <a:off x="1915918" y="3506032"/>
                  <a:ext cx="2317732" cy="2587010"/>
                </a:xfrm>
                <a:custGeom>
                  <a:avLst/>
                  <a:gdLst>
                    <a:gd name="connsiteX0" fmla="*/ 0 w 4165600"/>
                    <a:gd name="connsiteY0" fmla="*/ 2438400 h 4876800"/>
                    <a:gd name="connsiteX1" fmla="*/ 2082800 w 4165600"/>
                    <a:gd name="connsiteY1" fmla="*/ 0 h 4876800"/>
                    <a:gd name="connsiteX2" fmla="*/ 4165600 w 4165600"/>
                    <a:gd name="connsiteY2" fmla="*/ 2438400 h 4876800"/>
                    <a:gd name="connsiteX3" fmla="*/ 2082800 w 4165600"/>
                    <a:gd name="connsiteY3" fmla="*/ 4876800 h 4876800"/>
                    <a:gd name="connsiteX4" fmla="*/ 0 w 4165600"/>
                    <a:gd name="connsiteY4" fmla="*/ 2438400 h 4876800"/>
                    <a:gd name="connsiteX0" fmla="*/ 2082800 w 4165600"/>
                    <a:gd name="connsiteY0" fmla="*/ 4876800 h 4968240"/>
                    <a:gd name="connsiteX1" fmla="*/ 0 w 4165600"/>
                    <a:gd name="connsiteY1" fmla="*/ 2438400 h 4968240"/>
                    <a:gd name="connsiteX2" fmla="*/ 2082800 w 4165600"/>
                    <a:gd name="connsiteY2" fmla="*/ 0 h 4968240"/>
                    <a:gd name="connsiteX3" fmla="*/ 4165600 w 4165600"/>
                    <a:gd name="connsiteY3" fmla="*/ 2438400 h 4968240"/>
                    <a:gd name="connsiteX4" fmla="*/ 2174240 w 4165600"/>
                    <a:gd name="connsiteY4" fmla="*/ 4968240 h 4968240"/>
                    <a:gd name="connsiteX0" fmla="*/ 2082800 w 4560410"/>
                    <a:gd name="connsiteY0" fmla="*/ 4876800 h 5171440"/>
                    <a:gd name="connsiteX1" fmla="*/ 0 w 4560410"/>
                    <a:gd name="connsiteY1" fmla="*/ 2438400 h 5171440"/>
                    <a:gd name="connsiteX2" fmla="*/ 2082800 w 4560410"/>
                    <a:gd name="connsiteY2" fmla="*/ 0 h 5171440"/>
                    <a:gd name="connsiteX3" fmla="*/ 4165600 w 4560410"/>
                    <a:gd name="connsiteY3" fmla="*/ 2438400 h 5171440"/>
                    <a:gd name="connsiteX4" fmla="*/ 4061097 w 4560410"/>
                    <a:gd name="connsiteY4" fmla="*/ 5171440 h 5171440"/>
                    <a:gd name="connsiteX0" fmla="*/ 718570 w 4923380"/>
                    <a:gd name="connsiteY0" fmla="*/ 5138058 h 5171440"/>
                    <a:gd name="connsiteX1" fmla="*/ 362970 w 4923380"/>
                    <a:gd name="connsiteY1" fmla="*/ 2438400 h 5171440"/>
                    <a:gd name="connsiteX2" fmla="*/ 2445770 w 4923380"/>
                    <a:gd name="connsiteY2" fmla="*/ 0 h 5171440"/>
                    <a:gd name="connsiteX3" fmla="*/ 4528570 w 4923380"/>
                    <a:gd name="connsiteY3" fmla="*/ 2438400 h 5171440"/>
                    <a:gd name="connsiteX4" fmla="*/ 4424067 w 4923380"/>
                    <a:gd name="connsiteY4" fmla="*/ 5171440 h 5171440"/>
                    <a:gd name="connsiteX0" fmla="*/ 467673 w 4672483"/>
                    <a:gd name="connsiteY0" fmla="*/ 5138058 h 5171440"/>
                    <a:gd name="connsiteX1" fmla="*/ 112073 w 4672483"/>
                    <a:gd name="connsiteY1" fmla="*/ 2438400 h 5171440"/>
                    <a:gd name="connsiteX2" fmla="*/ 2194873 w 4672483"/>
                    <a:gd name="connsiteY2" fmla="*/ 0 h 5171440"/>
                    <a:gd name="connsiteX3" fmla="*/ 4277673 w 4672483"/>
                    <a:gd name="connsiteY3" fmla="*/ 2438400 h 5171440"/>
                    <a:gd name="connsiteX4" fmla="*/ 4173170 w 4672483"/>
                    <a:gd name="connsiteY4" fmla="*/ 5171440 h 5171440"/>
                    <a:gd name="connsiteX0" fmla="*/ 467673 w 4277673"/>
                    <a:gd name="connsiteY0" fmla="*/ 5138058 h 5171440"/>
                    <a:gd name="connsiteX1" fmla="*/ 112073 w 4277673"/>
                    <a:gd name="connsiteY1" fmla="*/ 2438400 h 5171440"/>
                    <a:gd name="connsiteX2" fmla="*/ 2194873 w 4277673"/>
                    <a:gd name="connsiteY2" fmla="*/ 0 h 5171440"/>
                    <a:gd name="connsiteX3" fmla="*/ 4277673 w 4277673"/>
                    <a:gd name="connsiteY3" fmla="*/ 2438400 h 5171440"/>
                    <a:gd name="connsiteX4" fmla="*/ 4173170 w 4277673"/>
                    <a:gd name="connsiteY4" fmla="*/ 5171440 h 5171440"/>
                    <a:gd name="connsiteX0" fmla="*/ 467673 w 4173170"/>
                    <a:gd name="connsiteY0" fmla="*/ 5203606 h 5236988"/>
                    <a:gd name="connsiteX1" fmla="*/ 112073 w 4173170"/>
                    <a:gd name="connsiteY1" fmla="*/ 2503948 h 5236988"/>
                    <a:gd name="connsiteX2" fmla="*/ 2194873 w 4173170"/>
                    <a:gd name="connsiteY2" fmla="*/ 65548 h 5236988"/>
                    <a:gd name="connsiteX3" fmla="*/ 4173170 w 4173170"/>
                    <a:gd name="connsiteY3" fmla="*/ 5236988 h 5236988"/>
                    <a:gd name="connsiteX0" fmla="*/ 0 w 3705497"/>
                    <a:gd name="connsiteY0" fmla="*/ 5138064 h 5171446"/>
                    <a:gd name="connsiteX1" fmla="*/ 1727200 w 3705497"/>
                    <a:gd name="connsiteY1" fmla="*/ 6 h 5171446"/>
                    <a:gd name="connsiteX2" fmla="*/ 3705497 w 3705497"/>
                    <a:gd name="connsiteY2" fmla="*/ 5171446 h 5171446"/>
                    <a:gd name="connsiteX0" fmla="*/ 0 w 3705497"/>
                    <a:gd name="connsiteY0" fmla="*/ 5170172 h 5203554"/>
                    <a:gd name="connsiteX1" fmla="*/ 1727200 w 3705497"/>
                    <a:gd name="connsiteY1" fmla="*/ 32114 h 5203554"/>
                    <a:gd name="connsiteX2" fmla="*/ 3705497 w 3705497"/>
                    <a:gd name="connsiteY2" fmla="*/ 5203554 h 5203554"/>
                    <a:gd name="connsiteX0" fmla="*/ 0 w 3705497"/>
                    <a:gd name="connsiteY0" fmla="*/ 5138859 h 5172241"/>
                    <a:gd name="connsiteX1" fmla="*/ 1727200 w 3705497"/>
                    <a:gd name="connsiteY1" fmla="*/ 801 h 5172241"/>
                    <a:gd name="connsiteX2" fmla="*/ 3705497 w 3705497"/>
                    <a:gd name="connsiteY2" fmla="*/ 5172241 h 5172241"/>
                    <a:gd name="connsiteX0" fmla="*/ 0 w 3705497"/>
                    <a:gd name="connsiteY0" fmla="*/ 5138859 h 5172241"/>
                    <a:gd name="connsiteX1" fmla="*/ 1727200 w 3705497"/>
                    <a:gd name="connsiteY1" fmla="*/ 801 h 5172241"/>
                    <a:gd name="connsiteX2" fmla="*/ 3705497 w 3705497"/>
                    <a:gd name="connsiteY2" fmla="*/ 5172241 h 5172241"/>
                    <a:gd name="connsiteX0" fmla="*/ 0 w 3716045"/>
                    <a:gd name="connsiteY0" fmla="*/ 5138892 h 5172274"/>
                    <a:gd name="connsiteX1" fmla="*/ 1727200 w 3716045"/>
                    <a:gd name="connsiteY1" fmla="*/ 834 h 5172274"/>
                    <a:gd name="connsiteX2" fmla="*/ 3705497 w 3716045"/>
                    <a:gd name="connsiteY2" fmla="*/ 5172274 h 5172274"/>
                    <a:gd name="connsiteX0" fmla="*/ 0 w 3705675"/>
                    <a:gd name="connsiteY0" fmla="*/ 5138068 h 5171450"/>
                    <a:gd name="connsiteX1" fmla="*/ 1727200 w 3705675"/>
                    <a:gd name="connsiteY1" fmla="*/ 10 h 5171450"/>
                    <a:gd name="connsiteX2" fmla="*/ 3705497 w 3705675"/>
                    <a:gd name="connsiteY2" fmla="*/ 5171450 h 5171450"/>
                    <a:gd name="connsiteX0" fmla="*/ 0 w 3705815"/>
                    <a:gd name="connsiteY0" fmla="*/ 5138090 h 5171472"/>
                    <a:gd name="connsiteX1" fmla="*/ 1727200 w 3705815"/>
                    <a:gd name="connsiteY1" fmla="*/ 32 h 5171472"/>
                    <a:gd name="connsiteX2" fmla="*/ 3705497 w 3705815"/>
                    <a:gd name="connsiteY2" fmla="*/ 5171472 h 5171472"/>
                    <a:gd name="connsiteX0" fmla="*/ 0 w 3706118"/>
                    <a:gd name="connsiteY0" fmla="*/ 4135994 h 4169376"/>
                    <a:gd name="connsiteX1" fmla="*/ 1828550 w 3706118"/>
                    <a:gd name="connsiteY1" fmla="*/ 43 h 4169376"/>
                    <a:gd name="connsiteX2" fmla="*/ 3705497 w 3706118"/>
                    <a:gd name="connsiteY2" fmla="*/ 4169376 h 4169376"/>
                    <a:gd name="connsiteX0" fmla="*/ 0 w 3713988"/>
                    <a:gd name="connsiteY0" fmla="*/ 4135964 h 4169346"/>
                    <a:gd name="connsiteX1" fmla="*/ 1828550 w 3713988"/>
                    <a:gd name="connsiteY1" fmla="*/ 13 h 4169346"/>
                    <a:gd name="connsiteX2" fmla="*/ 3705497 w 3713988"/>
                    <a:gd name="connsiteY2" fmla="*/ 4169346 h 4169346"/>
                    <a:gd name="connsiteX0" fmla="*/ 0 w 3365835"/>
                    <a:gd name="connsiteY0" fmla="*/ 4135964 h 4193892"/>
                    <a:gd name="connsiteX1" fmla="*/ 1828550 w 3365835"/>
                    <a:gd name="connsiteY1" fmla="*/ 13 h 4193892"/>
                    <a:gd name="connsiteX2" fmla="*/ 3269293 w 3365835"/>
                    <a:gd name="connsiteY2" fmla="*/ 4193892 h 4193892"/>
                    <a:gd name="connsiteX0" fmla="*/ 0 w 3426849"/>
                    <a:gd name="connsiteY0" fmla="*/ 4135962 h 4206163"/>
                    <a:gd name="connsiteX1" fmla="*/ 1828550 w 3426849"/>
                    <a:gd name="connsiteY1" fmla="*/ 11 h 4206163"/>
                    <a:gd name="connsiteX2" fmla="*/ 3356534 w 3426849"/>
                    <a:gd name="connsiteY2" fmla="*/ 4206163 h 4206163"/>
                    <a:gd name="connsiteX0" fmla="*/ 0 w 3233036"/>
                    <a:gd name="connsiteY0" fmla="*/ 4135962 h 4236845"/>
                    <a:gd name="connsiteX1" fmla="*/ 1828550 w 3233036"/>
                    <a:gd name="connsiteY1" fmla="*/ 11 h 4236845"/>
                    <a:gd name="connsiteX2" fmla="*/ 3056644 w 3233036"/>
                    <a:gd name="connsiteY2" fmla="*/ 4236845 h 4236845"/>
                    <a:gd name="connsiteX0" fmla="*/ 0 w 3115919"/>
                    <a:gd name="connsiteY0" fmla="*/ 4135951 h 4236834"/>
                    <a:gd name="connsiteX1" fmla="*/ 1828550 w 3115919"/>
                    <a:gd name="connsiteY1" fmla="*/ 0 h 4236834"/>
                    <a:gd name="connsiteX2" fmla="*/ 3056644 w 3115919"/>
                    <a:gd name="connsiteY2" fmla="*/ 4236834 h 4236834"/>
                    <a:gd name="connsiteX0" fmla="*/ 0 w 3316942"/>
                    <a:gd name="connsiteY0" fmla="*/ 4135951 h 4236834"/>
                    <a:gd name="connsiteX1" fmla="*/ 1828550 w 3316942"/>
                    <a:gd name="connsiteY1" fmla="*/ 0 h 4236834"/>
                    <a:gd name="connsiteX2" fmla="*/ 3305902 w 3316942"/>
                    <a:gd name="connsiteY2" fmla="*/ 4236834 h 4236834"/>
                    <a:gd name="connsiteX0" fmla="*/ 0 w 3316942"/>
                    <a:gd name="connsiteY0" fmla="*/ 4135951 h 4166703"/>
                    <a:gd name="connsiteX1" fmla="*/ 1828550 w 3316942"/>
                    <a:gd name="connsiteY1" fmla="*/ 0 h 4166703"/>
                    <a:gd name="connsiteX2" fmla="*/ 3305902 w 3316942"/>
                    <a:gd name="connsiteY2" fmla="*/ 4166703 h 4166703"/>
                    <a:gd name="connsiteX0" fmla="*/ 0 w 3316942"/>
                    <a:gd name="connsiteY0" fmla="*/ 4135951 h 4166703"/>
                    <a:gd name="connsiteX1" fmla="*/ 1828550 w 3316942"/>
                    <a:gd name="connsiteY1" fmla="*/ 0 h 4166703"/>
                    <a:gd name="connsiteX2" fmla="*/ 3305902 w 3316942"/>
                    <a:gd name="connsiteY2" fmla="*/ 4166703 h 416670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316942" h="4166703">
                      <a:moveTo>
                        <a:pt x="0" y="4135951"/>
                      </a:moveTo>
                      <a:cubicBezTo>
                        <a:pt x="113090" y="3021979"/>
                        <a:pt x="-251681" y="6881"/>
                        <a:pt x="1828550" y="0"/>
                      </a:cubicBezTo>
                      <a:cubicBezTo>
                        <a:pt x="3508928" y="23802"/>
                        <a:pt x="3314671" y="2915149"/>
                        <a:pt x="3305902" y="4166703"/>
                      </a:cubicBezTo>
                    </a:path>
                  </a:pathLst>
                </a:custGeom>
                <a:solidFill>
                  <a:schemeClr val="accent5">
                    <a:lumMod val="40000"/>
                    <a:lumOff val="60000"/>
                  </a:schemeClr>
                </a:solidFill>
                <a:ln w="6350" cap="rnd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56" name="楕円 23">
                  <a:extLst>
                    <a:ext uri="{FF2B5EF4-FFF2-40B4-BE49-F238E27FC236}">
                      <a16:creationId xmlns:a16="http://schemas.microsoft.com/office/drawing/2014/main" id="{BB220EE7-270B-4EAB-A743-2E76C013424F}"/>
                    </a:ext>
                  </a:extLst>
                </p:cNvPr>
                <p:cNvSpPr/>
                <p:nvPr/>
              </p:nvSpPr>
              <p:spPr>
                <a:xfrm>
                  <a:off x="1502792" y="927167"/>
                  <a:ext cx="3409789" cy="3114674"/>
                </a:xfrm>
                <a:custGeom>
                  <a:avLst/>
                  <a:gdLst>
                    <a:gd name="connsiteX0" fmla="*/ 0 w 3425952"/>
                    <a:gd name="connsiteY0" fmla="*/ 1761744 h 3523488"/>
                    <a:gd name="connsiteX1" fmla="*/ 1712976 w 3425952"/>
                    <a:gd name="connsiteY1" fmla="*/ 0 h 3523488"/>
                    <a:gd name="connsiteX2" fmla="*/ 3425952 w 3425952"/>
                    <a:gd name="connsiteY2" fmla="*/ 1761744 h 3523488"/>
                    <a:gd name="connsiteX3" fmla="*/ 1712976 w 3425952"/>
                    <a:gd name="connsiteY3" fmla="*/ 3523488 h 3523488"/>
                    <a:gd name="connsiteX4" fmla="*/ 0 w 3425952"/>
                    <a:gd name="connsiteY4" fmla="*/ 1761744 h 3523488"/>
                    <a:gd name="connsiteX0" fmla="*/ 214 w 3426166"/>
                    <a:gd name="connsiteY0" fmla="*/ 1639824 h 3401568"/>
                    <a:gd name="connsiteX1" fmla="*/ 1627846 w 3426166"/>
                    <a:gd name="connsiteY1" fmla="*/ 0 h 3401568"/>
                    <a:gd name="connsiteX2" fmla="*/ 3426166 w 3426166"/>
                    <a:gd name="connsiteY2" fmla="*/ 1639824 h 3401568"/>
                    <a:gd name="connsiteX3" fmla="*/ 1713190 w 3426166"/>
                    <a:gd name="connsiteY3" fmla="*/ 3401568 h 3401568"/>
                    <a:gd name="connsiteX4" fmla="*/ 214 w 3426166"/>
                    <a:gd name="connsiteY4" fmla="*/ 1639824 h 3401568"/>
                    <a:gd name="connsiteX0" fmla="*/ 214 w 3426166"/>
                    <a:gd name="connsiteY0" fmla="*/ 1639824 h 3437765"/>
                    <a:gd name="connsiteX1" fmla="*/ 1627846 w 3426166"/>
                    <a:gd name="connsiteY1" fmla="*/ 0 h 3437765"/>
                    <a:gd name="connsiteX2" fmla="*/ 3426166 w 3426166"/>
                    <a:gd name="connsiteY2" fmla="*/ 1639824 h 3437765"/>
                    <a:gd name="connsiteX3" fmla="*/ 1713190 w 3426166"/>
                    <a:gd name="connsiteY3" fmla="*/ 3401568 h 3437765"/>
                    <a:gd name="connsiteX4" fmla="*/ 214 w 3426166"/>
                    <a:gd name="connsiteY4" fmla="*/ 1639824 h 3437765"/>
                    <a:gd name="connsiteX0" fmla="*/ 214 w 3426166"/>
                    <a:gd name="connsiteY0" fmla="*/ 1639824 h 3405910"/>
                    <a:gd name="connsiteX1" fmla="*/ 1627846 w 3426166"/>
                    <a:gd name="connsiteY1" fmla="*/ 0 h 3405910"/>
                    <a:gd name="connsiteX2" fmla="*/ 3426166 w 3426166"/>
                    <a:gd name="connsiteY2" fmla="*/ 1639824 h 3405910"/>
                    <a:gd name="connsiteX3" fmla="*/ 1713190 w 3426166"/>
                    <a:gd name="connsiteY3" fmla="*/ 3401568 h 3405910"/>
                    <a:gd name="connsiteX4" fmla="*/ 214 w 3426166"/>
                    <a:gd name="connsiteY4" fmla="*/ 1639824 h 3405910"/>
                    <a:gd name="connsiteX0" fmla="*/ 15239 w 3441191"/>
                    <a:gd name="connsiteY0" fmla="*/ 1639824 h 3405910"/>
                    <a:gd name="connsiteX1" fmla="*/ 1642871 w 3441191"/>
                    <a:gd name="connsiteY1" fmla="*/ 0 h 3405910"/>
                    <a:gd name="connsiteX2" fmla="*/ 3441191 w 3441191"/>
                    <a:gd name="connsiteY2" fmla="*/ 1639824 h 3405910"/>
                    <a:gd name="connsiteX3" fmla="*/ 1728215 w 3441191"/>
                    <a:gd name="connsiteY3" fmla="*/ 3401568 h 3405910"/>
                    <a:gd name="connsiteX4" fmla="*/ 15239 w 3441191"/>
                    <a:gd name="connsiteY4" fmla="*/ 1639824 h 3405910"/>
                    <a:gd name="connsiteX0" fmla="*/ 4194 w 3710562"/>
                    <a:gd name="connsiteY0" fmla="*/ 1640942 h 3404672"/>
                    <a:gd name="connsiteX1" fmla="*/ 1631826 w 3710562"/>
                    <a:gd name="connsiteY1" fmla="*/ 1118 h 3404672"/>
                    <a:gd name="connsiteX2" fmla="*/ 3710562 w 3710562"/>
                    <a:gd name="connsiteY2" fmla="*/ 1884782 h 3404672"/>
                    <a:gd name="connsiteX3" fmla="*/ 1717170 w 3710562"/>
                    <a:gd name="connsiteY3" fmla="*/ 3402686 h 3404672"/>
                    <a:gd name="connsiteX4" fmla="*/ 4194 w 3710562"/>
                    <a:gd name="connsiteY4" fmla="*/ 1640942 h 3404672"/>
                    <a:gd name="connsiteX0" fmla="*/ 117 w 3706485"/>
                    <a:gd name="connsiteY0" fmla="*/ 1640909 h 3416793"/>
                    <a:gd name="connsiteX1" fmla="*/ 1627749 w 3706485"/>
                    <a:gd name="connsiteY1" fmla="*/ 1085 h 3416793"/>
                    <a:gd name="connsiteX2" fmla="*/ 3706485 w 3706485"/>
                    <a:gd name="connsiteY2" fmla="*/ 1884749 h 3416793"/>
                    <a:gd name="connsiteX3" fmla="*/ 1554597 w 3706485"/>
                    <a:gd name="connsiteY3" fmla="*/ 3414845 h 3416793"/>
                    <a:gd name="connsiteX4" fmla="*/ 117 w 3706485"/>
                    <a:gd name="connsiteY4" fmla="*/ 1640909 h 3416793"/>
                    <a:gd name="connsiteX0" fmla="*/ 261 w 3706629"/>
                    <a:gd name="connsiteY0" fmla="*/ 1640909 h 3421190"/>
                    <a:gd name="connsiteX1" fmla="*/ 1627893 w 3706629"/>
                    <a:gd name="connsiteY1" fmla="*/ 1085 h 3421190"/>
                    <a:gd name="connsiteX2" fmla="*/ 3706629 w 3706629"/>
                    <a:gd name="connsiteY2" fmla="*/ 1884749 h 3421190"/>
                    <a:gd name="connsiteX3" fmla="*/ 1554741 w 3706629"/>
                    <a:gd name="connsiteY3" fmla="*/ 3414845 h 3421190"/>
                    <a:gd name="connsiteX4" fmla="*/ 261 w 3706629"/>
                    <a:gd name="connsiteY4" fmla="*/ 1640909 h 3421190"/>
                    <a:gd name="connsiteX0" fmla="*/ 261 w 3706629"/>
                    <a:gd name="connsiteY0" fmla="*/ 1647413 h 3427694"/>
                    <a:gd name="connsiteX1" fmla="*/ 1627893 w 3706629"/>
                    <a:gd name="connsiteY1" fmla="*/ 7589 h 3427694"/>
                    <a:gd name="connsiteX2" fmla="*/ 3706629 w 3706629"/>
                    <a:gd name="connsiteY2" fmla="*/ 1891253 h 3427694"/>
                    <a:gd name="connsiteX3" fmla="*/ 1554741 w 3706629"/>
                    <a:gd name="connsiteY3" fmla="*/ 3421349 h 3427694"/>
                    <a:gd name="connsiteX4" fmla="*/ 261 w 3706629"/>
                    <a:gd name="connsiteY4" fmla="*/ 1647413 h 3427694"/>
                    <a:gd name="connsiteX0" fmla="*/ 7302 w 3713670"/>
                    <a:gd name="connsiteY0" fmla="*/ 1647413 h 3427694"/>
                    <a:gd name="connsiteX1" fmla="*/ 1634934 w 3713670"/>
                    <a:gd name="connsiteY1" fmla="*/ 7589 h 3427694"/>
                    <a:gd name="connsiteX2" fmla="*/ 3713670 w 3713670"/>
                    <a:gd name="connsiteY2" fmla="*/ 1891253 h 3427694"/>
                    <a:gd name="connsiteX3" fmla="*/ 1561782 w 3713670"/>
                    <a:gd name="connsiteY3" fmla="*/ 3421349 h 3427694"/>
                    <a:gd name="connsiteX4" fmla="*/ 7302 w 3713670"/>
                    <a:gd name="connsiteY4" fmla="*/ 1647413 h 3427694"/>
                    <a:gd name="connsiteX0" fmla="*/ 29707 w 3736075"/>
                    <a:gd name="connsiteY0" fmla="*/ 1647413 h 3427694"/>
                    <a:gd name="connsiteX1" fmla="*/ 1657339 w 3736075"/>
                    <a:gd name="connsiteY1" fmla="*/ 7589 h 3427694"/>
                    <a:gd name="connsiteX2" fmla="*/ 3736075 w 3736075"/>
                    <a:gd name="connsiteY2" fmla="*/ 1891253 h 3427694"/>
                    <a:gd name="connsiteX3" fmla="*/ 1584187 w 3736075"/>
                    <a:gd name="connsiteY3" fmla="*/ 3421349 h 3427694"/>
                    <a:gd name="connsiteX4" fmla="*/ 29707 w 3736075"/>
                    <a:gd name="connsiteY4" fmla="*/ 1647413 h 3427694"/>
                    <a:gd name="connsiteX0" fmla="*/ 9527 w 3715895"/>
                    <a:gd name="connsiteY0" fmla="*/ 1647413 h 3427694"/>
                    <a:gd name="connsiteX1" fmla="*/ 1637159 w 3715895"/>
                    <a:gd name="connsiteY1" fmla="*/ 7589 h 3427694"/>
                    <a:gd name="connsiteX2" fmla="*/ 3715895 w 3715895"/>
                    <a:gd name="connsiteY2" fmla="*/ 1891253 h 3427694"/>
                    <a:gd name="connsiteX3" fmla="*/ 1564007 w 3715895"/>
                    <a:gd name="connsiteY3" fmla="*/ 3421349 h 3427694"/>
                    <a:gd name="connsiteX4" fmla="*/ 9527 w 3715895"/>
                    <a:gd name="connsiteY4" fmla="*/ 1647413 h 3427694"/>
                    <a:gd name="connsiteX0" fmla="*/ 988 w 3707356"/>
                    <a:gd name="connsiteY0" fmla="*/ 1659523 h 3439804"/>
                    <a:gd name="connsiteX1" fmla="*/ 1701772 w 3707356"/>
                    <a:gd name="connsiteY1" fmla="*/ 7507 h 3439804"/>
                    <a:gd name="connsiteX2" fmla="*/ 3707356 w 3707356"/>
                    <a:gd name="connsiteY2" fmla="*/ 1903363 h 3439804"/>
                    <a:gd name="connsiteX3" fmla="*/ 1555468 w 3707356"/>
                    <a:gd name="connsiteY3" fmla="*/ 3433459 h 3439804"/>
                    <a:gd name="connsiteX4" fmla="*/ 988 w 3707356"/>
                    <a:gd name="connsiteY4" fmla="*/ 1659523 h 34398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707356" h="3439804">
                      <a:moveTo>
                        <a:pt x="988" y="1659523"/>
                      </a:moveTo>
                      <a:cubicBezTo>
                        <a:pt x="25372" y="1088531"/>
                        <a:pt x="389100" y="113171"/>
                        <a:pt x="1701772" y="7507"/>
                      </a:cubicBezTo>
                      <a:cubicBezTo>
                        <a:pt x="3014444" y="-98157"/>
                        <a:pt x="3707356" y="930379"/>
                        <a:pt x="3707356" y="1903363"/>
                      </a:cubicBezTo>
                      <a:cubicBezTo>
                        <a:pt x="3707356" y="2876347"/>
                        <a:pt x="2709644" y="3510675"/>
                        <a:pt x="1555468" y="3433459"/>
                      </a:cubicBezTo>
                      <a:cubicBezTo>
                        <a:pt x="401292" y="3356243"/>
                        <a:pt x="-23396" y="2230515"/>
                        <a:pt x="988" y="1659523"/>
                      </a:cubicBezTo>
                      <a:close/>
                    </a:path>
                  </a:pathLst>
                </a:custGeom>
                <a:solidFill>
                  <a:schemeClr val="accent5">
                    <a:lumMod val="40000"/>
                    <a:lumOff val="60000"/>
                  </a:schemeClr>
                </a:solidFill>
                <a:ln w="6350" cap="rnd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757" name="円弧 1756">
                  <a:extLst>
                    <a:ext uri="{FF2B5EF4-FFF2-40B4-BE49-F238E27FC236}">
                      <a16:creationId xmlns:a16="http://schemas.microsoft.com/office/drawing/2014/main" id="{80113A95-1B49-4A27-B9C5-4DB5E00C0845}"/>
                    </a:ext>
                  </a:extLst>
                </p:cNvPr>
                <p:cNvSpPr/>
                <p:nvPr/>
              </p:nvSpPr>
              <p:spPr>
                <a:xfrm rot="18005929">
                  <a:off x="2119529" y="2037126"/>
                  <a:ext cx="942088" cy="770321"/>
                </a:xfrm>
                <a:prstGeom prst="arc">
                  <a:avLst>
                    <a:gd name="adj1" fmla="val 15616953"/>
                    <a:gd name="adj2" fmla="val 0"/>
                  </a:avLst>
                </a:prstGeom>
                <a:ln w="6350" cap="rnd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758" name="弦 1757">
                  <a:extLst>
                    <a:ext uri="{FF2B5EF4-FFF2-40B4-BE49-F238E27FC236}">
                      <a16:creationId xmlns:a16="http://schemas.microsoft.com/office/drawing/2014/main" id="{5FBA6561-EDE1-47BA-BA5D-AB0EEE1BED04}"/>
                    </a:ext>
                  </a:extLst>
                </p:cNvPr>
                <p:cNvSpPr/>
                <p:nvPr/>
              </p:nvSpPr>
              <p:spPr>
                <a:xfrm rot="15235833">
                  <a:off x="3005426" y="2992585"/>
                  <a:ext cx="535353" cy="670379"/>
                </a:xfrm>
                <a:prstGeom prst="chord">
                  <a:avLst>
                    <a:gd name="adj1" fmla="val 4912550"/>
                    <a:gd name="adj2" fmla="val 18872006"/>
                  </a:avLst>
                </a:prstGeom>
                <a:solidFill>
                  <a:srgbClr val="EF7D95"/>
                </a:solidFill>
                <a:ln w="6350" cap="rnd">
                  <a:solidFill>
                    <a:schemeClr val="tx1"/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59" name="楕円 1758">
                  <a:extLst>
                    <a:ext uri="{FF2B5EF4-FFF2-40B4-BE49-F238E27FC236}">
                      <a16:creationId xmlns:a16="http://schemas.microsoft.com/office/drawing/2014/main" id="{517384A9-5CAB-4609-8852-8EFD72B5A8EC}"/>
                    </a:ext>
                  </a:extLst>
                </p:cNvPr>
                <p:cNvSpPr/>
                <p:nvPr/>
              </p:nvSpPr>
              <p:spPr>
                <a:xfrm rot="21426319">
                  <a:off x="2418741" y="2353024"/>
                  <a:ext cx="359609" cy="749212"/>
                </a:xfrm>
                <a:prstGeom prst="ellipse">
                  <a:avLst/>
                </a:prstGeom>
                <a:solidFill>
                  <a:schemeClr val="tx1"/>
                </a:solidFill>
                <a:ln w="6350" cap="rnd">
                  <a:solidFill>
                    <a:schemeClr val="tx1"/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60" name="楕円 1759">
                  <a:extLst>
                    <a:ext uri="{FF2B5EF4-FFF2-40B4-BE49-F238E27FC236}">
                      <a16:creationId xmlns:a16="http://schemas.microsoft.com/office/drawing/2014/main" id="{FC0322E6-D178-48ED-B59F-E4EFD8B358E3}"/>
                    </a:ext>
                  </a:extLst>
                </p:cNvPr>
                <p:cNvSpPr/>
                <p:nvPr/>
              </p:nvSpPr>
              <p:spPr>
                <a:xfrm rot="21426319">
                  <a:off x="3687726" y="2336612"/>
                  <a:ext cx="359609" cy="749212"/>
                </a:xfrm>
                <a:prstGeom prst="ellipse">
                  <a:avLst/>
                </a:prstGeom>
                <a:solidFill>
                  <a:schemeClr val="tx1"/>
                </a:solidFill>
                <a:ln w="6350" cap="rnd">
                  <a:solidFill>
                    <a:schemeClr val="tx1"/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61" name="楕円 1760">
                  <a:extLst>
                    <a:ext uri="{FF2B5EF4-FFF2-40B4-BE49-F238E27FC236}">
                      <a16:creationId xmlns:a16="http://schemas.microsoft.com/office/drawing/2014/main" id="{39F82A7B-BA53-46CA-B427-1C073A4FE9CC}"/>
                    </a:ext>
                  </a:extLst>
                </p:cNvPr>
                <p:cNvSpPr/>
                <p:nvPr/>
              </p:nvSpPr>
              <p:spPr>
                <a:xfrm rot="21426319">
                  <a:off x="2541561" y="2429808"/>
                  <a:ext cx="236338" cy="447760"/>
                </a:xfrm>
                <a:prstGeom prst="ellipse">
                  <a:avLst/>
                </a:prstGeom>
                <a:solidFill>
                  <a:schemeClr val="bg1"/>
                </a:solidFill>
                <a:ln w="6350" cap="rnd">
                  <a:solidFill>
                    <a:schemeClr val="tx1"/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762" name="楕円 1761">
                  <a:extLst>
                    <a:ext uri="{FF2B5EF4-FFF2-40B4-BE49-F238E27FC236}">
                      <a16:creationId xmlns:a16="http://schemas.microsoft.com/office/drawing/2014/main" id="{D4EEF07B-986C-4BC6-B798-96903F39A235}"/>
                    </a:ext>
                  </a:extLst>
                </p:cNvPr>
                <p:cNvSpPr/>
                <p:nvPr/>
              </p:nvSpPr>
              <p:spPr>
                <a:xfrm rot="21426319">
                  <a:off x="3775475" y="2378465"/>
                  <a:ext cx="236338" cy="447760"/>
                </a:xfrm>
                <a:prstGeom prst="ellipse">
                  <a:avLst/>
                </a:prstGeom>
                <a:solidFill>
                  <a:schemeClr val="bg1"/>
                </a:solidFill>
                <a:ln w="6350" cap="rnd">
                  <a:solidFill>
                    <a:schemeClr val="tx1"/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763" name="フリーフォーム: 図形 1762">
                  <a:extLst>
                    <a:ext uri="{FF2B5EF4-FFF2-40B4-BE49-F238E27FC236}">
                      <a16:creationId xmlns:a16="http://schemas.microsoft.com/office/drawing/2014/main" id="{566E644C-4F03-45F3-B998-2626EE689AC8}"/>
                    </a:ext>
                  </a:extLst>
                </p:cNvPr>
                <p:cNvSpPr/>
                <p:nvPr/>
              </p:nvSpPr>
              <p:spPr>
                <a:xfrm rot="15345495">
                  <a:off x="3356479" y="3195234"/>
                  <a:ext cx="235698" cy="213807"/>
                </a:xfrm>
                <a:custGeom>
                  <a:avLst/>
                  <a:gdLst>
                    <a:gd name="connsiteX0" fmla="*/ 195104 w 249547"/>
                    <a:gd name="connsiteY0" fmla="*/ 185990 h 191497"/>
                    <a:gd name="connsiteX1" fmla="*/ 13146 w 249547"/>
                    <a:gd name="connsiteY1" fmla="*/ 142042 h 191497"/>
                    <a:gd name="connsiteX2" fmla="*/ 0 w 249547"/>
                    <a:gd name="connsiteY2" fmla="*/ 129381 h 191497"/>
                    <a:gd name="connsiteX3" fmla="*/ 96936 w 249547"/>
                    <a:gd name="connsiteY3" fmla="*/ 98658 h 191497"/>
                    <a:gd name="connsiteX4" fmla="*/ 188990 w 249547"/>
                    <a:gd name="connsiteY4" fmla="*/ 49065 h 191497"/>
                    <a:gd name="connsiteX5" fmla="*/ 249547 w 249547"/>
                    <a:gd name="connsiteY5" fmla="*/ 0 h 1914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47" h="191497">
                      <a:moveTo>
                        <a:pt x="195104" y="185990"/>
                      </a:moveTo>
                      <a:cubicBezTo>
                        <a:pt x="130074" y="201371"/>
                        <a:pt x="65794" y="183842"/>
                        <a:pt x="13146" y="142042"/>
                      </a:cubicBezTo>
                      <a:lnTo>
                        <a:pt x="0" y="129381"/>
                      </a:lnTo>
                      <a:lnTo>
                        <a:pt x="96936" y="98658"/>
                      </a:lnTo>
                      <a:cubicBezTo>
                        <a:pt x="128737" y="85193"/>
                        <a:pt x="159585" y="68627"/>
                        <a:pt x="188990" y="49065"/>
                      </a:cubicBezTo>
                      <a:lnTo>
                        <a:pt x="249547" y="0"/>
                      </a:lnTo>
                      <a:close/>
                    </a:path>
                  </a:pathLst>
                </a:custGeom>
                <a:solidFill>
                  <a:schemeClr val="accent1">
                    <a:lumMod val="50000"/>
                  </a:schemeClr>
                </a:solidFill>
                <a:ln w="63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64" name="円弧 1763">
                  <a:extLst>
                    <a:ext uri="{FF2B5EF4-FFF2-40B4-BE49-F238E27FC236}">
                      <a16:creationId xmlns:a16="http://schemas.microsoft.com/office/drawing/2014/main" id="{D8A89D38-CF8F-4C54-B69E-6DE92CAF47E9}"/>
                    </a:ext>
                  </a:extLst>
                </p:cNvPr>
                <p:cNvSpPr/>
                <p:nvPr/>
              </p:nvSpPr>
              <p:spPr>
                <a:xfrm rot="3594071" flipH="1">
                  <a:off x="3466323" y="2014528"/>
                  <a:ext cx="942088" cy="770321"/>
                </a:xfrm>
                <a:prstGeom prst="arc">
                  <a:avLst>
                    <a:gd name="adj1" fmla="val 15616953"/>
                    <a:gd name="adj2" fmla="val 0"/>
                  </a:avLst>
                </a:prstGeom>
                <a:ln w="6350" cap="rnd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sp>
            <p:nvSpPr>
              <p:cNvPr id="1743" name="楕円 24">
                <a:extLst>
                  <a:ext uri="{FF2B5EF4-FFF2-40B4-BE49-F238E27FC236}">
                    <a16:creationId xmlns:a16="http://schemas.microsoft.com/office/drawing/2014/main" id="{498DAE7B-0F13-4470-AA66-445D6E45D700}"/>
                  </a:ext>
                </a:extLst>
              </p:cNvPr>
              <p:cNvSpPr/>
              <p:nvPr/>
            </p:nvSpPr>
            <p:spPr>
              <a:xfrm>
                <a:off x="13576086" y="9476866"/>
                <a:ext cx="155685" cy="173773"/>
              </a:xfrm>
              <a:custGeom>
                <a:avLst/>
                <a:gdLst>
                  <a:gd name="connsiteX0" fmla="*/ 0 w 4165600"/>
                  <a:gd name="connsiteY0" fmla="*/ 2438400 h 4876800"/>
                  <a:gd name="connsiteX1" fmla="*/ 2082800 w 4165600"/>
                  <a:gd name="connsiteY1" fmla="*/ 0 h 4876800"/>
                  <a:gd name="connsiteX2" fmla="*/ 4165600 w 4165600"/>
                  <a:gd name="connsiteY2" fmla="*/ 2438400 h 4876800"/>
                  <a:gd name="connsiteX3" fmla="*/ 2082800 w 4165600"/>
                  <a:gd name="connsiteY3" fmla="*/ 4876800 h 4876800"/>
                  <a:gd name="connsiteX4" fmla="*/ 0 w 4165600"/>
                  <a:gd name="connsiteY4" fmla="*/ 2438400 h 4876800"/>
                  <a:gd name="connsiteX0" fmla="*/ 2082800 w 4165600"/>
                  <a:gd name="connsiteY0" fmla="*/ 4876800 h 4968240"/>
                  <a:gd name="connsiteX1" fmla="*/ 0 w 4165600"/>
                  <a:gd name="connsiteY1" fmla="*/ 2438400 h 4968240"/>
                  <a:gd name="connsiteX2" fmla="*/ 2082800 w 4165600"/>
                  <a:gd name="connsiteY2" fmla="*/ 0 h 4968240"/>
                  <a:gd name="connsiteX3" fmla="*/ 4165600 w 4165600"/>
                  <a:gd name="connsiteY3" fmla="*/ 2438400 h 4968240"/>
                  <a:gd name="connsiteX4" fmla="*/ 2174240 w 4165600"/>
                  <a:gd name="connsiteY4" fmla="*/ 4968240 h 4968240"/>
                  <a:gd name="connsiteX0" fmla="*/ 2082800 w 4560410"/>
                  <a:gd name="connsiteY0" fmla="*/ 4876800 h 5171440"/>
                  <a:gd name="connsiteX1" fmla="*/ 0 w 4560410"/>
                  <a:gd name="connsiteY1" fmla="*/ 2438400 h 5171440"/>
                  <a:gd name="connsiteX2" fmla="*/ 2082800 w 4560410"/>
                  <a:gd name="connsiteY2" fmla="*/ 0 h 5171440"/>
                  <a:gd name="connsiteX3" fmla="*/ 4165600 w 4560410"/>
                  <a:gd name="connsiteY3" fmla="*/ 2438400 h 5171440"/>
                  <a:gd name="connsiteX4" fmla="*/ 4061097 w 4560410"/>
                  <a:gd name="connsiteY4" fmla="*/ 5171440 h 5171440"/>
                  <a:gd name="connsiteX0" fmla="*/ 718570 w 4923380"/>
                  <a:gd name="connsiteY0" fmla="*/ 5138058 h 5171440"/>
                  <a:gd name="connsiteX1" fmla="*/ 362970 w 4923380"/>
                  <a:gd name="connsiteY1" fmla="*/ 2438400 h 5171440"/>
                  <a:gd name="connsiteX2" fmla="*/ 2445770 w 4923380"/>
                  <a:gd name="connsiteY2" fmla="*/ 0 h 5171440"/>
                  <a:gd name="connsiteX3" fmla="*/ 4528570 w 4923380"/>
                  <a:gd name="connsiteY3" fmla="*/ 2438400 h 5171440"/>
                  <a:gd name="connsiteX4" fmla="*/ 4424067 w 4923380"/>
                  <a:gd name="connsiteY4" fmla="*/ 5171440 h 5171440"/>
                  <a:gd name="connsiteX0" fmla="*/ 467673 w 4672483"/>
                  <a:gd name="connsiteY0" fmla="*/ 5138058 h 5171440"/>
                  <a:gd name="connsiteX1" fmla="*/ 112073 w 4672483"/>
                  <a:gd name="connsiteY1" fmla="*/ 2438400 h 5171440"/>
                  <a:gd name="connsiteX2" fmla="*/ 2194873 w 4672483"/>
                  <a:gd name="connsiteY2" fmla="*/ 0 h 5171440"/>
                  <a:gd name="connsiteX3" fmla="*/ 4277673 w 4672483"/>
                  <a:gd name="connsiteY3" fmla="*/ 2438400 h 5171440"/>
                  <a:gd name="connsiteX4" fmla="*/ 4173170 w 4672483"/>
                  <a:gd name="connsiteY4" fmla="*/ 5171440 h 5171440"/>
                  <a:gd name="connsiteX0" fmla="*/ 467673 w 4277673"/>
                  <a:gd name="connsiteY0" fmla="*/ 5138058 h 5171440"/>
                  <a:gd name="connsiteX1" fmla="*/ 112073 w 4277673"/>
                  <a:gd name="connsiteY1" fmla="*/ 2438400 h 5171440"/>
                  <a:gd name="connsiteX2" fmla="*/ 2194873 w 4277673"/>
                  <a:gd name="connsiteY2" fmla="*/ 0 h 5171440"/>
                  <a:gd name="connsiteX3" fmla="*/ 4277673 w 4277673"/>
                  <a:gd name="connsiteY3" fmla="*/ 2438400 h 5171440"/>
                  <a:gd name="connsiteX4" fmla="*/ 4173170 w 4277673"/>
                  <a:gd name="connsiteY4" fmla="*/ 5171440 h 5171440"/>
                  <a:gd name="connsiteX0" fmla="*/ 467673 w 4173170"/>
                  <a:gd name="connsiteY0" fmla="*/ 5203606 h 5236988"/>
                  <a:gd name="connsiteX1" fmla="*/ 112073 w 4173170"/>
                  <a:gd name="connsiteY1" fmla="*/ 2503948 h 5236988"/>
                  <a:gd name="connsiteX2" fmla="*/ 2194873 w 4173170"/>
                  <a:gd name="connsiteY2" fmla="*/ 65548 h 5236988"/>
                  <a:gd name="connsiteX3" fmla="*/ 4173170 w 4173170"/>
                  <a:gd name="connsiteY3" fmla="*/ 5236988 h 5236988"/>
                  <a:gd name="connsiteX0" fmla="*/ 0 w 3705497"/>
                  <a:gd name="connsiteY0" fmla="*/ 5138064 h 5171446"/>
                  <a:gd name="connsiteX1" fmla="*/ 1727200 w 3705497"/>
                  <a:gd name="connsiteY1" fmla="*/ 6 h 5171446"/>
                  <a:gd name="connsiteX2" fmla="*/ 3705497 w 3705497"/>
                  <a:gd name="connsiteY2" fmla="*/ 5171446 h 5171446"/>
                  <a:gd name="connsiteX0" fmla="*/ 0 w 3705497"/>
                  <a:gd name="connsiteY0" fmla="*/ 5170172 h 5203554"/>
                  <a:gd name="connsiteX1" fmla="*/ 1727200 w 3705497"/>
                  <a:gd name="connsiteY1" fmla="*/ 32114 h 5203554"/>
                  <a:gd name="connsiteX2" fmla="*/ 3705497 w 3705497"/>
                  <a:gd name="connsiteY2" fmla="*/ 5203554 h 5203554"/>
                  <a:gd name="connsiteX0" fmla="*/ 0 w 3705497"/>
                  <a:gd name="connsiteY0" fmla="*/ 5138859 h 5172241"/>
                  <a:gd name="connsiteX1" fmla="*/ 1727200 w 3705497"/>
                  <a:gd name="connsiteY1" fmla="*/ 801 h 5172241"/>
                  <a:gd name="connsiteX2" fmla="*/ 3705497 w 3705497"/>
                  <a:gd name="connsiteY2" fmla="*/ 5172241 h 5172241"/>
                  <a:gd name="connsiteX0" fmla="*/ 0 w 3705497"/>
                  <a:gd name="connsiteY0" fmla="*/ 5138859 h 5172241"/>
                  <a:gd name="connsiteX1" fmla="*/ 1727200 w 3705497"/>
                  <a:gd name="connsiteY1" fmla="*/ 801 h 5172241"/>
                  <a:gd name="connsiteX2" fmla="*/ 3705497 w 3705497"/>
                  <a:gd name="connsiteY2" fmla="*/ 5172241 h 5172241"/>
                  <a:gd name="connsiteX0" fmla="*/ 0 w 3716045"/>
                  <a:gd name="connsiteY0" fmla="*/ 5138892 h 5172274"/>
                  <a:gd name="connsiteX1" fmla="*/ 1727200 w 3716045"/>
                  <a:gd name="connsiteY1" fmla="*/ 834 h 5172274"/>
                  <a:gd name="connsiteX2" fmla="*/ 3705497 w 3716045"/>
                  <a:gd name="connsiteY2" fmla="*/ 5172274 h 5172274"/>
                  <a:gd name="connsiteX0" fmla="*/ 0 w 3705675"/>
                  <a:gd name="connsiteY0" fmla="*/ 5138068 h 5171450"/>
                  <a:gd name="connsiteX1" fmla="*/ 1727200 w 3705675"/>
                  <a:gd name="connsiteY1" fmla="*/ 10 h 5171450"/>
                  <a:gd name="connsiteX2" fmla="*/ 3705497 w 3705675"/>
                  <a:gd name="connsiteY2" fmla="*/ 5171450 h 5171450"/>
                  <a:gd name="connsiteX0" fmla="*/ 0 w 3705815"/>
                  <a:gd name="connsiteY0" fmla="*/ 5138090 h 5171472"/>
                  <a:gd name="connsiteX1" fmla="*/ 1727200 w 3705815"/>
                  <a:gd name="connsiteY1" fmla="*/ 32 h 5171472"/>
                  <a:gd name="connsiteX2" fmla="*/ 3705497 w 3705815"/>
                  <a:gd name="connsiteY2" fmla="*/ 5171472 h 5171472"/>
                  <a:gd name="connsiteX0" fmla="*/ 0 w 3706118"/>
                  <a:gd name="connsiteY0" fmla="*/ 4135994 h 4169376"/>
                  <a:gd name="connsiteX1" fmla="*/ 1828550 w 3706118"/>
                  <a:gd name="connsiteY1" fmla="*/ 43 h 4169376"/>
                  <a:gd name="connsiteX2" fmla="*/ 3705497 w 3706118"/>
                  <a:gd name="connsiteY2" fmla="*/ 4169376 h 4169376"/>
                  <a:gd name="connsiteX0" fmla="*/ 0 w 3713988"/>
                  <a:gd name="connsiteY0" fmla="*/ 4135964 h 4169346"/>
                  <a:gd name="connsiteX1" fmla="*/ 1828550 w 3713988"/>
                  <a:gd name="connsiteY1" fmla="*/ 13 h 4169346"/>
                  <a:gd name="connsiteX2" fmla="*/ 3705497 w 3713988"/>
                  <a:gd name="connsiteY2" fmla="*/ 4169346 h 4169346"/>
                  <a:gd name="connsiteX0" fmla="*/ 0 w 3365835"/>
                  <a:gd name="connsiteY0" fmla="*/ 4135964 h 4193892"/>
                  <a:gd name="connsiteX1" fmla="*/ 1828550 w 3365835"/>
                  <a:gd name="connsiteY1" fmla="*/ 13 h 4193892"/>
                  <a:gd name="connsiteX2" fmla="*/ 3269293 w 3365835"/>
                  <a:gd name="connsiteY2" fmla="*/ 4193892 h 4193892"/>
                  <a:gd name="connsiteX0" fmla="*/ 0 w 3426849"/>
                  <a:gd name="connsiteY0" fmla="*/ 4135962 h 4206163"/>
                  <a:gd name="connsiteX1" fmla="*/ 1828550 w 3426849"/>
                  <a:gd name="connsiteY1" fmla="*/ 11 h 4206163"/>
                  <a:gd name="connsiteX2" fmla="*/ 3356534 w 3426849"/>
                  <a:gd name="connsiteY2" fmla="*/ 4206163 h 4206163"/>
                  <a:gd name="connsiteX0" fmla="*/ 0 w 3233036"/>
                  <a:gd name="connsiteY0" fmla="*/ 4135962 h 4236845"/>
                  <a:gd name="connsiteX1" fmla="*/ 1828550 w 3233036"/>
                  <a:gd name="connsiteY1" fmla="*/ 11 h 4236845"/>
                  <a:gd name="connsiteX2" fmla="*/ 3056644 w 3233036"/>
                  <a:gd name="connsiteY2" fmla="*/ 4236845 h 4236845"/>
                  <a:gd name="connsiteX0" fmla="*/ 0 w 3115919"/>
                  <a:gd name="connsiteY0" fmla="*/ 4135951 h 4236834"/>
                  <a:gd name="connsiteX1" fmla="*/ 1828550 w 3115919"/>
                  <a:gd name="connsiteY1" fmla="*/ 0 h 4236834"/>
                  <a:gd name="connsiteX2" fmla="*/ 3056644 w 3115919"/>
                  <a:gd name="connsiteY2" fmla="*/ 4236834 h 4236834"/>
                  <a:gd name="connsiteX0" fmla="*/ 0 w 3316942"/>
                  <a:gd name="connsiteY0" fmla="*/ 4135951 h 4236834"/>
                  <a:gd name="connsiteX1" fmla="*/ 1828550 w 3316942"/>
                  <a:gd name="connsiteY1" fmla="*/ 0 h 4236834"/>
                  <a:gd name="connsiteX2" fmla="*/ 3305902 w 3316942"/>
                  <a:gd name="connsiteY2" fmla="*/ 4236834 h 4236834"/>
                  <a:gd name="connsiteX0" fmla="*/ 0 w 3316942"/>
                  <a:gd name="connsiteY0" fmla="*/ 4135951 h 4166703"/>
                  <a:gd name="connsiteX1" fmla="*/ 1828550 w 3316942"/>
                  <a:gd name="connsiteY1" fmla="*/ 0 h 4166703"/>
                  <a:gd name="connsiteX2" fmla="*/ 3305902 w 3316942"/>
                  <a:gd name="connsiteY2" fmla="*/ 4166703 h 4166703"/>
                  <a:gd name="connsiteX0" fmla="*/ 0 w 3316942"/>
                  <a:gd name="connsiteY0" fmla="*/ 4135951 h 4166703"/>
                  <a:gd name="connsiteX1" fmla="*/ 1828550 w 3316942"/>
                  <a:gd name="connsiteY1" fmla="*/ 0 h 4166703"/>
                  <a:gd name="connsiteX2" fmla="*/ 3305902 w 3316942"/>
                  <a:gd name="connsiteY2" fmla="*/ 4166703 h 41667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16942" h="4166703">
                    <a:moveTo>
                      <a:pt x="0" y="4135951"/>
                    </a:moveTo>
                    <a:cubicBezTo>
                      <a:pt x="113090" y="3021979"/>
                      <a:pt x="-251681" y="6881"/>
                      <a:pt x="1828550" y="0"/>
                    </a:cubicBezTo>
                    <a:cubicBezTo>
                      <a:pt x="3508928" y="23802"/>
                      <a:pt x="3314671" y="2915149"/>
                      <a:pt x="3305902" y="4166703"/>
                    </a:cubicBezTo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6350" cap="rnd">
                <a:solidFill>
                  <a:schemeClr val="tx1">
                    <a:lumMod val="75000"/>
                    <a:lumOff val="25000"/>
                  </a:schemeClr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44" name="楕円 23">
                <a:extLst>
                  <a:ext uri="{FF2B5EF4-FFF2-40B4-BE49-F238E27FC236}">
                    <a16:creationId xmlns:a16="http://schemas.microsoft.com/office/drawing/2014/main" id="{E53C6DE2-1B28-4ABA-A950-40642AD2B3F7}"/>
                  </a:ext>
                </a:extLst>
              </p:cNvPr>
              <p:cNvSpPr/>
              <p:nvPr/>
            </p:nvSpPr>
            <p:spPr>
              <a:xfrm>
                <a:off x="13548336" y="9303640"/>
                <a:ext cx="229040" cy="209217"/>
              </a:xfrm>
              <a:custGeom>
                <a:avLst/>
                <a:gdLst>
                  <a:gd name="connsiteX0" fmla="*/ 0 w 3425952"/>
                  <a:gd name="connsiteY0" fmla="*/ 1761744 h 3523488"/>
                  <a:gd name="connsiteX1" fmla="*/ 1712976 w 3425952"/>
                  <a:gd name="connsiteY1" fmla="*/ 0 h 3523488"/>
                  <a:gd name="connsiteX2" fmla="*/ 3425952 w 3425952"/>
                  <a:gd name="connsiteY2" fmla="*/ 1761744 h 3523488"/>
                  <a:gd name="connsiteX3" fmla="*/ 1712976 w 3425952"/>
                  <a:gd name="connsiteY3" fmla="*/ 3523488 h 3523488"/>
                  <a:gd name="connsiteX4" fmla="*/ 0 w 3425952"/>
                  <a:gd name="connsiteY4" fmla="*/ 1761744 h 3523488"/>
                  <a:gd name="connsiteX0" fmla="*/ 214 w 3426166"/>
                  <a:gd name="connsiteY0" fmla="*/ 1639824 h 3401568"/>
                  <a:gd name="connsiteX1" fmla="*/ 1627846 w 3426166"/>
                  <a:gd name="connsiteY1" fmla="*/ 0 h 3401568"/>
                  <a:gd name="connsiteX2" fmla="*/ 3426166 w 3426166"/>
                  <a:gd name="connsiteY2" fmla="*/ 1639824 h 3401568"/>
                  <a:gd name="connsiteX3" fmla="*/ 1713190 w 3426166"/>
                  <a:gd name="connsiteY3" fmla="*/ 3401568 h 3401568"/>
                  <a:gd name="connsiteX4" fmla="*/ 214 w 3426166"/>
                  <a:gd name="connsiteY4" fmla="*/ 1639824 h 3401568"/>
                  <a:gd name="connsiteX0" fmla="*/ 214 w 3426166"/>
                  <a:gd name="connsiteY0" fmla="*/ 1639824 h 3437765"/>
                  <a:gd name="connsiteX1" fmla="*/ 1627846 w 3426166"/>
                  <a:gd name="connsiteY1" fmla="*/ 0 h 3437765"/>
                  <a:gd name="connsiteX2" fmla="*/ 3426166 w 3426166"/>
                  <a:gd name="connsiteY2" fmla="*/ 1639824 h 3437765"/>
                  <a:gd name="connsiteX3" fmla="*/ 1713190 w 3426166"/>
                  <a:gd name="connsiteY3" fmla="*/ 3401568 h 3437765"/>
                  <a:gd name="connsiteX4" fmla="*/ 214 w 3426166"/>
                  <a:gd name="connsiteY4" fmla="*/ 1639824 h 3437765"/>
                  <a:gd name="connsiteX0" fmla="*/ 214 w 3426166"/>
                  <a:gd name="connsiteY0" fmla="*/ 1639824 h 3405910"/>
                  <a:gd name="connsiteX1" fmla="*/ 1627846 w 3426166"/>
                  <a:gd name="connsiteY1" fmla="*/ 0 h 3405910"/>
                  <a:gd name="connsiteX2" fmla="*/ 3426166 w 3426166"/>
                  <a:gd name="connsiteY2" fmla="*/ 1639824 h 3405910"/>
                  <a:gd name="connsiteX3" fmla="*/ 1713190 w 3426166"/>
                  <a:gd name="connsiteY3" fmla="*/ 3401568 h 3405910"/>
                  <a:gd name="connsiteX4" fmla="*/ 214 w 3426166"/>
                  <a:gd name="connsiteY4" fmla="*/ 1639824 h 3405910"/>
                  <a:gd name="connsiteX0" fmla="*/ 15239 w 3441191"/>
                  <a:gd name="connsiteY0" fmla="*/ 1639824 h 3405910"/>
                  <a:gd name="connsiteX1" fmla="*/ 1642871 w 3441191"/>
                  <a:gd name="connsiteY1" fmla="*/ 0 h 3405910"/>
                  <a:gd name="connsiteX2" fmla="*/ 3441191 w 3441191"/>
                  <a:gd name="connsiteY2" fmla="*/ 1639824 h 3405910"/>
                  <a:gd name="connsiteX3" fmla="*/ 1728215 w 3441191"/>
                  <a:gd name="connsiteY3" fmla="*/ 3401568 h 3405910"/>
                  <a:gd name="connsiteX4" fmla="*/ 15239 w 3441191"/>
                  <a:gd name="connsiteY4" fmla="*/ 1639824 h 3405910"/>
                  <a:gd name="connsiteX0" fmla="*/ 4194 w 3710562"/>
                  <a:gd name="connsiteY0" fmla="*/ 1640942 h 3404672"/>
                  <a:gd name="connsiteX1" fmla="*/ 1631826 w 3710562"/>
                  <a:gd name="connsiteY1" fmla="*/ 1118 h 3404672"/>
                  <a:gd name="connsiteX2" fmla="*/ 3710562 w 3710562"/>
                  <a:gd name="connsiteY2" fmla="*/ 1884782 h 3404672"/>
                  <a:gd name="connsiteX3" fmla="*/ 1717170 w 3710562"/>
                  <a:gd name="connsiteY3" fmla="*/ 3402686 h 3404672"/>
                  <a:gd name="connsiteX4" fmla="*/ 4194 w 3710562"/>
                  <a:gd name="connsiteY4" fmla="*/ 1640942 h 3404672"/>
                  <a:gd name="connsiteX0" fmla="*/ 117 w 3706485"/>
                  <a:gd name="connsiteY0" fmla="*/ 1640909 h 3416793"/>
                  <a:gd name="connsiteX1" fmla="*/ 1627749 w 3706485"/>
                  <a:gd name="connsiteY1" fmla="*/ 1085 h 3416793"/>
                  <a:gd name="connsiteX2" fmla="*/ 3706485 w 3706485"/>
                  <a:gd name="connsiteY2" fmla="*/ 1884749 h 3416793"/>
                  <a:gd name="connsiteX3" fmla="*/ 1554597 w 3706485"/>
                  <a:gd name="connsiteY3" fmla="*/ 3414845 h 3416793"/>
                  <a:gd name="connsiteX4" fmla="*/ 117 w 3706485"/>
                  <a:gd name="connsiteY4" fmla="*/ 1640909 h 3416793"/>
                  <a:gd name="connsiteX0" fmla="*/ 261 w 3706629"/>
                  <a:gd name="connsiteY0" fmla="*/ 1640909 h 3421190"/>
                  <a:gd name="connsiteX1" fmla="*/ 1627893 w 3706629"/>
                  <a:gd name="connsiteY1" fmla="*/ 1085 h 3421190"/>
                  <a:gd name="connsiteX2" fmla="*/ 3706629 w 3706629"/>
                  <a:gd name="connsiteY2" fmla="*/ 1884749 h 3421190"/>
                  <a:gd name="connsiteX3" fmla="*/ 1554741 w 3706629"/>
                  <a:gd name="connsiteY3" fmla="*/ 3414845 h 3421190"/>
                  <a:gd name="connsiteX4" fmla="*/ 261 w 3706629"/>
                  <a:gd name="connsiteY4" fmla="*/ 1640909 h 3421190"/>
                  <a:gd name="connsiteX0" fmla="*/ 261 w 3706629"/>
                  <a:gd name="connsiteY0" fmla="*/ 1647413 h 3427694"/>
                  <a:gd name="connsiteX1" fmla="*/ 1627893 w 3706629"/>
                  <a:gd name="connsiteY1" fmla="*/ 7589 h 3427694"/>
                  <a:gd name="connsiteX2" fmla="*/ 3706629 w 3706629"/>
                  <a:gd name="connsiteY2" fmla="*/ 1891253 h 3427694"/>
                  <a:gd name="connsiteX3" fmla="*/ 1554741 w 3706629"/>
                  <a:gd name="connsiteY3" fmla="*/ 3421349 h 3427694"/>
                  <a:gd name="connsiteX4" fmla="*/ 261 w 3706629"/>
                  <a:gd name="connsiteY4" fmla="*/ 1647413 h 3427694"/>
                  <a:gd name="connsiteX0" fmla="*/ 7302 w 3713670"/>
                  <a:gd name="connsiteY0" fmla="*/ 1647413 h 3427694"/>
                  <a:gd name="connsiteX1" fmla="*/ 1634934 w 3713670"/>
                  <a:gd name="connsiteY1" fmla="*/ 7589 h 3427694"/>
                  <a:gd name="connsiteX2" fmla="*/ 3713670 w 3713670"/>
                  <a:gd name="connsiteY2" fmla="*/ 1891253 h 3427694"/>
                  <a:gd name="connsiteX3" fmla="*/ 1561782 w 3713670"/>
                  <a:gd name="connsiteY3" fmla="*/ 3421349 h 3427694"/>
                  <a:gd name="connsiteX4" fmla="*/ 7302 w 3713670"/>
                  <a:gd name="connsiteY4" fmla="*/ 1647413 h 3427694"/>
                  <a:gd name="connsiteX0" fmla="*/ 29707 w 3736075"/>
                  <a:gd name="connsiteY0" fmla="*/ 1647413 h 3427694"/>
                  <a:gd name="connsiteX1" fmla="*/ 1657339 w 3736075"/>
                  <a:gd name="connsiteY1" fmla="*/ 7589 h 3427694"/>
                  <a:gd name="connsiteX2" fmla="*/ 3736075 w 3736075"/>
                  <a:gd name="connsiteY2" fmla="*/ 1891253 h 3427694"/>
                  <a:gd name="connsiteX3" fmla="*/ 1584187 w 3736075"/>
                  <a:gd name="connsiteY3" fmla="*/ 3421349 h 3427694"/>
                  <a:gd name="connsiteX4" fmla="*/ 29707 w 3736075"/>
                  <a:gd name="connsiteY4" fmla="*/ 1647413 h 3427694"/>
                  <a:gd name="connsiteX0" fmla="*/ 9527 w 3715895"/>
                  <a:gd name="connsiteY0" fmla="*/ 1647413 h 3427694"/>
                  <a:gd name="connsiteX1" fmla="*/ 1637159 w 3715895"/>
                  <a:gd name="connsiteY1" fmla="*/ 7589 h 3427694"/>
                  <a:gd name="connsiteX2" fmla="*/ 3715895 w 3715895"/>
                  <a:gd name="connsiteY2" fmla="*/ 1891253 h 3427694"/>
                  <a:gd name="connsiteX3" fmla="*/ 1564007 w 3715895"/>
                  <a:gd name="connsiteY3" fmla="*/ 3421349 h 3427694"/>
                  <a:gd name="connsiteX4" fmla="*/ 9527 w 3715895"/>
                  <a:gd name="connsiteY4" fmla="*/ 1647413 h 3427694"/>
                  <a:gd name="connsiteX0" fmla="*/ 988 w 3707356"/>
                  <a:gd name="connsiteY0" fmla="*/ 1659523 h 3439804"/>
                  <a:gd name="connsiteX1" fmla="*/ 1701772 w 3707356"/>
                  <a:gd name="connsiteY1" fmla="*/ 7507 h 3439804"/>
                  <a:gd name="connsiteX2" fmla="*/ 3707356 w 3707356"/>
                  <a:gd name="connsiteY2" fmla="*/ 1903363 h 3439804"/>
                  <a:gd name="connsiteX3" fmla="*/ 1555468 w 3707356"/>
                  <a:gd name="connsiteY3" fmla="*/ 3433459 h 3439804"/>
                  <a:gd name="connsiteX4" fmla="*/ 988 w 3707356"/>
                  <a:gd name="connsiteY4" fmla="*/ 1659523 h 34398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707356" h="3439804">
                    <a:moveTo>
                      <a:pt x="988" y="1659523"/>
                    </a:moveTo>
                    <a:cubicBezTo>
                      <a:pt x="25372" y="1088531"/>
                      <a:pt x="389100" y="113171"/>
                      <a:pt x="1701772" y="7507"/>
                    </a:cubicBezTo>
                    <a:cubicBezTo>
                      <a:pt x="3014444" y="-98157"/>
                      <a:pt x="3707356" y="930379"/>
                      <a:pt x="3707356" y="1903363"/>
                    </a:cubicBezTo>
                    <a:cubicBezTo>
                      <a:pt x="3707356" y="2876347"/>
                      <a:pt x="2709644" y="3510675"/>
                      <a:pt x="1555468" y="3433459"/>
                    </a:cubicBezTo>
                    <a:cubicBezTo>
                      <a:pt x="401292" y="3356243"/>
                      <a:pt x="-23396" y="2230515"/>
                      <a:pt x="988" y="1659523"/>
                    </a:cubicBez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6350" cap="rnd">
                <a:solidFill>
                  <a:schemeClr val="tx1">
                    <a:lumMod val="75000"/>
                    <a:lumOff val="25000"/>
                  </a:schemeClr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grpSp>
            <p:nvGrpSpPr>
              <p:cNvPr id="1745" name="グループ化 1744">
                <a:extLst>
                  <a:ext uri="{FF2B5EF4-FFF2-40B4-BE49-F238E27FC236}">
                    <a16:creationId xmlns:a16="http://schemas.microsoft.com/office/drawing/2014/main" id="{A961C2E6-9815-43B0-8303-DB8D3FFD58FF}"/>
                  </a:ext>
                </a:extLst>
              </p:cNvPr>
              <p:cNvGrpSpPr/>
              <p:nvPr/>
            </p:nvGrpSpPr>
            <p:grpSpPr>
              <a:xfrm>
                <a:off x="13582603" y="9339578"/>
                <a:ext cx="160506" cy="170399"/>
                <a:chOff x="5618229" y="1450940"/>
                <a:chExt cx="2133097" cy="2264570"/>
              </a:xfrm>
            </p:grpSpPr>
            <p:sp>
              <p:nvSpPr>
                <p:cNvPr id="1748" name="円弧 1747">
                  <a:extLst>
                    <a:ext uri="{FF2B5EF4-FFF2-40B4-BE49-F238E27FC236}">
                      <a16:creationId xmlns:a16="http://schemas.microsoft.com/office/drawing/2014/main" id="{A17CB410-BE07-4AA0-8BF7-F4329E2324D3}"/>
                    </a:ext>
                  </a:extLst>
                </p:cNvPr>
                <p:cNvSpPr/>
                <p:nvPr/>
              </p:nvSpPr>
              <p:spPr>
                <a:xfrm rot="9259725">
                  <a:off x="5618229" y="1466447"/>
                  <a:ext cx="942088" cy="770321"/>
                </a:xfrm>
                <a:prstGeom prst="arc">
                  <a:avLst>
                    <a:gd name="adj1" fmla="val 14472031"/>
                    <a:gd name="adj2" fmla="val 18415315"/>
                  </a:avLst>
                </a:prstGeom>
                <a:ln w="6350" cap="rnd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749" name="円弧 1748">
                  <a:extLst>
                    <a:ext uri="{FF2B5EF4-FFF2-40B4-BE49-F238E27FC236}">
                      <a16:creationId xmlns:a16="http://schemas.microsoft.com/office/drawing/2014/main" id="{21FF5E11-B11B-4832-A2D1-8C84CE3062CB}"/>
                    </a:ext>
                  </a:extLst>
                </p:cNvPr>
                <p:cNvSpPr/>
                <p:nvPr/>
              </p:nvSpPr>
              <p:spPr>
                <a:xfrm rot="18759501">
                  <a:off x="6508885" y="3240006"/>
                  <a:ext cx="490105" cy="460904"/>
                </a:xfrm>
                <a:prstGeom prst="arc">
                  <a:avLst>
                    <a:gd name="adj1" fmla="val 16163897"/>
                    <a:gd name="adj2" fmla="val 0"/>
                  </a:avLst>
                </a:prstGeom>
                <a:ln w="6350" cap="rnd">
                  <a:solidFill>
                    <a:srgbClr val="404040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1750" name="直線コネクタ 1749">
                  <a:extLst>
                    <a:ext uri="{FF2B5EF4-FFF2-40B4-BE49-F238E27FC236}">
                      <a16:creationId xmlns:a16="http://schemas.microsoft.com/office/drawing/2014/main" id="{4E032869-3967-43C9-A29D-49D1AEEE644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802080" y="2602345"/>
                  <a:ext cx="647686" cy="173701"/>
                </a:xfrm>
                <a:prstGeom prst="line">
                  <a:avLst/>
                </a:prstGeom>
                <a:ln w="6350" cap="rnd">
                  <a:solidFill>
                    <a:srgbClr val="404040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51" name="直線コネクタ 1750">
                  <a:extLst>
                    <a:ext uri="{FF2B5EF4-FFF2-40B4-BE49-F238E27FC236}">
                      <a16:creationId xmlns:a16="http://schemas.microsoft.com/office/drawing/2014/main" id="{E2933AA9-B205-4F4C-B197-B01167C3FE9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5728779" y="2776046"/>
                  <a:ext cx="720987" cy="150169"/>
                </a:xfrm>
                <a:prstGeom prst="line">
                  <a:avLst/>
                </a:prstGeom>
                <a:ln w="6350" cap="rnd">
                  <a:solidFill>
                    <a:srgbClr val="404040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52" name="直線コネクタ 1751">
                  <a:extLst>
                    <a:ext uri="{FF2B5EF4-FFF2-40B4-BE49-F238E27FC236}">
                      <a16:creationId xmlns:a16="http://schemas.microsoft.com/office/drawing/2014/main" id="{6975916E-1CD4-40E3-8BF5-DA50F263597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976094" y="2590741"/>
                  <a:ext cx="647686" cy="173701"/>
                </a:xfrm>
                <a:prstGeom prst="line">
                  <a:avLst/>
                </a:prstGeom>
                <a:ln w="6350" cap="rnd">
                  <a:solidFill>
                    <a:srgbClr val="404040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53" name="直線コネクタ 1752">
                  <a:extLst>
                    <a:ext uri="{FF2B5EF4-FFF2-40B4-BE49-F238E27FC236}">
                      <a16:creationId xmlns:a16="http://schemas.microsoft.com/office/drawing/2014/main" id="{869801DC-2CEF-4E4D-AB1F-1D94A29529C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6976094" y="2764442"/>
                  <a:ext cx="720987" cy="150169"/>
                </a:xfrm>
                <a:prstGeom prst="line">
                  <a:avLst/>
                </a:prstGeom>
                <a:ln w="6350" cap="rnd">
                  <a:solidFill>
                    <a:srgbClr val="404040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54" name="円弧 1753">
                  <a:extLst>
                    <a:ext uri="{FF2B5EF4-FFF2-40B4-BE49-F238E27FC236}">
                      <a16:creationId xmlns:a16="http://schemas.microsoft.com/office/drawing/2014/main" id="{5BB58135-D659-4D41-ACD6-5DAE735AEF93}"/>
                    </a:ext>
                  </a:extLst>
                </p:cNvPr>
                <p:cNvSpPr/>
                <p:nvPr/>
              </p:nvSpPr>
              <p:spPr>
                <a:xfrm rot="11349515">
                  <a:off x="6809238" y="1450940"/>
                  <a:ext cx="942088" cy="770321"/>
                </a:xfrm>
                <a:prstGeom prst="arc">
                  <a:avLst>
                    <a:gd name="adj1" fmla="val 14472031"/>
                    <a:gd name="adj2" fmla="val 18443822"/>
                  </a:avLst>
                </a:prstGeom>
                <a:ln w="6350" cap="rnd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sp>
            <p:nvSpPr>
              <p:cNvPr id="1746" name="円: 塗りつぶしなし 1745">
                <a:extLst>
                  <a:ext uri="{FF2B5EF4-FFF2-40B4-BE49-F238E27FC236}">
                    <a16:creationId xmlns:a16="http://schemas.microsoft.com/office/drawing/2014/main" id="{3BBC4F2C-5FA2-4C20-9608-289568614A74}"/>
                  </a:ext>
                </a:extLst>
              </p:cNvPr>
              <p:cNvSpPr/>
              <p:nvPr/>
            </p:nvSpPr>
            <p:spPr>
              <a:xfrm>
                <a:off x="13296589" y="9178094"/>
                <a:ext cx="176382" cy="176382"/>
              </a:xfrm>
              <a:prstGeom prst="donut">
                <a:avLst>
                  <a:gd name="adj" fmla="val 12318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47" name="十字形 1746">
                <a:extLst>
                  <a:ext uri="{FF2B5EF4-FFF2-40B4-BE49-F238E27FC236}">
                    <a16:creationId xmlns:a16="http://schemas.microsoft.com/office/drawing/2014/main" id="{F42A9A95-1312-4604-8EC2-ADD83A76BED0}"/>
                  </a:ext>
                </a:extLst>
              </p:cNvPr>
              <p:cNvSpPr/>
              <p:nvPr/>
            </p:nvSpPr>
            <p:spPr>
              <a:xfrm rot="2548345">
                <a:off x="13558157" y="9152073"/>
                <a:ext cx="217761" cy="217761"/>
              </a:xfrm>
              <a:prstGeom prst="plus">
                <a:avLst>
                  <a:gd name="adj" fmla="val 43999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765" name="グループ化 1764">
              <a:extLst>
                <a:ext uri="{FF2B5EF4-FFF2-40B4-BE49-F238E27FC236}">
                  <a16:creationId xmlns:a16="http://schemas.microsoft.com/office/drawing/2014/main" id="{729D398F-6CA2-4C40-BAE7-929764E83D03}"/>
                </a:ext>
              </a:extLst>
            </p:cNvPr>
            <p:cNvGrpSpPr/>
            <p:nvPr/>
          </p:nvGrpSpPr>
          <p:grpSpPr>
            <a:xfrm>
              <a:off x="1415201" y="7420558"/>
              <a:ext cx="1035897" cy="280380"/>
              <a:chOff x="811295" y="9205535"/>
              <a:chExt cx="1035897" cy="280380"/>
            </a:xfrm>
          </p:grpSpPr>
          <p:sp>
            <p:nvSpPr>
              <p:cNvPr id="1766" name="矢印: 右 1765">
                <a:extLst>
                  <a:ext uri="{FF2B5EF4-FFF2-40B4-BE49-F238E27FC236}">
                    <a16:creationId xmlns:a16="http://schemas.microsoft.com/office/drawing/2014/main" id="{99660E92-1AAF-453D-A76F-86F114A10EA1}"/>
                  </a:ext>
                </a:extLst>
              </p:cNvPr>
              <p:cNvSpPr/>
              <p:nvPr/>
            </p:nvSpPr>
            <p:spPr>
              <a:xfrm>
                <a:off x="811295" y="9205535"/>
                <a:ext cx="1035897" cy="248342"/>
              </a:xfrm>
              <a:prstGeom prst="rightArrow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767" name="正方形/長方形 1766">
                <a:extLst>
                  <a:ext uri="{FF2B5EF4-FFF2-40B4-BE49-F238E27FC236}">
                    <a16:creationId xmlns:a16="http://schemas.microsoft.com/office/drawing/2014/main" id="{7E69C7E0-0449-4A39-AA29-62048C6EE072}"/>
                  </a:ext>
                </a:extLst>
              </p:cNvPr>
              <p:cNvSpPr/>
              <p:nvPr/>
            </p:nvSpPr>
            <p:spPr>
              <a:xfrm>
                <a:off x="1119754" y="9242055"/>
                <a:ext cx="375241" cy="18574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768" name="テキスト ボックス 1767">
                <a:extLst>
                  <a:ext uri="{FF2B5EF4-FFF2-40B4-BE49-F238E27FC236}">
                    <a16:creationId xmlns:a16="http://schemas.microsoft.com/office/drawing/2014/main" id="{33C1392E-2C5A-44E9-9FA8-FBB6EAFA4D85}"/>
                  </a:ext>
                </a:extLst>
              </p:cNvPr>
              <p:cNvSpPr txBox="1"/>
              <p:nvPr/>
            </p:nvSpPr>
            <p:spPr>
              <a:xfrm>
                <a:off x="998901" y="9224305"/>
                <a:ext cx="634923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1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貸与</a:t>
                </a:r>
              </a:p>
            </p:txBody>
          </p:sp>
        </p:grpSp>
        <p:sp>
          <p:nvSpPr>
            <p:cNvPr id="1769" name="フリーフォーム: 図形 1768">
              <a:extLst>
                <a:ext uri="{FF2B5EF4-FFF2-40B4-BE49-F238E27FC236}">
                  <a16:creationId xmlns:a16="http://schemas.microsoft.com/office/drawing/2014/main" id="{A8619B7A-9AC3-4BF6-894C-65AE90F7518E}"/>
                </a:ext>
              </a:extLst>
            </p:cNvPr>
            <p:cNvSpPr/>
            <p:nvPr/>
          </p:nvSpPr>
          <p:spPr>
            <a:xfrm rot="6569088">
              <a:off x="1146894" y="7138831"/>
              <a:ext cx="425328" cy="234984"/>
            </a:xfrm>
            <a:custGeom>
              <a:avLst/>
              <a:gdLst>
                <a:gd name="connsiteX0" fmla="*/ 25220 w 2482740"/>
                <a:gd name="connsiteY0" fmla="*/ 630322 h 2439035"/>
                <a:gd name="connsiteX1" fmla="*/ 0 w 2482740"/>
                <a:gd name="connsiteY1" fmla="*/ 524597 h 2439035"/>
                <a:gd name="connsiteX2" fmla="*/ 1241370 w 2482740"/>
                <a:gd name="connsiteY2" fmla="*/ 0 h 2439035"/>
                <a:gd name="connsiteX3" fmla="*/ 2482740 w 2482740"/>
                <a:gd name="connsiteY3" fmla="*/ 524597 h 2439035"/>
                <a:gd name="connsiteX4" fmla="*/ 2457520 w 2482740"/>
                <a:gd name="connsiteY4" fmla="*/ 630322 h 2439035"/>
                <a:gd name="connsiteX5" fmla="*/ 2433017 w 2482740"/>
                <a:gd name="connsiteY5" fmla="*/ 670594 h 2439035"/>
                <a:gd name="connsiteX6" fmla="*/ 2433157 w 2482740"/>
                <a:gd name="connsiteY6" fmla="*/ 681752 h 2439035"/>
                <a:gd name="connsiteX7" fmla="*/ 2047502 w 2482740"/>
                <a:gd name="connsiteY7" fmla="*/ 1663768 h 2439035"/>
                <a:gd name="connsiteX8" fmla="*/ 917088 w 2482740"/>
                <a:gd name="connsiteY8" fmla="*/ 2397502 h 2439035"/>
                <a:gd name="connsiteX9" fmla="*/ 1178751 w 2482740"/>
                <a:gd name="connsiteY9" fmla="*/ 1075483 h 2439035"/>
                <a:gd name="connsiteX10" fmla="*/ 1199555 w 2482740"/>
                <a:gd name="connsiteY10" fmla="*/ 1047413 h 2439035"/>
                <a:gd name="connsiteX11" fmla="*/ 991190 w 2482740"/>
                <a:gd name="connsiteY11" fmla="*/ 1038536 h 2439035"/>
                <a:gd name="connsiteX12" fmla="*/ 25220 w 2482740"/>
                <a:gd name="connsiteY12" fmla="*/ 630322 h 2439035"/>
                <a:gd name="connsiteX0" fmla="*/ 25220 w 2482740"/>
                <a:gd name="connsiteY0" fmla="*/ 630322 h 2424625"/>
                <a:gd name="connsiteX1" fmla="*/ 0 w 2482740"/>
                <a:gd name="connsiteY1" fmla="*/ 524597 h 2424625"/>
                <a:gd name="connsiteX2" fmla="*/ 1241370 w 2482740"/>
                <a:gd name="connsiteY2" fmla="*/ 0 h 2424625"/>
                <a:gd name="connsiteX3" fmla="*/ 2482740 w 2482740"/>
                <a:gd name="connsiteY3" fmla="*/ 524597 h 2424625"/>
                <a:gd name="connsiteX4" fmla="*/ 2457520 w 2482740"/>
                <a:gd name="connsiteY4" fmla="*/ 630322 h 2424625"/>
                <a:gd name="connsiteX5" fmla="*/ 2433017 w 2482740"/>
                <a:gd name="connsiteY5" fmla="*/ 670594 h 2424625"/>
                <a:gd name="connsiteX6" fmla="*/ 2047502 w 2482740"/>
                <a:gd name="connsiteY6" fmla="*/ 1663768 h 2424625"/>
                <a:gd name="connsiteX7" fmla="*/ 917088 w 2482740"/>
                <a:gd name="connsiteY7" fmla="*/ 2397502 h 2424625"/>
                <a:gd name="connsiteX8" fmla="*/ 1178751 w 2482740"/>
                <a:gd name="connsiteY8" fmla="*/ 1075483 h 2424625"/>
                <a:gd name="connsiteX9" fmla="*/ 1199555 w 2482740"/>
                <a:gd name="connsiteY9" fmla="*/ 1047413 h 2424625"/>
                <a:gd name="connsiteX10" fmla="*/ 991190 w 2482740"/>
                <a:gd name="connsiteY10" fmla="*/ 1038536 h 2424625"/>
                <a:gd name="connsiteX11" fmla="*/ 25220 w 2482740"/>
                <a:gd name="connsiteY11" fmla="*/ 630322 h 2424625"/>
                <a:gd name="connsiteX0" fmla="*/ 25220 w 2482740"/>
                <a:gd name="connsiteY0" fmla="*/ 630322 h 2424625"/>
                <a:gd name="connsiteX1" fmla="*/ 0 w 2482740"/>
                <a:gd name="connsiteY1" fmla="*/ 524597 h 2424625"/>
                <a:gd name="connsiteX2" fmla="*/ 1241370 w 2482740"/>
                <a:gd name="connsiteY2" fmla="*/ 0 h 2424625"/>
                <a:gd name="connsiteX3" fmla="*/ 2482740 w 2482740"/>
                <a:gd name="connsiteY3" fmla="*/ 524597 h 2424625"/>
                <a:gd name="connsiteX4" fmla="*/ 2457520 w 2482740"/>
                <a:gd name="connsiteY4" fmla="*/ 630322 h 2424625"/>
                <a:gd name="connsiteX5" fmla="*/ 2047502 w 2482740"/>
                <a:gd name="connsiteY5" fmla="*/ 1663768 h 2424625"/>
                <a:gd name="connsiteX6" fmla="*/ 917088 w 2482740"/>
                <a:gd name="connsiteY6" fmla="*/ 2397502 h 2424625"/>
                <a:gd name="connsiteX7" fmla="*/ 1178751 w 2482740"/>
                <a:gd name="connsiteY7" fmla="*/ 1075483 h 2424625"/>
                <a:gd name="connsiteX8" fmla="*/ 1199555 w 2482740"/>
                <a:gd name="connsiteY8" fmla="*/ 1047413 h 2424625"/>
                <a:gd name="connsiteX9" fmla="*/ 991190 w 2482740"/>
                <a:gd name="connsiteY9" fmla="*/ 1038536 h 2424625"/>
                <a:gd name="connsiteX10" fmla="*/ 25220 w 2482740"/>
                <a:gd name="connsiteY10" fmla="*/ 630322 h 2424625"/>
                <a:gd name="connsiteX0" fmla="*/ 25220 w 2457520"/>
                <a:gd name="connsiteY0" fmla="*/ 631192 h 2425495"/>
                <a:gd name="connsiteX1" fmla="*/ 0 w 2457520"/>
                <a:gd name="connsiteY1" fmla="*/ 525467 h 2425495"/>
                <a:gd name="connsiteX2" fmla="*/ 1241370 w 2457520"/>
                <a:gd name="connsiteY2" fmla="*/ 870 h 2425495"/>
                <a:gd name="connsiteX3" fmla="*/ 2457520 w 2457520"/>
                <a:gd name="connsiteY3" fmla="*/ 631192 h 2425495"/>
                <a:gd name="connsiteX4" fmla="*/ 2047502 w 2457520"/>
                <a:gd name="connsiteY4" fmla="*/ 1664638 h 2425495"/>
                <a:gd name="connsiteX5" fmla="*/ 917088 w 2457520"/>
                <a:gd name="connsiteY5" fmla="*/ 2398372 h 2425495"/>
                <a:gd name="connsiteX6" fmla="*/ 1178751 w 2457520"/>
                <a:gd name="connsiteY6" fmla="*/ 1076353 h 2425495"/>
                <a:gd name="connsiteX7" fmla="*/ 1199555 w 2457520"/>
                <a:gd name="connsiteY7" fmla="*/ 1048283 h 2425495"/>
                <a:gd name="connsiteX8" fmla="*/ 991190 w 2457520"/>
                <a:gd name="connsiteY8" fmla="*/ 1039406 h 2425495"/>
                <a:gd name="connsiteX9" fmla="*/ 25220 w 2457520"/>
                <a:gd name="connsiteY9" fmla="*/ 631192 h 2425495"/>
                <a:gd name="connsiteX0" fmla="*/ 25220 w 2470933"/>
                <a:gd name="connsiteY0" fmla="*/ 631192 h 2425495"/>
                <a:gd name="connsiteX1" fmla="*/ 0 w 2470933"/>
                <a:gd name="connsiteY1" fmla="*/ 525467 h 2425495"/>
                <a:gd name="connsiteX2" fmla="*/ 1241370 w 2470933"/>
                <a:gd name="connsiteY2" fmla="*/ 870 h 2425495"/>
                <a:gd name="connsiteX3" fmla="*/ 2457520 w 2470933"/>
                <a:gd name="connsiteY3" fmla="*/ 631192 h 2425495"/>
                <a:gd name="connsiteX4" fmla="*/ 2047502 w 2470933"/>
                <a:gd name="connsiteY4" fmla="*/ 1664638 h 2425495"/>
                <a:gd name="connsiteX5" fmla="*/ 917088 w 2470933"/>
                <a:gd name="connsiteY5" fmla="*/ 2398372 h 2425495"/>
                <a:gd name="connsiteX6" fmla="*/ 1178751 w 2470933"/>
                <a:gd name="connsiteY6" fmla="*/ 1076353 h 2425495"/>
                <a:gd name="connsiteX7" fmla="*/ 1199555 w 2470933"/>
                <a:gd name="connsiteY7" fmla="*/ 1048283 h 2425495"/>
                <a:gd name="connsiteX8" fmla="*/ 991190 w 2470933"/>
                <a:gd name="connsiteY8" fmla="*/ 1039406 h 2425495"/>
                <a:gd name="connsiteX9" fmla="*/ 25220 w 2470933"/>
                <a:gd name="connsiteY9" fmla="*/ 631192 h 2425495"/>
                <a:gd name="connsiteX0" fmla="*/ 25220 w 2458574"/>
                <a:gd name="connsiteY0" fmla="*/ 631192 h 2425495"/>
                <a:gd name="connsiteX1" fmla="*/ 0 w 2458574"/>
                <a:gd name="connsiteY1" fmla="*/ 525467 h 2425495"/>
                <a:gd name="connsiteX2" fmla="*/ 1241370 w 2458574"/>
                <a:gd name="connsiteY2" fmla="*/ 870 h 2425495"/>
                <a:gd name="connsiteX3" fmla="*/ 2457520 w 2458574"/>
                <a:gd name="connsiteY3" fmla="*/ 631192 h 2425495"/>
                <a:gd name="connsiteX4" fmla="*/ 2047502 w 2458574"/>
                <a:gd name="connsiteY4" fmla="*/ 1664638 h 2425495"/>
                <a:gd name="connsiteX5" fmla="*/ 917088 w 2458574"/>
                <a:gd name="connsiteY5" fmla="*/ 2398372 h 2425495"/>
                <a:gd name="connsiteX6" fmla="*/ 1178751 w 2458574"/>
                <a:gd name="connsiteY6" fmla="*/ 1076353 h 2425495"/>
                <a:gd name="connsiteX7" fmla="*/ 1199555 w 2458574"/>
                <a:gd name="connsiteY7" fmla="*/ 1048283 h 2425495"/>
                <a:gd name="connsiteX8" fmla="*/ 991190 w 2458574"/>
                <a:gd name="connsiteY8" fmla="*/ 1039406 h 2425495"/>
                <a:gd name="connsiteX9" fmla="*/ 25220 w 2458574"/>
                <a:gd name="connsiteY9" fmla="*/ 631192 h 2425495"/>
                <a:gd name="connsiteX0" fmla="*/ 25220 w 2459178"/>
                <a:gd name="connsiteY0" fmla="*/ 631192 h 2425495"/>
                <a:gd name="connsiteX1" fmla="*/ 0 w 2459178"/>
                <a:gd name="connsiteY1" fmla="*/ 525467 h 2425495"/>
                <a:gd name="connsiteX2" fmla="*/ 1241370 w 2459178"/>
                <a:gd name="connsiteY2" fmla="*/ 870 h 2425495"/>
                <a:gd name="connsiteX3" fmla="*/ 2457520 w 2459178"/>
                <a:gd name="connsiteY3" fmla="*/ 631192 h 2425495"/>
                <a:gd name="connsiteX4" fmla="*/ 2047502 w 2459178"/>
                <a:gd name="connsiteY4" fmla="*/ 1664638 h 2425495"/>
                <a:gd name="connsiteX5" fmla="*/ 917088 w 2459178"/>
                <a:gd name="connsiteY5" fmla="*/ 2398372 h 2425495"/>
                <a:gd name="connsiteX6" fmla="*/ 1178751 w 2459178"/>
                <a:gd name="connsiteY6" fmla="*/ 1076353 h 2425495"/>
                <a:gd name="connsiteX7" fmla="*/ 1199555 w 2459178"/>
                <a:gd name="connsiteY7" fmla="*/ 1048283 h 2425495"/>
                <a:gd name="connsiteX8" fmla="*/ 991190 w 2459178"/>
                <a:gd name="connsiteY8" fmla="*/ 1039406 h 2425495"/>
                <a:gd name="connsiteX9" fmla="*/ 25220 w 2459178"/>
                <a:gd name="connsiteY9" fmla="*/ 631192 h 2425495"/>
                <a:gd name="connsiteX0" fmla="*/ 25220 w 2459178"/>
                <a:gd name="connsiteY0" fmla="*/ 631192 h 2425495"/>
                <a:gd name="connsiteX1" fmla="*/ 0 w 2459178"/>
                <a:gd name="connsiteY1" fmla="*/ 525467 h 2425495"/>
                <a:gd name="connsiteX2" fmla="*/ 1241370 w 2459178"/>
                <a:gd name="connsiteY2" fmla="*/ 870 h 2425495"/>
                <a:gd name="connsiteX3" fmla="*/ 2457520 w 2459178"/>
                <a:gd name="connsiteY3" fmla="*/ 631192 h 2425495"/>
                <a:gd name="connsiteX4" fmla="*/ 2047502 w 2459178"/>
                <a:gd name="connsiteY4" fmla="*/ 1664638 h 2425495"/>
                <a:gd name="connsiteX5" fmla="*/ 917088 w 2459178"/>
                <a:gd name="connsiteY5" fmla="*/ 2398372 h 2425495"/>
                <a:gd name="connsiteX6" fmla="*/ 1178751 w 2459178"/>
                <a:gd name="connsiteY6" fmla="*/ 1076353 h 2425495"/>
                <a:gd name="connsiteX7" fmla="*/ 991190 w 2459178"/>
                <a:gd name="connsiteY7" fmla="*/ 1039406 h 2425495"/>
                <a:gd name="connsiteX8" fmla="*/ 25220 w 2459178"/>
                <a:gd name="connsiteY8" fmla="*/ 631192 h 2425495"/>
                <a:gd name="connsiteX0" fmla="*/ 25220 w 2459178"/>
                <a:gd name="connsiteY0" fmla="*/ 631192 h 2425495"/>
                <a:gd name="connsiteX1" fmla="*/ 0 w 2459178"/>
                <a:gd name="connsiteY1" fmla="*/ 525467 h 2425495"/>
                <a:gd name="connsiteX2" fmla="*/ 1241370 w 2459178"/>
                <a:gd name="connsiteY2" fmla="*/ 870 h 2425495"/>
                <a:gd name="connsiteX3" fmla="*/ 2457520 w 2459178"/>
                <a:gd name="connsiteY3" fmla="*/ 631192 h 2425495"/>
                <a:gd name="connsiteX4" fmla="*/ 2047502 w 2459178"/>
                <a:gd name="connsiteY4" fmla="*/ 1664638 h 2425495"/>
                <a:gd name="connsiteX5" fmla="*/ 917088 w 2459178"/>
                <a:gd name="connsiteY5" fmla="*/ 2398372 h 2425495"/>
                <a:gd name="connsiteX6" fmla="*/ 1178751 w 2459178"/>
                <a:gd name="connsiteY6" fmla="*/ 1076353 h 2425495"/>
                <a:gd name="connsiteX7" fmla="*/ 25220 w 2459178"/>
                <a:gd name="connsiteY7" fmla="*/ 631192 h 2425495"/>
                <a:gd name="connsiteX0" fmla="*/ 1178751 w 2459178"/>
                <a:gd name="connsiteY0" fmla="*/ 1076353 h 2425495"/>
                <a:gd name="connsiteX1" fmla="*/ 0 w 2459178"/>
                <a:gd name="connsiteY1" fmla="*/ 525467 h 2425495"/>
                <a:gd name="connsiteX2" fmla="*/ 1241370 w 2459178"/>
                <a:gd name="connsiteY2" fmla="*/ 870 h 2425495"/>
                <a:gd name="connsiteX3" fmla="*/ 2457520 w 2459178"/>
                <a:gd name="connsiteY3" fmla="*/ 631192 h 2425495"/>
                <a:gd name="connsiteX4" fmla="*/ 2047502 w 2459178"/>
                <a:gd name="connsiteY4" fmla="*/ 1664638 h 2425495"/>
                <a:gd name="connsiteX5" fmla="*/ 917088 w 2459178"/>
                <a:gd name="connsiteY5" fmla="*/ 2398372 h 2425495"/>
                <a:gd name="connsiteX6" fmla="*/ 1178751 w 2459178"/>
                <a:gd name="connsiteY6" fmla="*/ 1076353 h 2425495"/>
                <a:gd name="connsiteX0" fmla="*/ 1182674 w 2463101"/>
                <a:gd name="connsiteY0" fmla="*/ 1076327 h 2425469"/>
                <a:gd name="connsiteX1" fmla="*/ 3923 w 2463101"/>
                <a:gd name="connsiteY1" fmla="*/ 525441 h 2425469"/>
                <a:gd name="connsiteX2" fmla="*/ 1245293 w 2463101"/>
                <a:gd name="connsiteY2" fmla="*/ 844 h 2425469"/>
                <a:gd name="connsiteX3" fmla="*/ 2461443 w 2463101"/>
                <a:gd name="connsiteY3" fmla="*/ 631166 h 2425469"/>
                <a:gd name="connsiteX4" fmla="*/ 2051425 w 2463101"/>
                <a:gd name="connsiteY4" fmla="*/ 1664612 h 2425469"/>
                <a:gd name="connsiteX5" fmla="*/ 921011 w 2463101"/>
                <a:gd name="connsiteY5" fmla="*/ 2398346 h 2425469"/>
                <a:gd name="connsiteX6" fmla="*/ 1182674 w 2463101"/>
                <a:gd name="connsiteY6" fmla="*/ 1076327 h 2425469"/>
                <a:gd name="connsiteX0" fmla="*/ 1178904 w 2490708"/>
                <a:gd name="connsiteY0" fmla="*/ 989609 h 2338751"/>
                <a:gd name="connsiteX1" fmla="*/ 153 w 2490708"/>
                <a:gd name="connsiteY1" fmla="*/ 438723 h 2338751"/>
                <a:gd name="connsiteX2" fmla="*/ 1255850 w 2490708"/>
                <a:gd name="connsiteY2" fmla="*/ 766 h 2338751"/>
                <a:gd name="connsiteX3" fmla="*/ 2457673 w 2490708"/>
                <a:gd name="connsiteY3" fmla="*/ 544448 h 2338751"/>
                <a:gd name="connsiteX4" fmla="*/ 2047655 w 2490708"/>
                <a:gd name="connsiteY4" fmla="*/ 1577894 h 2338751"/>
                <a:gd name="connsiteX5" fmla="*/ 917241 w 2490708"/>
                <a:gd name="connsiteY5" fmla="*/ 2311628 h 2338751"/>
                <a:gd name="connsiteX6" fmla="*/ 1178904 w 2490708"/>
                <a:gd name="connsiteY6" fmla="*/ 989609 h 2338751"/>
                <a:gd name="connsiteX0" fmla="*/ 1510713 w 2492011"/>
                <a:gd name="connsiteY0" fmla="*/ 866841 h 2327693"/>
                <a:gd name="connsiteX1" fmla="*/ 1456 w 2492011"/>
                <a:gd name="connsiteY1" fmla="*/ 438675 h 2327693"/>
                <a:gd name="connsiteX2" fmla="*/ 1257153 w 2492011"/>
                <a:gd name="connsiteY2" fmla="*/ 718 h 2327693"/>
                <a:gd name="connsiteX3" fmla="*/ 2458976 w 2492011"/>
                <a:gd name="connsiteY3" fmla="*/ 544400 h 2327693"/>
                <a:gd name="connsiteX4" fmla="*/ 2048958 w 2492011"/>
                <a:gd name="connsiteY4" fmla="*/ 1577846 h 2327693"/>
                <a:gd name="connsiteX5" fmla="*/ 918544 w 2492011"/>
                <a:gd name="connsiteY5" fmla="*/ 2311580 h 2327693"/>
                <a:gd name="connsiteX6" fmla="*/ 1510713 w 2492011"/>
                <a:gd name="connsiteY6" fmla="*/ 866841 h 2327693"/>
                <a:gd name="connsiteX0" fmla="*/ 1510713 w 2492011"/>
                <a:gd name="connsiteY0" fmla="*/ 866841 h 2327693"/>
                <a:gd name="connsiteX1" fmla="*/ 1456 w 2492011"/>
                <a:gd name="connsiteY1" fmla="*/ 438675 h 2327693"/>
                <a:gd name="connsiteX2" fmla="*/ 1257153 w 2492011"/>
                <a:gd name="connsiteY2" fmla="*/ 718 h 2327693"/>
                <a:gd name="connsiteX3" fmla="*/ 2458976 w 2492011"/>
                <a:gd name="connsiteY3" fmla="*/ 544400 h 2327693"/>
                <a:gd name="connsiteX4" fmla="*/ 2048958 w 2492011"/>
                <a:gd name="connsiteY4" fmla="*/ 1577846 h 2327693"/>
                <a:gd name="connsiteX5" fmla="*/ 918544 w 2492011"/>
                <a:gd name="connsiteY5" fmla="*/ 2311580 h 2327693"/>
                <a:gd name="connsiteX6" fmla="*/ 1510713 w 2492011"/>
                <a:gd name="connsiteY6" fmla="*/ 866841 h 2327693"/>
                <a:gd name="connsiteX0" fmla="*/ 1510713 w 2492011"/>
                <a:gd name="connsiteY0" fmla="*/ 866841 h 2327693"/>
                <a:gd name="connsiteX1" fmla="*/ 1456 w 2492011"/>
                <a:gd name="connsiteY1" fmla="*/ 438675 h 2327693"/>
                <a:gd name="connsiteX2" fmla="*/ 1257153 w 2492011"/>
                <a:gd name="connsiteY2" fmla="*/ 718 h 2327693"/>
                <a:gd name="connsiteX3" fmla="*/ 2458976 w 2492011"/>
                <a:gd name="connsiteY3" fmla="*/ 544400 h 2327693"/>
                <a:gd name="connsiteX4" fmla="*/ 2048958 w 2492011"/>
                <a:gd name="connsiteY4" fmla="*/ 1577846 h 2327693"/>
                <a:gd name="connsiteX5" fmla="*/ 918544 w 2492011"/>
                <a:gd name="connsiteY5" fmla="*/ 2311580 h 2327693"/>
                <a:gd name="connsiteX6" fmla="*/ 1510713 w 2492011"/>
                <a:gd name="connsiteY6" fmla="*/ 866841 h 2327693"/>
                <a:gd name="connsiteX0" fmla="*/ 1511650 w 2496739"/>
                <a:gd name="connsiteY0" fmla="*/ 769669 h 2230521"/>
                <a:gd name="connsiteX1" fmla="*/ 2393 w 2496739"/>
                <a:gd name="connsiteY1" fmla="*/ 341503 h 2230521"/>
                <a:gd name="connsiteX2" fmla="*/ 1194614 w 2496739"/>
                <a:gd name="connsiteY2" fmla="*/ 957 h 2230521"/>
                <a:gd name="connsiteX3" fmla="*/ 2459913 w 2496739"/>
                <a:gd name="connsiteY3" fmla="*/ 447228 h 2230521"/>
                <a:gd name="connsiteX4" fmla="*/ 2049895 w 2496739"/>
                <a:gd name="connsiteY4" fmla="*/ 1480674 h 2230521"/>
                <a:gd name="connsiteX5" fmla="*/ 919481 w 2496739"/>
                <a:gd name="connsiteY5" fmla="*/ 2214408 h 2230521"/>
                <a:gd name="connsiteX6" fmla="*/ 1511650 w 2496739"/>
                <a:gd name="connsiteY6" fmla="*/ 769669 h 2230521"/>
                <a:gd name="connsiteX0" fmla="*/ 1511602 w 2397269"/>
                <a:gd name="connsiteY0" fmla="*/ 769393 h 2230474"/>
                <a:gd name="connsiteX1" fmla="*/ 2345 w 2397269"/>
                <a:gd name="connsiteY1" fmla="*/ 341227 h 2230474"/>
                <a:gd name="connsiteX2" fmla="*/ 1194566 w 2397269"/>
                <a:gd name="connsiteY2" fmla="*/ 681 h 2230474"/>
                <a:gd name="connsiteX3" fmla="*/ 2350166 w 2397269"/>
                <a:gd name="connsiteY3" fmla="*/ 429489 h 2230474"/>
                <a:gd name="connsiteX4" fmla="*/ 2049847 w 2397269"/>
                <a:gd name="connsiteY4" fmla="*/ 1480398 h 2230474"/>
                <a:gd name="connsiteX5" fmla="*/ 919433 w 2397269"/>
                <a:gd name="connsiteY5" fmla="*/ 2214132 h 2230474"/>
                <a:gd name="connsiteX6" fmla="*/ 1511602 w 2397269"/>
                <a:gd name="connsiteY6" fmla="*/ 769393 h 2230474"/>
                <a:gd name="connsiteX0" fmla="*/ 1511602 w 2390016"/>
                <a:gd name="connsiteY0" fmla="*/ 769393 h 2227758"/>
                <a:gd name="connsiteX1" fmla="*/ 2345 w 2390016"/>
                <a:gd name="connsiteY1" fmla="*/ 341227 h 2227758"/>
                <a:gd name="connsiteX2" fmla="*/ 1194566 w 2390016"/>
                <a:gd name="connsiteY2" fmla="*/ 681 h 2227758"/>
                <a:gd name="connsiteX3" fmla="*/ 2350166 w 2390016"/>
                <a:gd name="connsiteY3" fmla="*/ 429489 h 2227758"/>
                <a:gd name="connsiteX4" fmla="*/ 2010841 w 2390016"/>
                <a:gd name="connsiteY4" fmla="*/ 1434490 h 2227758"/>
                <a:gd name="connsiteX5" fmla="*/ 919433 w 2390016"/>
                <a:gd name="connsiteY5" fmla="*/ 2214132 h 2227758"/>
                <a:gd name="connsiteX6" fmla="*/ 1511602 w 2390016"/>
                <a:gd name="connsiteY6" fmla="*/ 769393 h 2227758"/>
                <a:gd name="connsiteX0" fmla="*/ 919433 w 2390016"/>
                <a:gd name="connsiteY0" fmla="*/ 2214132 h 2306036"/>
                <a:gd name="connsiteX1" fmla="*/ 1511602 w 2390016"/>
                <a:gd name="connsiteY1" fmla="*/ 769393 h 2306036"/>
                <a:gd name="connsiteX2" fmla="*/ 2345 w 2390016"/>
                <a:gd name="connsiteY2" fmla="*/ 341227 h 2306036"/>
                <a:gd name="connsiteX3" fmla="*/ 1194566 w 2390016"/>
                <a:gd name="connsiteY3" fmla="*/ 681 h 2306036"/>
                <a:gd name="connsiteX4" fmla="*/ 2350166 w 2390016"/>
                <a:gd name="connsiteY4" fmla="*/ 429489 h 2306036"/>
                <a:gd name="connsiteX5" fmla="*/ 2010841 w 2390016"/>
                <a:gd name="connsiteY5" fmla="*/ 1434490 h 2306036"/>
                <a:gd name="connsiteX6" fmla="*/ 1010873 w 2390016"/>
                <a:gd name="connsiteY6" fmla="*/ 2305572 h 2306036"/>
                <a:gd name="connsiteX0" fmla="*/ 815015 w 2390016"/>
                <a:gd name="connsiteY0" fmla="*/ 2184277 h 2306036"/>
                <a:gd name="connsiteX1" fmla="*/ 1511602 w 2390016"/>
                <a:gd name="connsiteY1" fmla="*/ 769393 h 2306036"/>
                <a:gd name="connsiteX2" fmla="*/ 2345 w 2390016"/>
                <a:gd name="connsiteY2" fmla="*/ 341227 h 2306036"/>
                <a:gd name="connsiteX3" fmla="*/ 1194566 w 2390016"/>
                <a:gd name="connsiteY3" fmla="*/ 681 h 2306036"/>
                <a:gd name="connsiteX4" fmla="*/ 2350166 w 2390016"/>
                <a:gd name="connsiteY4" fmla="*/ 429489 h 2306036"/>
                <a:gd name="connsiteX5" fmla="*/ 2010841 w 2390016"/>
                <a:gd name="connsiteY5" fmla="*/ 1434490 h 2306036"/>
                <a:gd name="connsiteX6" fmla="*/ 1010873 w 2390016"/>
                <a:gd name="connsiteY6" fmla="*/ 2305572 h 2306036"/>
                <a:gd name="connsiteX0" fmla="*/ 815015 w 2390016"/>
                <a:gd name="connsiteY0" fmla="*/ 2184277 h 2306036"/>
                <a:gd name="connsiteX1" fmla="*/ 1511602 w 2390016"/>
                <a:gd name="connsiteY1" fmla="*/ 769393 h 2306036"/>
                <a:gd name="connsiteX2" fmla="*/ 2345 w 2390016"/>
                <a:gd name="connsiteY2" fmla="*/ 341227 h 2306036"/>
                <a:gd name="connsiteX3" fmla="*/ 1194566 w 2390016"/>
                <a:gd name="connsiteY3" fmla="*/ 681 h 2306036"/>
                <a:gd name="connsiteX4" fmla="*/ 2350166 w 2390016"/>
                <a:gd name="connsiteY4" fmla="*/ 429489 h 2306036"/>
                <a:gd name="connsiteX5" fmla="*/ 2010841 w 2390016"/>
                <a:gd name="connsiteY5" fmla="*/ 1434490 h 2306036"/>
                <a:gd name="connsiteX6" fmla="*/ 1010873 w 2390016"/>
                <a:gd name="connsiteY6" fmla="*/ 2305572 h 2306036"/>
                <a:gd name="connsiteX0" fmla="*/ 765028 w 2390016"/>
                <a:gd name="connsiteY0" fmla="*/ 1957979 h 2306036"/>
                <a:gd name="connsiteX1" fmla="*/ 1511602 w 2390016"/>
                <a:gd name="connsiteY1" fmla="*/ 769393 h 2306036"/>
                <a:gd name="connsiteX2" fmla="*/ 2345 w 2390016"/>
                <a:gd name="connsiteY2" fmla="*/ 341227 h 2306036"/>
                <a:gd name="connsiteX3" fmla="*/ 1194566 w 2390016"/>
                <a:gd name="connsiteY3" fmla="*/ 681 h 2306036"/>
                <a:gd name="connsiteX4" fmla="*/ 2350166 w 2390016"/>
                <a:gd name="connsiteY4" fmla="*/ 429489 h 2306036"/>
                <a:gd name="connsiteX5" fmla="*/ 2010841 w 2390016"/>
                <a:gd name="connsiteY5" fmla="*/ 1434490 h 2306036"/>
                <a:gd name="connsiteX6" fmla="*/ 1010873 w 2390016"/>
                <a:gd name="connsiteY6" fmla="*/ 2305572 h 2306036"/>
                <a:gd name="connsiteX0" fmla="*/ 765028 w 2390016"/>
                <a:gd name="connsiteY0" fmla="*/ 1957979 h 2306036"/>
                <a:gd name="connsiteX1" fmla="*/ 1511602 w 2390016"/>
                <a:gd name="connsiteY1" fmla="*/ 769393 h 2306036"/>
                <a:gd name="connsiteX2" fmla="*/ 2345 w 2390016"/>
                <a:gd name="connsiteY2" fmla="*/ 341227 h 2306036"/>
                <a:gd name="connsiteX3" fmla="*/ 1194566 w 2390016"/>
                <a:gd name="connsiteY3" fmla="*/ 681 h 2306036"/>
                <a:gd name="connsiteX4" fmla="*/ 2350166 w 2390016"/>
                <a:gd name="connsiteY4" fmla="*/ 429489 h 2306036"/>
                <a:gd name="connsiteX5" fmla="*/ 2010841 w 2390016"/>
                <a:gd name="connsiteY5" fmla="*/ 1434490 h 2306036"/>
                <a:gd name="connsiteX6" fmla="*/ 1010873 w 2390016"/>
                <a:gd name="connsiteY6" fmla="*/ 2305572 h 2306036"/>
                <a:gd name="connsiteX0" fmla="*/ 796294 w 2390016"/>
                <a:gd name="connsiteY0" fmla="*/ 1678452 h 2306036"/>
                <a:gd name="connsiteX1" fmla="*/ 1511602 w 2390016"/>
                <a:gd name="connsiteY1" fmla="*/ 769393 h 2306036"/>
                <a:gd name="connsiteX2" fmla="*/ 2345 w 2390016"/>
                <a:gd name="connsiteY2" fmla="*/ 341227 h 2306036"/>
                <a:gd name="connsiteX3" fmla="*/ 1194566 w 2390016"/>
                <a:gd name="connsiteY3" fmla="*/ 681 h 2306036"/>
                <a:gd name="connsiteX4" fmla="*/ 2350166 w 2390016"/>
                <a:gd name="connsiteY4" fmla="*/ 429489 h 2306036"/>
                <a:gd name="connsiteX5" fmla="*/ 2010841 w 2390016"/>
                <a:gd name="connsiteY5" fmla="*/ 1434490 h 2306036"/>
                <a:gd name="connsiteX6" fmla="*/ 1010873 w 2390016"/>
                <a:gd name="connsiteY6" fmla="*/ 2305572 h 2306036"/>
                <a:gd name="connsiteX0" fmla="*/ 796294 w 2390016"/>
                <a:gd name="connsiteY0" fmla="*/ 1678452 h 2306036"/>
                <a:gd name="connsiteX1" fmla="*/ 1511602 w 2390016"/>
                <a:gd name="connsiteY1" fmla="*/ 769393 h 2306036"/>
                <a:gd name="connsiteX2" fmla="*/ 2345 w 2390016"/>
                <a:gd name="connsiteY2" fmla="*/ 341227 h 2306036"/>
                <a:gd name="connsiteX3" fmla="*/ 1194566 w 2390016"/>
                <a:gd name="connsiteY3" fmla="*/ 681 h 2306036"/>
                <a:gd name="connsiteX4" fmla="*/ 2350166 w 2390016"/>
                <a:gd name="connsiteY4" fmla="*/ 429489 h 2306036"/>
                <a:gd name="connsiteX5" fmla="*/ 2010841 w 2390016"/>
                <a:gd name="connsiteY5" fmla="*/ 1434490 h 2306036"/>
                <a:gd name="connsiteX6" fmla="*/ 1010873 w 2390016"/>
                <a:gd name="connsiteY6" fmla="*/ 2305572 h 2306036"/>
                <a:gd name="connsiteX0" fmla="*/ 796294 w 2390016"/>
                <a:gd name="connsiteY0" fmla="*/ 1678452 h 2306036"/>
                <a:gd name="connsiteX1" fmla="*/ 1511602 w 2390016"/>
                <a:gd name="connsiteY1" fmla="*/ 769393 h 2306036"/>
                <a:gd name="connsiteX2" fmla="*/ 2345 w 2390016"/>
                <a:gd name="connsiteY2" fmla="*/ 341227 h 2306036"/>
                <a:gd name="connsiteX3" fmla="*/ 1194566 w 2390016"/>
                <a:gd name="connsiteY3" fmla="*/ 681 h 2306036"/>
                <a:gd name="connsiteX4" fmla="*/ 2350166 w 2390016"/>
                <a:gd name="connsiteY4" fmla="*/ 429489 h 2306036"/>
                <a:gd name="connsiteX5" fmla="*/ 2010841 w 2390016"/>
                <a:gd name="connsiteY5" fmla="*/ 1434490 h 2306036"/>
                <a:gd name="connsiteX6" fmla="*/ 1010873 w 2390016"/>
                <a:gd name="connsiteY6" fmla="*/ 2305572 h 2306036"/>
                <a:gd name="connsiteX0" fmla="*/ 796294 w 2390016"/>
                <a:gd name="connsiteY0" fmla="*/ 1678452 h 2306036"/>
                <a:gd name="connsiteX1" fmla="*/ 1511602 w 2390016"/>
                <a:gd name="connsiteY1" fmla="*/ 769393 h 2306036"/>
                <a:gd name="connsiteX2" fmla="*/ 2345 w 2390016"/>
                <a:gd name="connsiteY2" fmla="*/ 341227 h 2306036"/>
                <a:gd name="connsiteX3" fmla="*/ 1194566 w 2390016"/>
                <a:gd name="connsiteY3" fmla="*/ 681 h 2306036"/>
                <a:gd name="connsiteX4" fmla="*/ 2350166 w 2390016"/>
                <a:gd name="connsiteY4" fmla="*/ 429489 h 2306036"/>
                <a:gd name="connsiteX5" fmla="*/ 2010841 w 2390016"/>
                <a:gd name="connsiteY5" fmla="*/ 1434490 h 2306036"/>
                <a:gd name="connsiteX6" fmla="*/ 1010873 w 2390016"/>
                <a:gd name="connsiteY6" fmla="*/ 2305572 h 2306036"/>
                <a:gd name="connsiteX0" fmla="*/ 796294 w 2390016"/>
                <a:gd name="connsiteY0" fmla="*/ 1678452 h 2306036"/>
                <a:gd name="connsiteX1" fmla="*/ 1511602 w 2390016"/>
                <a:gd name="connsiteY1" fmla="*/ 769393 h 2306036"/>
                <a:gd name="connsiteX2" fmla="*/ 2345 w 2390016"/>
                <a:gd name="connsiteY2" fmla="*/ 341227 h 2306036"/>
                <a:gd name="connsiteX3" fmla="*/ 1194566 w 2390016"/>
                <a:gd name="connsiteY3" fmla="*/ 681 h 2306036"/>
                <a:gd name="connsiteX4" fmla="*/ 2350166 w 2390016"/>
                <a:gd name="connsiteY4" fmla="*/ 429489 h 2306036"/>
                <a:gd name="connsiteX5" fmla="*/ 2010841 w 2390016"/>
                <a:gd name="connsiteY5" fmla="*/ 1434490 h 2306036"/>
                <a:gd name="connsiteX6" fmla="*/ 1010873 w 2390016"/>
                <a:gd name="connsiteY6" fmla="*/ 2305572 h 2306036"/>
                <a:gd name="connsiteX0" fmla="*/ 796294 w 2390016"/>
                <a:gd name="connsiteY0" fmla="*/ 1678452 h 1966244"/>
                <a:gd name="connsiteX1" fmla="*/ 1511602 w 2390016"/>
                <a:gd name="connsiteY1" fmla="*/ 769393 h 1966244"/>
                <a:gd name="connsiteX2" fmla="*/ 2345 w 2390016"/>
                <a:gd name="connsiteY2" fmla="*/ 341227 h 1966244"/>
                <a:gd name="connsiteX3" fmla="*/ 1194566 w 2390016"/>
                <a:gd name="connsiteY3" fmla="*/ 681 h 1966244"/>
                <a:gd name="connsiteX4" fmla="*/ 2350166 w 2390016"/>
                <a:gd name="connsiteY4" fmla="*/ 429489 h 1966244"/>
                <a:gd name="connsiteX5" fmla="*/ 2010841 w 2390016"/>
                <a:gd name="connsiteY5" fmla="*/ 1434490 h 1966244"/>
                <a:gd name="connsiteX6" fmla="*/ 1390207 w 2390016"/>
                <a:gd name="connsiteY6" fmla="*/ 1965196 h 1966244"/>
                <a:gd name="connsiteX0" fmla="*/ 1022094 w 2390016"/>
                <a:gd name="connsiteY0" fmla="*/ 1384208 h 1966244"/>
                <a:gd name="connsiteX1" fmla="*/ 1511602 w 2390016"/>
                <a:gd name="connsiteY1" fmla="*/ 769393 h 1966244"/>
                <a:gd name="connsiteX2" fmla="*/ 2345 w 2390016"/>
                <a:gd name="connsiteY2" fmla="*/ 341227 h 1966244"/>
                <a:gd name="connsiteX3" fmla="*/ 1194566 w 2390016"/>
                <a:gd name="connsiteY3" fmla="*/ 681 h 1966244"/>
                <a:gd name="connsiteX4" fmla="*/ 2350166 w 2390016"/>
                <a:gd name="connsiteY4" fmla="*/ 429489 h 1966244"/>
                <a:gd name="connsiteX5" fmla="*/ 2010841 w 2390016"/>
                <a:gd name="connsiteY5" fmla="*/ 1434490 h 1966244"/>
                <a:gd name="connsiteX6" fmla="*/ 1390207 w 2390016"/>
                <a:gd name="connsiteY6" fmla="*/ 1965196 h 1966244"/>
                <a:gd name="connsiteX0" fmla="*/ 1022094 w 2390016"/>
                <a:gd name="connsiteY0" fmla="*/ 1384208 h 1966244"/>
                <a:gd name="connsiteX1" fmla="*/ 1511602 w 2390016"/>
                <a:gd name="connsiteY1" fmla="*/ 769393 h 1966244"/>
                <a:gd name="connsiteX2" fmla="*/ 2345 w 2390016"/>
                <a:gd name="connsiteY2" fmla="*/ 341227 h 1966244"/>
                <a:gd name="connsiteX3" fmla="*/ 1194566 w 2390016"/>
                <a:gd name="connsiteY3" fmla="*/ 681 h 1966244"/>
                <a:gd name="connsiteX4" fmla="*/ 2350166 w 2390016"/>
                <a:gd name="connsiteY4" fmla="*/ 429489 h 1966244"/>
                <a:gd name="connsiteX5" fmla="*/ 2010841 w 2390016"/>
                <a:gd name="connsiteY5" fmla="*/ 1434490 h 1966244"/>
                <a:gd name="connsiteX6" fmla="*/ 1390207 w 2390016"/>
                <a:gd name="connsiteY6" fmla="*/ 1965196 h 1966244"/>
                <a:gd name="connsiteX0" fmla="*/ 1022094 w 2390016"/>
                <a:gd name="connsiteY0" fmla="*/ 1384208 h 1966244"/>
                <a:gd name="connsiteX1" fmla="*/ 1511602 w 2390016"/>
                <a:gd name="connsiteY1" fmla="*/ 769393 h 1966244"/>
                <a:gd name="connsiteX2" fmla="*/ 2345 w 2390016"/>
                <a:gd name="connsiteY2" fmla="*/ 341227 h 1966244"/>
                <a:gd name="connsiteX3" fmla="*/ 1194566 w 2390016"/>
                <a:gd name="connsiteY3" fmla="*/ 681 h 1966244"/>
                <a:gd name="connsiteX4" fmla="*/ 2350166 w 2390016"/>
                <a:gd name="connsiteY4" fmla="*/ 429489 h 1966244"/>
                <a:gd name="connsiteX5" fmla="*/ 2010841 w 2390016"/>
                <a:gd name="connsiteY5" fmla="*/ 1434490 h 1966244"/>
                <a:gd name="connsiteX6" fmla="*/ 1390207 w 2390016"/>
                <a:gd name="connsiteY6" fmla="*/ 1965196 h 1966244"/>
                <a:gd name="connsiteX0" fmla="*/ 1022094 w 2390016"/>
                <a:gd name="connsiteY0" fmla="*/ 1384208 h 1966244"/>
                <a:gd name="connsiteX1" fmla="*/ 1511602 w 2390016"/>
                <a:gd name="connsiteY1" fmla="*/ 769393 h 1966244"/>
                <a:gd name="connsiteX2" fmla="*/ 2345 w 2390016"/>
                <a:gd name="connsiteY2" fmla="*/ 341227 h 1966244"/>
                <a:gd name="connsiteX3" fmla="*/ 1194566 w 2390016"/>
                <a:gd name="connsiteY3" fmla="*/ 681 h 1966244"/>
                <a:gd name="connsiteX4" fmla="*/ 2350166 w 2390016"/>
                <a:gd name="connsiteY4" fmla="*/ 429489 h 1966244"/>
                <a:gd name="connsiteX5" fmla="*/ 2010841 w 2390016"/>
                <a:gd name="connsiteY5" fmla="*/ 1434490 h 1966244"/>
                <a:gd name="connsiteX6" fmla="*/ 1390207 w 2390016"/>
                <a:gd name="connsiteY6" fmla="*/ 1965196 h 1966244"/>
                <a:gd name="connsiteX0" fmla="*/ 1022094 w 2390016"/>
                <a:gd name="connsiteY0" fmla="*/ 1384208 h 1966244"/>
                <a:gd name="connsiteX1" fmla="*/ 1511602 w 2390016"/>
                <a:gd name="connsiteY1" fmla="*/ 769393 h 1966244"/>
                <a:gd name="connsiteX2" fmla="*/ 2345 w 2390016"/>
                <a:gd name="connsiteY2" fmla="*/ 341227 h 1966244"/>
                <a:gd name="connsiteX3" fmla="*/ 1194566 w 2390016"/>
                <a:gd name="connsiteY3" fmla="*/ 681 h 1966244"/>
                <a:gd name="connsiteX4" fmla="*/ 2350166 w 2390016"/>
                <a:gd name="connsiteY4" fmla="*/ 429489 h 1966244"/>
                <a:gd name="connsiteX5" fmla="*/ 2010841 w 2390016"/>
                <a:gd name="connsiteY5" fmla="*/ 1434490 h 1966244"/>
                <a:gd name="connsiteX6" fmla="*/ 1390207 w 2390016"/>
                <a:gd name="connsiteY6" fmla="*/ 1965196 h 1966244"/>
                <a:gd name="connsiteX0" fmla="*/ 1022094 w 2390016"/>
                <a:gd name="connsiteY0" fmla="*/ 1384208 h 1966244"/>
                <a:gd name="connsiteX1" fmla="*/ 1511602 w 2390016"/>
                <a:gd name="connsiteY1" fmla="*/ 769393 h 1966244"/>
                <a:gd name="connsiteX2" fmla="*/ 2345 w 2390016"/>
                <a:gd name="connsiteY2" fmla="*/ 341227 h 1966244"/>
                <a:gd name="connsiteX3" fmla="*/ 1194566 w 2390016"/>
                <a:gd name="connsiteY3" fmla="*/ 681 h 1966244"/>
                <a:gd name="connsiteX4" fmla="*/ 2350166 w 2390016"/>
                <a:gd name="connsiteY4" fmla="*/ 429489 h 1966244"/>
                <a:gd name="connsiteX5" fmla="*/ 2010841 w 2390016"/>
                <a:gd name="connsiteY5" fmla="*/ 1434490 h 1966244"/>
                <a:gd name="connsiteX6" fmla="*/ 1390207 w 2390016"/>
                <a:gd name="connsiteY6" fmla="*/ 1965196 h 1966244"/>
                <a:gd name="connsiteX0" fmla="*/ 1022094 w 2390016"/>
                <a:gd name="connsiteY0" fmla="*/ 1384208 h 1966244"/>
                <a:gd name="connsiteX1" fmla="*/ 1511602 w 2390016"/>
                <a:gd name="connsiteY1" fmla="*/ 769393 h 1966244"/>
                <a:gd name="connsiteX2" fmla="*/ 2345 w 2390016"/>
                <a:gd name="connsiteY2" fmla="*/ 341227 h 1966244"/>
                <a:gd name="connsiteX3" fmla="*/ 1194566 w 2390016"/>
                <a:gd name="connsiteY3" fmla="*/ 681 h 1966244"/>
                <a:gd name="connsiteX4" fmla="*/ 2350166 w 2390016"/>
                <a:gd name="connsiteY4" fmla="*/ 429489 h 1966244"/>
                <a:gd name="connsiteX5" fmla="*/ 2010841 w 2390016"/>
                <a:gd name="connsiteY5" fmla="*/ 1434490 h 1966244"/>
                <a:gd name="connsiteX6" fmla="*/ 1390207 w 2390016"/>
                <a:gd name="connsiteY6" fmla="*/ 1965196 h 1966244"/>
                <a:gd name="connsiteX0" fmla="*/ 1022094 w 2390016"/>
                <a:gd name="connsiteY0" fmla="*/ 1384208 h 1966244"/>
                <a:gd name="connsiteX1" fmla="*/ 1511602 w 2390016"/>
                <a:gd name="connsiteY1" fmla="*/ 769393 h 1966244"/>
                <a:gd name="connsiteX2" fmla="*/ 2345 w 2390016"/>
                <a:gd name="connsiteY2" fmla="*/ 341227 h 1966244"/>
                <a:gd name="connsiteX3" fmla="*/ 1194566 w 2390016"/>
                <a:gd name="connsiteY3" fmla="*/ 681 h 1966244"/>
                <a:gd name="connsiteX4" fmla="*/ 2350166 w 2390016"/>
                <a:gd name="connsiteY4" fmla="*/ 429489 h 1966244"/>
                <a:gd name="connsiteX5" fmla="*/ 2010841 w 2390016"/>
                <a:gd name="connsiteY5" fmla="*/ 1434490 h 1966244"/>
                <a:gd name="connsiteX6" fmla="*/ 1390207 w 2390016"/>
                <a:gd name="connsiteY6" fmla="*/ 1965196 h 1966244"/>
                <a:gd name="connsiteX0" fmla="*/ 1022094 w 2390016"/>
                <a:gd name="connsiteY0" fmla="*/ 1384208 h 1966244"/>
                <a:gd name="connsiteX1" fmla="*/ 1511602 w 2390016"/>
                <a:gd name="connsiteY1" fmla="*/ 769393 h 1966244"/>
                <a:gd name="connsiteX2" fmla="*/ 2345 w 2390016"/>
                <a:gd name="connsiteY2" fmla="*/ 341227 h 1966244"/>
                <a:gd name="connsiteX3" fmla="*/ 1194566 w 2390016"/>
                <a:gd name="connsiteY3" fmla="*/ 681 h 1966244"/>
                <a:gd name="connsiteX4" fmla="*/ 2350166 w 2390016"/>
                <a:gd name="connsiteY4" fmla="*/ 429489 h 1966244"/>
                <a:gd name="connsiteX5" fmla="*/ 2010841 w 2390016"/>
                <a:gd name="connsiteY5" fmla="*/ 1434490 h 1966244"/>
                <a:gd name="connsiteX6" fmla="*/ 1390207 w 2390016"/>
                <a:gd name="connsiteY6" fmla="*/ 1965196 h 1966244"/>
                <a:gd name="connsiteX0" fmla="*/ 1021648 w 2387736"/>
                <a:gd name="connsiteY0" fmla="*/ 1281989 h 1864025"/>
                <a:gd name="connsiteX1" fmla="*/ 1511156 w 2387736"/>
                <a:gd name="connsiteY1" fmla="*/ 667174 h 1864025"/>
                <a:gd name="connsiteX2" fmla="*/ 1899 w 2387736"/>
                <a:gd name="connsiteY2" fmla="*/ 239008 h 1864025"/>
                <a:gd name="connsiteX3" fmla="*/ 1222661 w 2387736"/>
                <a:gd name="connsiteY3" fmla="*/ 1059 h 1864025"/>
                <a:gd name="connsiteX4" fmla="*/ 2349720 w 2387736"/>
                <a:gd name="connsiteY4" fmla="*/ 327270 h 1864025"/>
                <a:gd name="connsiteX5" fmla="*/ 2010395 w 2387736"/>
                <a:gd name="connsiteY5" fmla="*/ 1332271 h 1864025"/>
                <a:gd name="connsiteX6" fmla="*/ 1389761 w 2387736"/>
                <a:gd name="connsiteY6" fmla="*/ 1862977 h 1864025"/>
                <a:gd name="connsiteX0" fmla="*/ 1021579 w 2387361"/>
                <a:gd name="connsiteY0" fmla="*/ 1230231 h 1812267"/>
                <a:gd name="connsiteX1" fmla="*/ 1511087 w 2387361"/>
                <a:gd name="connsiteY1" fmla="*/ 615416 h 1812267"/>
                <a:gd name="connsiteX2" fmla="*/ 1830 w 2387361"/>
                <a:gd name="connsiteY2" fmla="*/ 187250 h 1812267"/>
                <a:gd name="connsiteX3" fmla="*/ 1227377 w 2387361"/>
                <a:gd name="connsiteY3" fmla="*/ 1470 h 1812267"/>
                <a:gd name="connsiteX4" fmla="*/ 2349651 w 2387361"/>
                <a:gd name="connsiteY4" fmla="*/ 275512 h 1812267"/>
                <a:gd name="connsiteX5" fmla="*/ 2010326 w 2387361"/>
                <a:gd name="connsiteY5" fmla="*/ 1280513 h 1812267"/>
                <a:gd name="connsiteX6" fmla="*/ 1389692 w 2387361"/>
                <a:gd name="connsiteY6" fmla="*/ 1811219 h 1812267"/>
                <a:gd name="connsiteX0" fmla="*/ 1021544 w 2294401"/>
                <a:gd name="connsiteY0" fmla="*/ 1230840 h 1812876"/>
                <a:gd name="connsiteX1" fmla="*/ 1511052 w 2294401"/>
                <a:gd name="connsiteY1" fmla="*/ 616025 h 1812876"/>
                <a:gd name="connsiteX2" fmla="*/ 1795 w 2294401"/>
                <a:gd name="connsiteY2" fmla="*/ 187859 h 1812876"/>
                <a:gd name="connsiteX3" fmla="*/ 1227342 w 2294401"/>
                <a:gd name="connsiteY3" fmla="*/ 2079 h 1812876"/>
                <a:gd name="connsiteX4" fmla="*/ 2241407 w 2294401"/>
                <a:gd name="connsiteY4" fmla="*/ 295612 h 1812876"/>
                <a:gd name="connsiteX5" fmla="*/ 2010291 w 2294401"/>
                <a:gd name="connsiteY5" fmla="*/ 1281122 h 1812876"/>
                <a:gd name="connsiteX6" fmla="*/ 1389657 w 2294401"/>
                <a:gd name="connsiteY6" fmla="*/ 1811828 h 1812876"/>
                <a:gd name="connsiteX0" fmla="*/ 1021544 w 2285391"/>
                <a:gd name="connsiteY0" fmla="*/ 1230840 h 1812601"/>
                <a:gd name="connsiteX1" fmla="*/ 1511052 w 2285391"/>
                <a:gd name="connsiteY1" fmla="*/ 616025 h 1812601"/>
                <a:gd name="connsiteX2" fmla="*/ 1795 w 2285391"/>
                <a:gd name="connsiteY2" fmla="*/ 187859 h 1812601"/>
                <a:gd name="connsiteX3" fmla="*/ 1227342 w 2285391"/>
                <a:gd name="connsiteY3" fmla="*/ 2079 h 1812601"/>
                <a:gd name="connsiteX4" fmla="*/ 2241407 w 2285391"/>
                <a:gd name="connsiteY4" fmla="*/ 295612 h 1812601"/>
                <a:gd name="connsiteX5" fmla="*/ 1972701 w 2285391"/>
                <a:gd name="connsiteY5" fmla="*/ 1184138 h 1812601"/>
                <a:gd name="connsiteX6" fmla="*/ 1389657 w 2285391"/>
                <a:gd name="connsiteY6" fmla="*/ 1811828 h 1812601"/>
                <a:gd name="connsiteX0" fmla="*/ 1021544 w 2285391"/>
                <a:gd name="connsiteY0" fmla="*/ 1230840 h 1745592"/>
                <a:gd name="connsiteX1" fmla="*/ 1511052 w 2285391"/>
                <a:gd name="connsiteY1" fmla="*/ 616025 h 1745592"/>
                <a:gd name="connsiteX2" fmla="*/ 1795 w 2285391"/>
                <a:gd name="connsiteY2" fmla="*/ 187859 h 1745592"/>
                <a:gd name="connsiteX3" fmla="*/ 1227342 w 2285391"/>
                <a:gd name="connsiteY3" fmla="*/ 2079 h 1745592"/>
                <a:gd name="connsiteX4" fmla="*/ 2241407 w 2285391"/>
                <a:gd name="connsiteY4" fmla="*/ 295612 h 1745592"/>
                <a:gd name="connsiteX5" fmla="*/ 1972701 w 2285391"/>
                <a:gd name="connsiteY5" fmla="*/ 1184138 h 1745592"/>
                <a:gd name="connsiteX6" fmla="*/ 1287845 w 2285391"/>
                <a:gd name="connsiteY6" fmla="*/ 1744647 h 1745592"/>
                <a:gd name="connsiteX0" fmla="*/ 1021544 w 2285391"/>
                <a:gd name="connsiteY0" fmla="*/ 1230840 h 1759778"/>
                <a:gd name="connsiteX1" fmla="*/ 1511052 w 2285391"/>
                <a:gd name="connsiteY1" fmla="*/ 616025 h 1759778"/>
                <a:gd name="connsiteX2" fmla="*/ 1795 w 2285391"/>
                <a:gd name="connsiteY2" fmla="*/ 187859 h 1759778"/>
                <a:gd name="connsiteX3" fmla="*/ 1227342 w 2285391"/>
                <a:gd name="connsiteY3" fmla="*/ 2079 h 1759778"/>
                <a:gd name="connsiteX4" fmla="*/ 2241407 w 2285391"/>
                <a:gd name="connsiteY4" fmla="*/ 295612 h 1759778"/>
                <a:gd name="connsiteX5" fmla="*/ 1972701 w 2285391"/>
                <a:gd name="connsiteY5" fmla="*/ 1184138 h 1759778"/>
                <a:gd name="connsiteX6" fmla="*/ 1289150 w 2285391"/>
                <a:gd name="connsiteY6" fmla="*/ 1758875 h 1759778"/>
                <a:gd name="connsiteX0" fmla="*/ 1021544 w 2285391"/>
                <a:gd name="connsiteY0" fmla="*/ 1230840 h 1806302"/>
                <a:gd name="connsiteX1" fmla="*/ 1511052 w 2285391"/>
                <a:gd name="connsiteY1" fmla="*/ 616025 h 1806302"/>
                <a:gd name="connsiteX2" fmla="*/ 1795 w 2285391"/>
                <a:gd name="connsiteY2" fmla="*/ 187859 h 1806302"/>
                <a:gd name="connsiteX3" fmla="*/ 1227342 w 2285391"/>
                <a:gd name="connsiteY3" fmla="*/ 2079 h 1806302"/>
                <a:gd name="connsiteX4" fmla="*/ 2241407 w 2285391"/>
                <a:gd name="connsiteY4" fmla="*/ 295612 h 1806302"/>
                <a:gd name="connsiteX5" fmla="*/ 1972701 w 2285391"/>
                <a:gd name="connsiteY5" fmla="*/ 1184138 h 1806302"/>
                <a:gd name="connsiteX6" fmla="*/ 1197778 w 2285391"/>
                <a:gd name="connsiteY6" fmla="*/ 1805516 h 1806302"/>
                <a:gd name="connsiteX0" fmla="*/ 1021544 w 2285391"/>
                <a:gd name="connsiteY0" fmla="*/ 1230840 h 1541970"/>
                <a:gd name="connsiteX1" fmla="*/ 1511052 w 2285391"/>
                <a:gd name="connsiteY1" fmla="*/ 616025 h 1541970"/>
                <a:gd name="connsiteX2" fmla="*/ 1795 w 2285391"/>
                <a:gd name="connsiteY2" fmla="*/ 187859 h 1541970"/>
                <a:gd name="connsiteX3" fmla="*/ 1227342 w 2285391"/>
                <a:gd name="connsiteY3" fmla="*/ 2079 h 1541970"/>
                <a:gd name="connsiteX4" fmla="*/ 2241407 w 2285391"/>
                <a:gd name="connsiteY4" fmla="*/ 295612 h 1541970"/>
                <a:gd name="connsiteX5" fmla="*/ 1972701 w 2285391"/>
                <a:gd name="connsiteY5" fmla="*/ 1184138 h 1541970"/>
                <a:gd name="connsiteX6" fmla="*/ 1598988 w 2285391"/>
                <a:gd name="connsiteY6" fmla="*/ 1539155 h 1541970"/>
                <a:gd name="connsiteX0" fmla="*/ 958235 w 2285391"/>
                <a:gd name="connsiteY0" fmla="*/ 1322732 h 1541970"/>
                <a:gd name="connsiteX1" fmla="*/ 1511052 w 2285391"/>
                <a:gd name="connsiteY1" fmla="*/ 616025 h 1541970"/>
                <a:gd name="connsiteX2" fmla="*/ 1795 w 2285391"/>
                <a:gd name="connsiteY2" fmla="*/ 187859 h 1541970"/>
                <a:gd name="connsiteX3" fmla="*/ 1227342 w 2285391"/>
                <a:gd name="connsiteY3" fmla="*/ 2079 h 1541970"/>
                <a:gd name="connsiteX4" fmla="*/ 2241407 w 2285391"/>
                <a:gd name="connsiteY4" fmla="*/ 295612 h 1541970"/>
                <a:gd name="connsiteX5" fmla="*/ 1972701 w 2285391"/>
                <a:gd name="connsiteY5" fmla="*/ 1184138 h 1541970"/>
                <a:gd name="connsiteX6" fmla="*/ 1598988 w 2285391"/>
                <a:gd name="connsiteY6" fmla="*/ 1539155 h 1541970"/>
                <a:gd name="connsiteX0" fmla="*/ 967117 w 2294273"/>
                <a:gd name="connsiteY0" fmla="*/ 1322621 h 1541859"/>
                <a:gd name="connsiteX1" fmla="*/ 1519934 w 2294273"/>
                <a:gd name="connsiteY1" fmla="*/ 615914 h 1541859"/>
                <a:gd name="connsiteX2" fmla="*/ 10677 w 2294273"/>
                <a:gd name="connsiteY2" fmla="*/ 187748 h 1541859"/>
                <a:gd name="connsiteX3" fmla="*/ 1236224 w 2294273"/>
                <a:gd name="connsiteY3" fmla="*/ 1968 h 1541859"/>
                <a:gd name="connsiteX4" fmla="*/ 2250289 w 2294273"/>
                <a:gd name="connsiteY4" fmla="*/ 295501 h 1541859"/>
                <a:gd name="connsiteX5" fmla="*/ 1981583 w 2294273"/>
                <a:gd name="connsiteY5" fmla="*/ 1184027 h 1541859"/>
                <a:gd name="connsiteX6" fmla="*/ 1607870 w 2294273"/>
                <a:gd name="connsiteY6" fmla="*/ 1539044 h 1541859"/>
                <a:gd name="connsiteX0" fmla="*/ 967117 w 2294273"/>
                <a:gd name="connsiteY0" fmla="*/ 1322621 h 1541859"/>
                <a:gd name="connsiteX1" fmla="*/ 1519934 w 2294273"/>
                <a:gd name="connsiteY1" fmla="*/ 615914 h 1541859"/>
                <a:gd name="connsiteX2" fmla="*/ 10677 w 2294273"/>
                <a:gd name="connsiteY2" fmla="*/ 187748 h 1541859"/>
                <a:gd name="connsiteX3" fmla="*/ 1236224 w 2294273"/>
                <a:gd name="connsiteY3" fmla="*/ 1968 h 1541859"/>
                <a:gd name="connsiteX4" fmla="*/ 2250289 w 2294273"/>
                <a:gd name="connsiteY4" fmla="*/ 295501 h 1541859"/>
                <a:gd name="connsiteX5" fmla="*/ 1981583 w 2294273"/>
                <a:gd name="connsiteY5" fmla="*/ 1184027 h 1541859"/>
                <a:gd name="connsiteX6" fmla="*/ 1607870 w 2294273"/>
                <a:gd name="connsiteY6" fmla="*/ 1539044 h 1541859"/>
                <a:gd name="connsiteX0" fmla="*/ 1099739 w 2294273"/>
                <a:gd name="connsiteY0" fmla="*/ 1100026 h 1541859"/>
                <a:gd name="connsiteX1" fmla="*/ 1519934 w 2294273"/>
                <a:gd name="connsiteY1" fmla="*/ 615914 h 1541859"/>
                <a:gd name="connsiteX2" fmla="*/ 10677 w 2294273"/>
                <a:gd name="connsiteY2" fmla="*/ 187748 h 1541859"/>
                <a:gd name="connsiteX3" fmla="*/ 1236224 w 2294273"/>
                <a:gd name="connsiteY3" fmla="*/ 1968 h 1541859"/>
                <a:gd name="connsiteX4" fmla="*/ 2250289 w 2294273"/>
                <a:gd name="connsiteY4" fmla="*/ 295501 h 1541859"/>
                <a:gd name="connsiteX5" fmla="*/ 1981583 w 2294273"/>
                <a:gd name="connsiteY5" fmla="*/ 1184027 h 1541859"/>
                <a:gd name="connsiteX6" fmla="*/ 1607870 w 2294273"/>
                <a:gd name="connsiteY6" fmla="*/ 1539044 h 1541859"/>
                <a:gd name="connsiteX0" fmla="*/ 1099739 w 2294273"/>
                <a:gd name="connsiteY0" fmla="*/ 1100026 h 1409549"/>
                <a:gd name="connsiteX1" fmla="*/ 1519934 w 2294273"/>
                <a:gd name="connsiteY1" fmla="*/ 615914 h 1409549"/>
                <a:gd name="connsiteX2" fmla="*/ 10677 w 2294273"/>
                <a:gd name="connsiteY2" fmla="*/ 187748 h 1409549"/>
                <a:gd name="connsiteX3" fmla="*/ 1236224 w 2294273"/>
                <a:gd name="connsiteY3" fmla="*/ 1968 h 1409549"/>
                <a:gd name="connsiteX4" fmla="*/ 2250289 w 2294273"/>
                <a:gd name="connsiteY4" fmla="*/ 295501 h 1409549"/>
                <a:gd name="connsiteX5" fmla="*/ 1981583 w 2294273"/>
                <a:gd name="connsiteY5" fmla="*/ 1184027 h 1409549"/>
                <a:gd name="connsiteX6" fmla="*/ 1756502 w 2294273"/>
                <a:gd name="connsiteY6" fmla="*/ 1386718 h 1409549"/>
                <a:gd name="connsiteX0" fmla="*/ 1099739 w 2325089"/>
                <a:gd name="connsiteY0" fmla="*/ 1100026 h 1388347"/>
                <a:gd name="connsiteX1" fmla="*/ 1519934 w 2325089"/>
                <a:gd name="connsiteY1" fmla="*/ 615914 h 1388347"/>
                <a:gd name="connsiteX2" fmla="*/ 10677 w 2325089"/>
                <a:gd name="connsiteY2" fmla="*/ 187748 h 1388347"/>
                <a:gd name="connsiteX3" fmla="*/ 1236224 w 2325089"/>
                <a:gd name="connsiteY3" fmla="*/ 1968 h 1388347"/>
                <a:gd name="connsiteX4" fmla="*/ 2250289 w 2325089"/>
                <a:gd name="connsiteY4" fmla="*/ 295501 h 1388347"/>
                <a:gd name="connsiteX5" fmla="*/ 2089623 w 2325089"/>
                <a:gd name="connsiteY5" fmla="*/ 954122 h 1388347"/>
                <a:gd name="connsiteX6" fmla="*/ 1756502 w 2325089"/>
                <a:gd name="connsiteY6" fmla="*/ 1386718 h 1388347"/>
                <a:gd name="connsiteX0" fmla="*/ 1099739 w 2260754"/>
                <a:gd name="connsiteY0" fmla="*/ 1100026 h 1386718"/>
                <a:gd name="connsiteX1" fmla="*/ 1519934 w 2260754"/>
                <a:gd name="connsiteY1" fmla="*/ 615914 h 1386718"/>
                <a:gd name="connsiteX2" fmla="*/ 10677 w 2260754"/>
                <a:gd name="connsiteY2" fmla="*/ 187748 h 1386718"/>
                <a:gd name="connsiteX3" fmla="*/ 1236224 w 2260754"/>
                <a:gd name="connsiteY3" fmla="*/ 1968 h 1386718"/>
                <a:gd name="connsiteX4" fmla="*/ 2250289 w 2260754"/>
                <a:gd name="connsiteY4" fmla="*/ 295501 h 1386718"/>
                <a:gd name="connsiteX5" fmla="*/ 1756502 w 2260754"/>
                <a:gd name="connsiteY5" fmla="*/ 1386718 h 1386718"/>
                <a:gd name="connsiteX0" fmla="*/ 1099739 w 2259073"/>
                <a:gd name="connsiteY0" fmla="*/ 1100026 h 1284556"/>
                <a:gd name="connsiteX1" fmla="*/ 1519934 w 2259073"/>
                <a:gd name="connsiteY1" fmla="*/ 615914 h 1284556"/>
                <a:gd name="connsiteX2" fmla="*/ 10677 w 2259073"/>
                <a:gd name="connsiteY2" fmla="*/ 187748 h 1284556"/>
                <a:gd name="connsiteX3" fmla="*/ 1236224 w 2259073"/>
                <a:gd name="connsiteY3" fmla="*/ 1968 h 1284556"/>
                <a:gd name="connsiteX4" fmla="*/ 2250289 w 2259073"/>
                <a:gd name="connsiteY4" fmla="*/ 295501 h 1284556"/>
                <a:gd name="connsiteX5" fmla="*/ 1723218 w 2259073"/>
                <a:gd name="connsiteY5" fmla="*/ 1284556 h 1284556"/>
                <a:gd name="connsiteX0" fmla="*/ 1099739 w 2261143"/>
                <a:gd name="connsiteY0" fmla="*/ 1100026 h 1284556"/>
                <a:gd name="connsiteX1" fmla="*/ 1519934 w 2261143"/>
                <a:gd name="connsiteY1" fmla="*/ 615914 h 1284556"/>
                <a:gd name="connsiteX2" fmla="*/ 10677 w 2261143"/>
                <a:gd name="connsiteY2" fmla="*/ 187748 h 1284556"/>
                <a:gd name="connsiteX3" fmla="*/ 1236224 w 2261143"/>
                <a:gd name="connsiteY3" fmla="*/ 1968 h 1284556"/>
                <a:gd name="connsiteX4" fmla="*/ 2250289 w 2261143"/>
                <a:gd name="connsiteY4" fmla="*/ 295501 h 1284556"/>
                <a:gd name="connsiteX5" fmla="*/ 1723218 w 2261143"/>
                <a:gd name="connsiteY5" fmla="*/ 1284556 h 1284556"/>
                <a:gd name="connsiteX0" fmla="*/ 1099694 w 2233394"/>
                <a:gd name="connsiteY0" fmla="*/ 1102031 h 1286561"/>
                <a:gd name="connsiteX1" fmla="*/ 1519889 w 2233394"/>
                <a:gd name="connsiteY1" fmla="*/ 617919 h 1286561"/>
                <a:gd name="connsiteX2" fmla="*/ 10632 w 2233394"/>
                <a:gd name="connsiteY2" fmla="*/ 189753 h 1286561"/>
                <a:gd name="connsiteX3" fmla="*/ 1236179 w 2233394"/>
                <a:gd name="connsiteY3" fmla="*/ 3973 h 1286561"/>
                <a:gd name="connsiteX4" fmla="*/ 2221831 w 2233394"/>
                <a:gd name="connsiteY4" fmla="*/ 352720 h 1286561"/>
                <a:gd name="connsiteX5" fmla="*/ 1723173 w 2233394"/>
                <a:gd name="connsiteY5" fmla="*/ 1286561 h 1286561"/>
                <a:gd name="connsiteX0" fmla="*/ 770254 w 1903954"/>
                <a:gd name="connsiteY0" fmla="*/ 1120889 h 1305419"/>
                <a:gd name="connsiteX1" fmla="*/ 1190449 w 1903954"/>
                <a:gd name="connsiteY1" fmla="*/ 636777 h 1305419"/>
                <a:gd name="connsiteX2" fmla="*/ 14330 w 1903954"/>
                <a:gd name="connsiteY2" fmla="*/ 95419 h 1305419"/>
                <a:gd name="connsiteX3" fmla="*/ 906739 w 1903954"/>
                <a:gd name="connsiteY3" fmla="*/ 22831 h 1305419"/>
                <a:gd name="connsiteX4" fmla="*/ 1892391 w 1903954"/>
                <a:gd name="connsiteY4" fmla="*/ 371578 h 1305419"/>
                <a:gd name="connsiteX5" fmla="*/ 1393733 w 1903954"/>
                <a:gd name="connsiteY5" fmla="*/ 1305419 h 1305419"/>
                <a:gd name="connsiteX0" fmla="*/ 826698 w 1960398"/>
                <a:gd name="connsiteY0" fmla="*/ 1124199 h 1308729"/>
                <a:gd name="connsiteX1" fmla="*/ 1246893 w 1960398"/>
                <a:gd name="connsiteY1" fmla="*/ 640087 h 1308729"/>
                <a:gd name="connsiteX2" fmla="*/ 13522 w 1960398"/>
                <a:gd name="connsiteY2" fmla="*/ 89249 h 1308729"/>
                <a:gd name="connsiteX3" fmla="*/ 963183 w 1960398"/>
                <a:gd name="connsiteY3" fmla="*/ 26141 h 1308729"/>
                <a:gd name="connsiteX4" fmla="*/ 1948835 w 1960398"/>
                <a:gd name="connsiteY4" fmla="*/ 374888 h 1308729"/>
                <a:gd name="connsiteX5" fmla="*/ 1450177 w 1960398"/>
                <a:gd name="connsiteY5" fmla="*/ 1308729 h 1308729"/>
                <a:gd name="connsiteX0" fmla="*/ 817283 w 1950983"/>
                <a:gd name="connsiteY0" fmla="*/ 1161248 h 1345778"/>
                <a:gd name="connsiteX1" fmla="*/ 1237478 w 1950983"/>
                <a:gd name="connsiteY1" fmla="*/ 677136 h 1345778"/>
                <a:gd name="connsiteX2" fmla="*/ 4107 w 1950983"/>
                <a:gd name="connsiteY2" fmla="*/ 126298 h 1345778"/>
                <a:gd name="connsiteX3" fmla="*/ 953768 w 1950983"/>
                <a:gd name="connsiteY3" fmla="*/ 63190 h 1345778"/>
                <a:gd name="connsiteX4" fmla="*/ 1939420 w 1950983"/>
                <a:gd name="connsiteY4" fmla="*/ 411937 h 1345778"/>
                <a:gd name="connsiteX5" fmla="*/ 1440762 w 1950983"/>
                <a:gd name="connsiteY5" fmla="*/ 1345778 h 1345778"/>
                <a:gd name="connsiteX0" fmla="*/ 829162 w 1962862"/>
                <a:gd name="connsiteY0" fmla="*/ 1163568 h 1348098"/>
                <a:gd name="connsiteX1" fmla="*/ 1249357 w 1962862"/>
                <a:gd name="connsiteY1" fmla="*/ 679456 h 1348098"/>
                <a:gd name="connsiteX2" fmla="*/ 15986 w 1962862"/>
                <a:gd name="connsiteY2" fmla="*/ 128618 h 1348098"/>
                <a:gd name="connsiteX3" fmla="*/ 965647 w 1962862"/>
                <a:gd name="connsiteY3" fmla="*/ 65510 h 1348098"/>
                <a:gd name="connsiteX4" fmla="*/ 1951299 w 1962862"/>
                <a:gd name="connsiteY4" fmla="*/ 414257 h 1348098"/>
                <a:gd name="connsiteX5" fmla="*/ 1452641 w 1962862"/>
                <a:gd name="connsiteY5" fmla="*/ 1348098 h 1348098"/>
                <a:gd name="connsiteX0" fmla="*/ 488755 w 1962862"/>
                <a:gd name="connsiteY0" fmla="*/ 1267458 h 1348098"/>
                <a:gd name="connsiteX1" fmla="*/ 1249357 w 1962862"/>
                <a:gd name="connsiteY1" fmla="*/ 679456 h 1348098"/>
                <a:gd name="connsiteX2" fmla="*/ 15986 w 1962862"/>
                <a:gd name="connsiteY2" fmla="*/ 128618 h 1348098"/>
                <a:gd name="connsiteX3" fmla="*/ 965647 w 1962862"/>
                <a:gd name="connsiteY3" fmla="*/ 65510 h 1348098"/>
                <a:gd name="connsiteX4" fmla="*/ 1951299 w 1962862"/>
                <a:gd name="connsiteY4" fmla="*/ 414257 h 1348098"/>
                <a:gd name="connsiteX5" fmla="*/ 1452641 w 1962862"/>
                <a:gd name="connsiteY5" fmla="*/ 1348098 h 1348098"/>
                <a:gd name="connsiteX0" fmla="*/ 488755 w 1962862"/>
                <a:gd name="connsiteY0" fmla="*/ 1267458 h 1348098"/>
                <a:gd name="connsiteX1" fmla="*/ 1249357 w 1962862"/>
                <a:gd name="connsiteY1" fmla="*/ 679456 h 1348098"/>
                <a:gd name="connsiteX2" fmla="*/ 15986 w 1962862"/>
                <a:gd name="connsiteY2" fmla="*/ 128618 h 1348098"/>
                <a:gd name="connsiteX3" fmla="*/ 965647 w 1962862"/>
                <a:gd name="connsiteY3" fmla="*/ 65510 h 1348098"/>
                <a:gd name="connsiteX4" fmla="*/ 1951299 w 1962862"/>
                <a:gd name="connsiteY4" fmla="*/ 414257 h 1348098"/>
                <a:gd name="connsiteX5" fmla="*/ 1452641 w 1962862"/>
                <a:gd name="connsiteY5" fmla="*/ 1348098 h 1348098"/>
                <a:gd name="connsiteX0" fmla="*/ 476415 w 1950522"/>
                <a:gd name="connsiteY0" fmla="*/ 1228899 h 1309539"/>
                <a:gd name="connsiteX1" fmla="*/ 1311018 w 1950522"/>
                <a:gd name="connsiteY1" fmla="*/ 618312 h 1309539"/>
                <a:gd name="connsiteX2" fmla="*/ 3646 w 1950522"/>
                <a:gd name="connsiteY2" fmla="*/ 90059 h 1309539"/>
                <a:gd name="connsiteX3" fmla="*/ 953307 w 1950522"/>
                <a:gd name="connsiteY3" fmla="*/ 26951 h 1309539"/>
                <a:gd name="connsiteX4" fmla="*/ 1938959 w 1950522"/>
                <a:gd name="connsiteY4" fmla="*/ 375698 h 1309539"/>
                <a:gd name="connsiteX5" fmla="*/ 1440301 w 1950522"/>
                <a:gd name="connsiteY5" fmla="*/ 1309539 h 1309539"/>
                <a:gd name="connsiteX0" fmla="*/ 476415 w 1950522"/>
                <a:gd name="connsiteY0" fmla="*/ 1228899 h 1309539"/>
                <a:gd name="connsiteX1" fmla="*/ 1215675 w 1950522"/>
                <a:gd name="connsiteY1" fmla="*/ 680919 h 1309539"/>
                <a:gd name="connsiteX2" fmla="*/ 1311018 w 1950522"/>
                <a:gd name="connsiteY2" fmla="*/ 618312 h 1309539"/>
                <a:gd name="connsiteX3" fmla="*/ 3646 w 1950522"/>
                <a:gd name="connsiteY3" fmla="*/ 90059 h 1309539"/>
                <a:gd name="connsiteX4" fmla="*/ 953307 w 1950522"/>
                <a:gd name="connsiteY4" fmla="*/ 26951 h 1309539"/>
                <a:gd name="connsiteX5" fmla="*/ 1938959 w 1950522"/>
                <a:gd name="connsiteY5" fmla="*/ 375698 h 1309539"/>
                <a:gd name="connsiteX6" fmla="*/ 1440301 w 1950522"/>
                <a:gd name="connsiteY6" fmla="*/ 1309539 h 1309539"/>
                <a:gd name="connsiteX0" fmla="*/ 476295 w 1950402"/>
                <a:gd name="connsiteY0" fmla="*/ 1229643 h 1310283"/>
                <a:gd name="connsiteX1" fmla="*/ 1215555 w 1950402"/>
                <a:gd name="connsiteY1" fmla="*/ 681663 h 1310283"/>
                <a:gd name="connsiteX2" fmla="*/ 1304487 w 1950402"/>
                <a:gd name="connsiteY2" fmla="*/ 636250 h 1310283"/>
                <a:gd name="connsiteX3" fmla="*/ 3526 w 1950402"/>
                <a:gd name="connsiteY3" fmla="*/ 90803 h 1310283"/>
                <a:gd name="connsiteX4" fmla="*/ 953187 w 1950402"/>
                <a:gd name="connsiteY4" fmla="*/ 27695 h 1310283"/>
                <a:gd name="connsiteX5" fmla="*/ 1938839 w 1950402"/>
                <a:gd name="connsiteY5" fmla="*/ 376442 h 1310283"/>
                <a:gd name="connsiteX6" fmla="*/ 1440181 w 1950402"/>
                <a:gd name="connsiteY6" fmla="*/ 1310283 h 1310283"/>
                <a:gd name="connsiteX0" fmla="*/ 476295 w 1950402"/>
                <a:gd name="connsiteY0" fmla="*/ 1229644 h 1310284"/>
                <a:gd name="connsiteX1" fmla="*/ 1215555 w 1950402"/>
                <a:gd name="connsiteY1" fmla="*/ 681664 h 1310284"/>
                <a:gd name="connsiteX2" fmla="*/ 1304487 w 1950402"/>
                <a:gd name="connsiteY2" fmla="*/ 636251 h 1310284"/>
                <a:gd name="connsiteX3" fmla="*/ 3526 w 1950402"/>
                <a:gd name="connsiteY3" fmla="*/ 90804 h 1310284"/>
                <a:gd name="connsiteX4" fmla="*/ 953187 w 1950402"/>
                <a:gd name="connsiteY4" fmla="*/ 27696 h 1310284"/>
                <a:gd name="connsiteX5" fmla="*/ 1938839 w 1950402"/>
                <a:gd name="connsiteY5" fmla="*/ 376443 h 1310284"/>
                <a:gd name="connsiteX6" fmla="*/ 1440181 w 1950402"/>
                <a:gd name="connsiteY6" fmla="*/ 1310284 h 1310284"/>
                <a:gd name="connsiteX0" fmla="*/ 476295 w 1950402"/>
                <a:gd name="connsiteY0" fmla="*/ 1229644 h 1310284"/>
                <a:gd name="connsiteX1" fmla="*/ 1171781 w 1950402"/>
                <a:gd name="connsiteY1" fmla="*/ 646266 h 1310284"/>
                <a:gd name="connsiteX2" fmla="*/ 1304487 w 1950402"/>
                <a:gd name="connsiteY2" fmla="*/ 636251 h 1310284"/>
                <a:gd name="connsiteX3" fmla="*/ 3526 w 1950402"/>
                <a:gd name="connsiteY3" fmla="*/ 90804 h 1310284"/>
                <a:gd name="connsiteX4" fmla="*/ 953187 w 1950402"/>
                <a:gd name="connsiteY4" fmla="*/ 27696 h 1310284"/>
                <a:gd name="connsiteX5" fmla="*/ 1938839 w 1950402"/>
                <a:gd name="connsiteY5" fmla="*/ 376443 h 1310284"/>
                <a:gd name="connsiteX6" fmla="*/ 1440181 w 1950402"/>
                <a:gd name="connsiteY6" fmla="*/ 1310284 h 1310284"/>
                <a:gd name="connsiteX0" fmla="*/ 476295 w 1950402"/>
                <a:gd name="connsiteY0" fmla="*/ 1229644 h 1310284"/>
                <a:gd name="connsiteX1" fmla="*/ 1171781 w 1950402"/>
                <a:gd name="connsiteY1" fmla="*/ 646266 h 1310284"/>
                <a:gd name="connsiteX2" fmla="*/ 1304487 w 1950402"/>
                <a:gd name="connsiteY2" fmla="*/ 636251 h 1310284"/>
                <a:gd name="connsiteX3" fmla="*/ 3526 w 1950402"/>
                <a:gd name="connsiteY3" fmla="*/ 90804 h 1310284"/>
                <a:gd name="connsiteX4" fmla="*/ 953187 w 1950402"/>
                <a:gd name="connsiteY4" fmla="*/ 27696 h 1310284"/>
                <a:gd name="connsiteX5" fmla="*/ 1938839 w 1950402"/>
                <a:gd name="connsiteY5" fmla="*/ 376443 h 1310284"/>
                <a:gd name="connsiteX6" fmla="*/ 1440181 w 1950402"/>
                <a:gd name="connsiteY6" fmla="*/ 1310284 h 1310284"/>
                <a:gd name="connsiteX0" fmla="*/ 217149 w 1691256"/>
                <a:gd name="connsiteY0" fmla="*/ 1291767 h 1372407"/>
                <a:gd name="connsiteX1" fmla="*/ 912635 w 1691256"/>
                <a:gd name="connsiteY1" fmla="*/ 708389 h 1372407"/>
                <a:gd name="connsiteX2" fmla="*/ 1045341 w 1691256"/>
                <a:gd name="connsiteY2" fmla="*/ 698374 h 1372407"/>
                <a:gd name="connsiteX3" fmla="*/ 5009 w 1691256"/>
                <a:gd name="connsiteY3" fmla="*/ 49005 h 1372407"/>
                <a:gd name="connsiteX4" fmla="*/ 694041 w 1691256"/>
                <a:gd name="connsiteY4" fmla="*/ 89819 h 1372407"/>
                <a:gd name="connsiteX5" fmla="*/ 1679693 w 1691256"/>
                <a:gd name="connsiteY5" fmla="*/ 438566 h 1372407"/>
                <a:gd name="connsiteX6" fmla="*/ 1181035 w 1691256"/>
                <a:gd name="connsiteY6" fmla="*/ 1372407 h 1372407"/>
                <a:gd name="connsiteX0" fmla="*/ 216138 w 1690245"/>
                <a:gd name="connsiteY0" fmla="*/ 1309228 h 1389868"/>
                <a:gd name="connsiteX1" fmla="*/ 911624 w 1690245"/>
                <a:gd name="connsiteY1" fmla="*/ 725850 h 1389868"/>
                <a:gd name="connsiteX2" fmla="*/ 1044330 w 1690245"/>
                <a:gd name="connsiteY2" fmla="*/ 715835 h 1389868"/>
                <a:gd name="connsiteX3" fmla="*/ 3998 w 1690245"/>
                <a:gd name="connsiteY3" fmla="*/ 66466 h 1389868"/>
                <a:gd name="connsiteX4" fmla="*/ 723973 w 1690245"/>
                <a:gd name="connsiteY4" fmla="*/ 65331 h 1389868"/>
                <a:gd name="connsiteX5" fmla="*/ 1678682 w 1690245"/>
                <a:gd name="connsiteY5" fmla="*/ 456027 h 1389868"/>
                <a:gd name="connsiteX6" fmla="*/ 1180024 w 1690245"/>
                <a:gd name="connsiteY6" fmla="*/ 1389868 h 1389868"/>
                <a:gd name="connsiteX0" fmla="*/ 801282 w 1690245"/>
                <a:gd name="connsiteY0" fmla="*/ 786166 h 1389868"/>
                <a:gd name="connsiteX1" fmla="*/ 911624 w 1690245"/>
                <a:gd name="connsiteY1" fmla="*/ 725850 h 1389868"/>
                <a:gd name="connsiteX2" fmla="*/ 1044330 w 1690245"/>
                <a:gd name="connsiteY2" fmla="*/ 715835 h 1389868"/>
                <a:gd name="connsiteX3" fmla="*/ 3998 w 1690245"/>
                <a:gd name="connsiteY3" fmla="*/ 66466 h 1389868"/>
                <a:gd name="connsiteX4" fmla="*/ 723973 w 1690245"/>
                <a:gd name="connsiteY4" fmla="*/ 65331 h 1389868"/>
                <a:gd name="connsiteX5" fmla="*/ 1678682 w 1690245"/>
                <a:gd name="connsiteY5" fmla="*/ 456027 h 1389868"/>
                <a:gd name="connsiteX6" fmla="*/ 1180024 w 1690245"/>
                <a:gd name="connsiteY6" fmla="*/ 1389868 h 1389868"/>
                <a:gd name="connsiteX0" fmla="*/ 801282 w 1683943"/>
                <a:gd name="connsiteY0" fmla="*/ 786166 h 1184122"/>
                <a:gd name="connsiteX1" fmla="*/ 911624 w 1683943"/>
                <a:gd name="connsiteY1" fmla="*/ 725850 h 1184122"/>
                <a:gd name="connsiteX2" fmla="*/ 1044330 w 1683943"/>
                <a:gd name="connsiteY2" fmla="*/ 715835 h 1184122"/>
                <a:gd name="connsiteX3" fmla="*/ 3998 w 1683943"/>
                <a:gd name="connsiteY3" fmla="*/ 66466 h 1184122"/>
                <a:gd name="connsiteX4" fmla="*/ 723973 w 1683943"/>
                <a:gd name="connsiteY4" fmla="*/ 65331 h 1184122"/>
                <a:gd name="connsiteX5" fmla="*/ 1678682 w 1683943"/>
                <a:gd name="connsiteY5" fmla="*/ 456027 h 1184122"/>
                <a:gd name="connsiteX6" fmla="*/ 663721 w 1683943"/>
                <a:gd name="connsiteY6" fmla="*/ 1184122 h 1184122"/>
                <a:gd name="connsiteX0" fmla="*/ 801282 w 1688501"/>
                <a:gd name="connsiteY0" fmla="*/ 786166 h 1274425"/>
                <a:gd name="connsiteX1" fmla="*/ 911624 w 1688501"/>
                <a:gd name="connsiteY1" fmla="*/ 725850 h 1274425"/>
                <a:gd name="connsiteX2" fmla="*/ 1044330 w 1688501"/>
                <a:gd name="connsiteY2" fmla="*/ 715835 h 1274425"/>
                <a:gd name="connsiteX3" fmla="*/ 3998 w 1688501"/>
                <a:gd name="connsiteY3" fmla="*/ 66466 h 1274425"/>
                <a:gd name="connsiteX4" fmla="*/ 723973 w 1688501"/>
                <a:gd name="connsiteY4" fmla="*/ 65331 h 1274425"/>
                <a:gd name="connsiteX5" fmla="*/ 1678682 w 1688501"/>
                <a:gd name="connsiteY5" fmla="*/ 456027 h 1274425"/>
                <a:gd name="connsiteX6" fmla="*/ 663721 w 1688501"/>
                <a:gd name="connsiteY6" fmla="*/ 1184122 h 1274425"/>
                <a:gd name="connsiteX0" fmla="*/ 801386 w 1771831"/>
                <a:gd name="connsiteY0" fmla="*/ 805550 h 1327781"/>
                <a:gd name="connsiteX1" fmla="*/ 911728 w 1771831"/>
                <a:gd name="connsiteY1" fmla="*/ 745234 h 1327781"/>
                <a:gd name="connsiteX2" fmla="*/ 1044434 w 1771831"/>
                <a:gd name="connsiteY2" fmla="*/ 735219 h 1327781"/>
                <a:gd name="connsiteX3" fmla="*/ 4102 w 1771831"/>
                <a:gd name="connsiteY3" fmla="*/ 85850 h 1327781"/>
                <a:gd name="connsiteX4" fmla="*/ 724077 w 1771831"/>
                <a:gd name="connsiteY4" fmla="*/ 84715 h 1327781"/>
                <a:gd name="connsiteX5" fmla="*/ 1763383 w 1771831"/>
                <a:gd name="connsiteY5" fmla="*/ 798821 h 1327781"/>
                <a:gd name="connsiteX6" fmla="*/ 663825 w 1771831"/>
                <a:gd name="connsiteY6" fmla="*/ 1203506 h 1327781"/>
                <a:gd name="connsiteX0" fmla="*/ 800930 w 1771375"/>
                <a:gd name="connsiteY0" fmla="*/ 809022 h 1331253"/>
                <a:gd name="connsiteX1" fmla="*/ 911272 w 1771375"/>
                <a:gd name="connsiteY1" fmla="*/ 748706 h 1331253"/>
                <a:gd name="connsiteX2" fmla="*/ 1023901 w 1771375"/>
                <a:gd name="connsiteY2" fmla="*/ 795226 h 1331253"/>
                <a:gd name="connsiteX3" fmla="*/ 3646 w 1771375"/>
                <a:gd name="connsiteY3" fmla="*/ 89322 h 1331253"/>
                <a:gd name="connsiteX4" fmla="*/ 723621 w 1771375"/>
                <a:gd name="connsiteY4" fmla="*/ 88187 h 1331253"/>
                <a:gd name="connsiteX5" fmla="*/ 1762927 w 1771375"/>
                <a:gd name="connsiteY5" fmla="*/ 802293 h 1331253"/>
                <a:gd name="connsiteX6" fmla="*/ 663369 w 1771375"/>
                <a:gd name="connsiteY6" fmla="*/ 1206978 h 1331253"/>
                <a:gd name="connsiteX0" fmla="*/ 800930 w 1771375"/>
                <a:gd name="connsiteY0" fmla="*/ 809022 h 1331253"/>
                <a:gd name="connsiteX1" fmla="*/ 1023901 w 1771375"/>
                <a:gd name="connsiteY1" fmla="*/ 795226 h 1331253"/>
                <a:gd name="connsiteX2" fmla="*/ 3646 w 1771375"/>
                <a:gd name="connsiteY2" fmla="*/ 89322 h 1331253"/>
                <a:gd name="connsiteX3" fmla="*/ 723621 w 1771375"/>
                <a:gd name="connsiteY3" fmla="*/ 88187 h 1331253"/>
                <a:gd name="connsiteX4" fmla="*/ 1762927 w 1771375"/>
                <a:gd name="connsiteY4" fmla="*/ 802293 h 1331253"/>
                <a:gd name="connsiteX5" fmla="*/ 663369 w 1771375"/>
                <a:gd name="connsiteY5" fmla="*/ 1206978 h 1331253"/>
                <a:gd name="connsiteX0" fmla="*/ 842859 w 1771375"/>
                <a:gd name="connsiteY0" fmla="*/ 670590 h 1331253"/>
                <a:gd name="connsiteX1" fmla="*/ 1023901 w 1771375"/>
                <a:gd name="connsiteY1" fmla="*/ 795226 h 1331253"/>
                <a:gd name="connsiteX2" fmla="*/ 3646 w 1771375"/>
                <a:gd name="connsiteY2" fmla="*/ 89322 h 1331253"/>
                <a:gd name="connsiteX3" fmla="*/ 723621 w 1771375"/>
                <a:gd name="connsiteY3" fmla="*/ 88187 h 1331253"/>
                <a:gd name="connsiteX4" fmla="*/ 1762927 w 1771375"/>
                <a:gd name="connsiteY4" fmla="*/ 802293 h 1331253"/>
                <a:gd name="connsiteX5" fmla="*/ 663369 w 1771375"/>
                <a:gd name="connsiteY5" fmla="*/ 1206978 h 1331253"/>
                <a:gd name="connsiteX0" fmla="*/ 839855 w 1768371"/>
                <a:gd name="connsiteY0" fmla="*/ 663046 h 1323709"/>
                <a:gd name="connsiteX1" fmla="*/ 642 w 1768371"/>
                <a:gd name="connsiteY1" fmla="*/ 81778 h 1323709"/>
                <a:gd name="connsiteX2" fmla="*/ 720617 w 1768371"/>
                <a:gd name="connsiteY2" fmla="*/ 80643 h 1323709"/>
                <a:gd name="connsiteX3" fmla="*/ 1759923 w 1768371"/>
                <a:gd name="connsiteY3" fmla="*/ 794749 h 1323709"/>
                <a:gd name="connsiteX4" fmla="*/ 660365 w 1768371"/>
                <a:gd name="connsiteY4" fmla="*/ 1199434 h 1323709"/>
                <a:gd name="connsiteX0" fmla="*/ 1069300 w 1772413"/>
                <a:gd name="connsiteY0" fmla="*/ 817869 h 1332582"/>
                <a:gd name="connsiteX1" fmla="*/ 4684 w 1772413"/>
                <a:gd name="connsiteY1" fmla="*/ 90651 h 1332582"/>
                <a:gd name="connsiteX2" fmla="*/ 724659 w 1772413"/>
                <a:gd name="connsiteY2" fmla="*/ 89516 h 1332582"/>
                <a:gd name="connsiteX3" fmla="*/ 1763965 w 1772413"/>
                <a:gd name="connsiteY3" fmla="*/ 803622 h 1332582"/>
                <a:gd name="connsiteX4" fmla="*/ 664407 w 1772413"/>
                <a:gd name="connsiteY4" fmla="*/ 1208307 h 1332582"/>
                <a:gd name="connsiteX0" fmla="*/ 1069300 w 1772413"/>
                <a:gd name="connsiteY0" fmla="*/ 817869 h 1332582"/>
                <a:gd name="connsiteX1" fmla="*/ 4684 w 1772413"/>
                <a:gd name="connsiteY1" fmla="*/ 90651 h 1332582"/>
                <a:gd name="connsiteX2" fmla="*/ 724659 w 1772413"/>
                <a:gd name="connsiteY2" fmla="*/ 89516 h 1332582"/>
                <a:gd name="connsiteX3" fmla="*/ 1763965 w 1772413"/>
                <a:gd name="connsiteY3" fmla="*/ 803622 h 1332582"/>
                <a:gd name="connsiteX4" fmla="*/ 664407 w 1772413"/>
                <a:gd name="connsiteY4" fmla="*/ 1208307 h 1332582"/>
                <a:gd name="connsiteX0" fmla="*/ 1069300 w 1763965"/>
                <a:gd name="connsiteY0" fmla="*/ 817869 h 817869"/>
                <a:gd name="connsiteX1" fmla="*/ 4684 w 1763965"/>
                <a:gd name="connsiteY1" fmla="*/ 90651 h 817869"/>
                <a:gd name="connsiteX2" fmla="*/ 724659 w 1763965"/>
                <a:gd name="connsiteY2" fmla="*/ 89516 h 817869"/>
                <a:gd name="connsiteX3" fmla="*/ 1763965 w 1763965"/>
                <a:gd name="connsiteY3" fmla="*/ 803622 h 817869"/>
                <a:gd name="connsiteX0" fmla="*/ 1787523 w 1789998"/>
                <a:gd name="connsiteY0" fmla="*/ 1622728 h 1622728"/>
                <a:gd name="connsiteX1" fmla="*/ 30717 w 1789998"/>
                <a:gd name="connsiteY1" fmla="*/ 141617 h 1622728"/>
                <a:gd name="connsiteX2" fmla="*/ 750692 w 1789998"/>
                <a:gd name="connsiteY2" fmla="*/ 140482 h 1622728"/>
                <a:gd name="connsiteX3" fmla="*/ 1789998 w 1789998"/>
                <a:gd name="connsiteY3" fmla="*/ 854588 h 1622728"/>
                <a:gd name="connsiteX0" fmla="*/ 1787523 w 1789998"/>
                <a:gd name="connsiteY0" fmla="*/ 1622728 h 1622728"/>
                <a:gd name="connsiteX1" fmla="*/ 30717 w 1789998"/>
                <a:gd name="connsiteY1" fmla="*/ 141617 h 1622728"/>
                <a:gd name="connsiteX2" fmla="*/ 750692 w 1789998"/>
                <a:gd name="connsiteY2" fmla="*/ 140482 h 1622728"/>
                <a:gd name="connsiteX3" fmla="*/ 1789998 w 1789998"/>
                <a:gd name="connsiteY3" fmla="*/ 854588 h 1622728"/>
                <a:gd name="connsiteX0" fmla="*/ 1792439 w 2448334"/>
                <a:gd name="connsiteY0" fmla="*/ 1656381 h 1656381"/>
                <a:gd name="connsiteX1" fmla="*/ 35633 w 2448334"/>
                <a:gd name="connsiteY1" fmla="*/ 175270 h 1656381"/>
                <a:gd name="connsiteX2" fmla="*/ 755608 w 2448334"/>
                <a:gd name="connsiteY2" fmla="*/ 174135 h 1656381"/>
                <a:gd name="connsiteX3" fmla="*/ 2448334 w 2448334"/>
                <a:gd name="connsiteY3" fmla="*/ 1486053 h 1656381"/>
                <a:gd name="connsiteX0" fmla="*/ 1783095 w 2438990"/>
                <a:gd name="connsiteY0" fmla="*/ 1669631 h 1669631"/>
                <a:gd name="connsiteX1" fmla="*/ 26289 w 2438990"/>
                <a:gd name="connsiteY1" fmla="*/ 188520 h 1669631"/>
                <a:gd name="connsiteX2" fmla="*/ 846059 w 2438990"/>
                <a:gd name="connsiteY2" fmla="*/ 163688 h 1669631"/>
                <a:gd name="connsiteX3" fmla="*/ 2438990 w 2438990"/>
                <a:gd name="connsiteY3" fmla="*/ 1499303 h 1669631"/>
                <a:gd name="connsiteX0" fmla="*/ 1784089 w 2603919"/>
                <a:gd name="connsiteY0" fmla="*/ 1665262 h 1665262"/>
                <a:gd name="connsiteX1" fmla="*/ 27283 w 2603919"/>
                <a:gd name="connsiteY1" fmla="*/ 184151 h 1665262"/>
                <a:gd name="connsiteX2" fmla="*/ 847053 w 2603919"/>
                <a:gd name="connsiteY2" fmla="*/ 159319 h 1665262"/>
                <a:gd name="connsiteX3" fmla="*/ 2603919 w 2603919"/>
                <a:gd name="connsiteY3" fmla="*/ 1425876 h 1665262"/>
                <a:gd name="connsiteX0" fmla="*/ 1835066 w 2654896"/>
                <a:gd name="connsiteY0" fmla="*/ 1720758 h 1720758"/>
                <a:gd name="connsiteX1" fmla="*/ 25643 w 2654896"/>
                <a:gd name="connsiteY1" fmla="*/ 149699 h 1720758"/>
                <a:gd name="connsiteX2" fmla="*/ 898030 w 2654896"/>
                <a:gd name="connsiteY2" fmla="*/ 214815 h 1720758"/>
                <a:gd name="connsiteX3" fmla="*/ 2654896 w 2654896"/>
                <a:gd name="connsiteY3" fmla="*/ 1481372 h 1720758"/>
                <a:gd name="connsiteX0" fmla="*/ 1831803 w 2651633"/>
                <a:gd name="connsiteY0" fmla="*/ 1769172 h 1769172"/>
                <a:gd name="connsiteX1" fmla="*/ 22380 w 2651633"/>
                <a:gd name="connsiteY1" fmla="*/ 198113 h 1769172"/>
                <a:gd name="connsiteX2" fmla="*/ 938389 w 2651633"/>
                <a:gd name="connsiteY2" fmla="*/ 168506 h 1769172"/>
                <a:gd name="connsiteX3" fmla="*/ 2651633 w 2651633"/>
                <a:gd name="connsiteY3" fmla="*/ 1529786 h 1769172"/>
                <a:gd name="connsiteX0" fmla="*/ 1874418 w 2694248"/>
                <a:gd name="connsiteY0" fmla="*/ 1725316 h 1725316"/>
                <a:gd name="connsiteX1" fmla="*/ 64995 w 2694248"/>
                <a:gd name="connsiteY1" fmla="*/ 154257 h 1725316"/>
                <a:gd name="connsiteX2" fmla="*/ 981004 w 2694248"/>
                <a:gd name="connsiteY2" fmla="*/ 124650 h 1725316"/>
                <a:gd name="connsiteX3" fmla="*/ 2694248 w 2694248"/>
                <a:gd name="connsiteY3" fmla="*/ 1485930 h 1725316"/>
                <a:gd name="connsiteX0" fmla="*/ 1834560 w 2654390"/>
                <a:gd name="connsiteY0" fmla="*/ 1722873 h 1722873"/>
                <a:gd name="connsiteX1" fmla="*/ 25137 w 2654390"/>
                <a:gd name="connsiteY1" fmla="*/ 151814 h 1722873"/>
                <a:gd name="connsiteX2" fmla="*/ 941146 w 2654390"/>
                <a:gd name="connsiteY2" fmla="*/ 122207 h 1722873"/>
                <a:gd name="connsiteX3" fmla="*/ 2654390 w 2654390"/>
                <a:gd name="connsiteY3" fmla="*/ 1483487 h 1722873"/>
                <a:gd name="connsiteX0" fmla="*/ 1846366 w 2652213"/>
                <a:gd name="connsiteY0" fmla="*/ 1821102 h 1821103"/>
                <a:gd name="connsiteX1" fmla="*/ 22960 w 2652213"/>
                <a:gd name="connsiteY1" fmla="*/ 201138 h 1821103"/>
                <a:gd name="connsiteX2" fmla="*/ 938969 w 2652213"/>
                <a:gd name="connsiteY2" fmla="*/ 171531 h 1821103"/>
                <a:gd name="connsiteX3" fmla="*/ 2652213 w 2652213"/>
                <a:gd name="connsiteY3" fmla="*/ 1532811 h 1821103"/>
                <a:gd name="connsiteX0" fmla="*/ 1846366 w 2652213"/>
                <a:gd name="connsiteY0" fmla="*/ 1821102 h 1821102"/>
                <a:gd name="connsiteX1" fmla="*/ 22960 w 2652213"/>
                <a:gd name="connsiteY1" fmla="*/ 201138 h 1821102"/>
                <a:gd name="connsiteX2" fmla="*/ 938969 w 2652213"/>
                <a:gd name="connsiteY2" fmla="*/ 171531 h 1821102"/>
                <a:gd name="connsiteX3" fmla="*/ 2652213 w 2652213"/>
                <a:gd name="connsiteY3" fmla="*/ 1532811 h 1821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52213" h="1821102">
                  <a:moveTo>
                    <a:pt x="1846366" y="1821102"/>
                  </a:moveTo>
                  <a:cubicBezTo>
                    <a:pt x="1041062" y="636682"/>
                    <a:pt x="174193" y="476067"/>
                    <a:pt x="22960" y="201138"/>
                  </a:cubicBezTo>
                  <a:cubicBezTo>
                    <a:pt x="-128273" y="-73791"/>
                    <a:pt x="500760" y="-50415"/>
                    <a:pt x="938969" y="171531"/>
                  </a:cubicBezTo>
                  <a:cubicBezTo>
                    <a:pt x="1377178" y="393477"/>
                    <a:pt x="2571047" y="1319047"/>
                    <a:pt x="2652213" y="1532811"/>
                  </a:cubicBezTo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 w="9525" cap="rnd">
              <a:solidFill>
                <a:schemeClr val="tx1">
                  <a:lumMod val="75000"/>
                  <a:lumOff val="25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grpSp>
          <p:nvGrpSpPr>
            <p:cNvPr id="1770" name="グループ化 1769">
              <a:extLst>
                <a:ext uri="{FF2B5EF4-FFF2-40B4-BE49-F238E27FC236}">
                  <a16:creationId xmlns:a16="http://schemas.microsoft.com/office/drawing/2014/main" id="{2388E81C-EC92-4949-B221-38CC3BD20216}"/>
                </a:ext>
              </a:extLst>
            </p:cNvPr>
            <p:cNvGrpSpPr/>
            <p:nvPr/>
          </p:nvGrpSpPr>
          <p:grpSpPr>
            <a:xfrm>
              <a:off x="836003" y="6750039"/>
              <a:ext cx="546820" cy="828437"/>
              <a:chOff x="1362638" y="1136348"/>
              <a:chExt cx="3409789" cy="5165875"/>
            </a:xfrm>
          </p:grpSpPr>
          <p:sp>
            <p:nvSpPr>
              <p:cNvPr id="1771" name="楕円 24">
                <a:extLst>
                  <a:ext uri="{FF2B5EF4-FFF2-40B4-BE49-F238E27FC236}">
                    <a16:creationId xmlns:a16="http://schemas.microsoft.com/office/drawing/2014/main" id="{2B8F002F-A049-4CE3-9B4E-1694E15EA19E}"/>
                  </a:ext>
                </a:extLst>
              </p:cNvPr>
              <p:cNvSpPr/>
              <p:nvPr/>
            </p:nvSpPr>
            <p:spPr>
              <a:xfrm>
                <a:off x="1775764" y="3715213"/>
                <a:ext cx="2317732" cy="2587010"/>
              </a:xfrm>
              <a:custGeom>
                <a:avLst/>
                <a:gdLst>
                  <a:gd name="connsiteX0" fmla="*/ 0 w 4165600"/>
                  <a:gd name="connsiteY0" fmla="*/ 2438400 h 4876800"/>
                  <a:gd name="connsiteX1" fmla="*/ 2082800 w 4165600"/>
                  <a:gd name="connsiteY1" fmla="*/ 0 h 4876800"/>
                  <a:gd name="connsiteX2" fmla="*/ 4165600 w 4165600"/>
                  <a:gd name="connsiteY2" fmla="*/ 2438400 h 4876800"/>
                  <a:gd name="connsiteX3" fmla="*/ 2082800 w 4165600"/>
                  <a:gd name="connsiteY3" fmla="*/ 4876800 h 4876800"/>
                  <a:gd name="connsiteX4" fmla="*/ 0 w 4165600"/>
                  <a:gd name="connsiteY4" fmla="*/ 2438400 h 4876800"/>
                  <a:gd name="connsiteX0" fmla="*/ 2082800 w 4165600"/>
                  <a:gd name="connsiteY0" fmla="*/ 4876800 h 4968240"/>
                  <a:gd name="connsiteX1" fmla="*/ 0 w 4165600"/>
                  <a:gd name="connsiteY1" fmla="*/ 2438400 h 4968240"/>
                  <a:gd name="connsiteX2" fmla="*/ 2082800 w 4165600"/>
                  <a:gd name="connsiteY2" fmla="*/ 0 h 4968240"/>
                  <a:gd name="connsiteX3" fmla="*/ 4165600 w 4165600"/>
                  <a:gd name="connsiteY3" fmla="*/ 2438400 h 4968240"/>
                  <a:gd name="connsiteX4" fmla="*/ 2174240 w 4165600"/>
                  <a:gd name="connsiteY4" fmla="*/ 4968240 h 4968240"/>
                  <a:gd name="connsiteX0" fmla="*/ 2082800 w 4560410"/>
                  <a:gd name="connsiteY0" fmla="*/ 4876800 h 5171440"/>
                  <a:gd name="connsiteX1" fmla="*/ 0 w 4560410"/>
                  <a:gd name="connsiteY1" fmla="*/ 2438400 h 5171440"/>
                  <a:gd name="connsiteX2" fmla="*/ 2082800 w 4560410"/>
                  <a:gd name="connsiteY2" fmla="*/ 0 h 5171440"/>
                  <a:gd name="connsiteX3" fmla="*/ 4165600 w 4560410"/>
                  <a:gd name="connsiteY3" fmla="*/ 2438400 h 5171440"/>
                  <a:gd name="connsiteX4" fmla="*/ 4061097 w 4560410"/>
                  <a:gd name="connsiteY4" fmla="*/ 5171440 h 5171440"/>
                  <a:gd name="connsiteX0" fmla="*/ 718570 w 4923380"/>
                  <a:gd name="connsiteY0" fmla="*/ 5138058 h 5171440"/>
                  <a:gd name="connsiteX1" fmla="*/ 362970 w 4923380"/>
                  <a:gd name="connsiteY1" fmla="*/ 2438400 h 5171440"/>
                  <a:gd name="connsiteX2" fmla="*/ 2445770 w 4923380"/>
                  <a:gd name="connsiteY2" fmla="*/ 0 h 5171440"/>
                  <a:gd name="connsiteX3" fmla="*/ 4528570 w 4923380"/>
                  <a:gd name="connsiteY3" fmla="*/ 2438400 h 5171440"/>
                  <a:gd name="connsiteX4" fmla="*/ 4424067 w 4923380"/>
                  <a:gd name="connsiteY4" fmla="*/ 5171440 h 5171440"/>
                  <a:gd name="connsiteX0" fmla="*/ 467673 w 4672483"/>
                  <a:gd name="connsiteY0" fmla="*/ 5138058 h 5171440"/>
                  <a:gd name="connsiteX1" fmla="*/ 112073 w 4672483"/>
                  <a:gd name="connsiteY1" fmla="*/ 2438400 h 5171440"/>
                  <a:gd name="connsiteX2" fmla="*/ 2194873 w 4672483"/>
                  <a:gd name="connsiteY2" fmla="*/ 0 h 5171440"/>
                  <a:gd name="connsiteX3" fmla="*/ 4277673 w 4672483"/>
                  <a:gd name="connsiteY3" fmla="*/ 2438400 h 5171440"/>
                  <a:gd name="connsiteX4" fmla="*/ 4173170 w 4672483"/>
                  <a:gd name="connsiteY4" fmla="*/ 5171440 h 5171440"/>
                  <a:gd name="connsiteX0" fmla="*/ 467673 w 4277673"/>
                  <a:gd name="connsiteY0" fmla="*/ 5138058 h 5171440"/>
                  <a:gd name="connsiteX1" fmla="*/ 112073 w 4277673"/>
                  <a:gd name="connsiteY1" fmla="*/ 2438400 h 5171440"/>
                  <a:gd name="connsiteX2" fmla="*/ 2194873 w 4277673"/>
                  <a:gd name="connsiteY2" fmla="*/ 0 h 5171440"/>
                  <a:gd name="connsiteX3" fmla="*/ 4277673 w 4277673"/>
                  <a:gd name="connsiteY3" fmla="*/ 2438400 h 5171440"/>
                  <a:gd name="connsiteX4" fmla="*/ 4173170 w 4277673"/>
                  <a:gd name="connsiteY4" fmla="*/ 5171440 h 5171440"/>
                  <a:gd name="connsiteX0" fmla="*/ 467673 w 4173170"/>
                  <a:gd name="connsiteY0" fmla="*/ 5203606 h 5236988"/>
                  <a:gd name="connsiteX1" fmla="*/ 112073 w 4173170"/>
                  <a:gd name="connsiteY1" fmla="*/ 2503948 h 5236988"/>
                  <a:gd name="connsiteX2" fmla="*/ 2194873 w 4173170"/>
                  <a:gd name="connsiteY2" fmla="*/ 65548 h 5236988"/>
                  <a:gd name="connsiteX3" fmla="*/ 4173170 w 4173170"/>
                  <a:gd name="connsiteY3" fmla="*/ 5236988 h 5236988"/>
                  <a:gd name="connsiteX0" fmla="*/ 0 w 3705497"/>
                  <a:gd name="connsiteY0" fmla="*/ 5138064 h 5171446"/>
                  <a:gd name="connsiteX1" fmla="*/ 1727200 w 3705497"/>
                  <a:gd name="connsiteY1" fmla="*/ 6 h 5171446"/>
                  <a:gd name="connsiteX2" fmla="*/ 3705497 w 3705497"/>
                  <a:gd name="connsiteY2" fmla="*/ 5171446 h 5171446"/>
                  <a:gd name="connsiteX0" fmla="*/ 0 w 3705497"/>
                  <a:gd name="connsiteY0" fmla="*/ 5170172 h 5203554"/>
                  <a:gd name="connsiteX1" fmla="*/ 1727200 w 3705497"/>
                  <a:gd name="connsiteY1" fmla="*/ 32114 h 5203554"/>
                  <a:gd name="connsiteX2" fmla="*/ 3705497 w 3705497"/>
                  <a:gd name="connsiteY2" fmla="*/ 5203554 h 5203554"/>
                  <a:gd name="connsiteX0" fmla="*/ 0 w 3705497"/>
                  <a:gd name="connsiteY0" fmla="*/ 5138859 h 5172241"/>
                  <a:gd name="connsiteX1" fmla="*/ 1727200 w 3705497"/>
                  <a:gd name="connsiteY1" fmla="*/ 801 h 5172241"/>
                  <a:gd name="connsiteX2" fmla="*/ 3705497 w 3705497"/>
                  <a:gd name="connsiteY2" fmla="*/ 5172241 h 5172241"/>
                  <a:gd name="connsiteX0" fmla="*/ 0 w 3705497"/>
                  <a:gd name="connsiteY0" fmla="*/ 5138859 h 5172241"/>
                  <a:gd name="connsiteX1" fmla="*/ 1727200 w 3705497"/>
                  <a:gd name="connsiteY1" fmla="*/ 801 h 5172241"/>
                  <a:gd name="connsiteX2" fmla="*/ 3705497 w 3705497"/>
                  <a:gd name="connsiteY2" fmla="*/ 5172241 h 5172241"/>
                  <a:gd name="connsiteX0" fmla="*/ 0 w 3716045"/>
                  <a:gd name="connsiteY0" fmla="*/ 5138892 h 5172274"/>
                  <a:gd name="connsiteX1" fmla="*/ 1727200 w 3716045"/>
                  <a:gd name="connsiteY1" fmla="*/ 834 h 5172274"/>
                  <a:gd name="connsiteX2" fmla="*/ 3705497 w 3716045"/>
                  <a:gd name="connsiteY2" fmla="*/ 5172274 h 5172274"/>
                  <a:gd name="connsiteX0" fmla="*/ 0 w 3705675"/>
                  <a:gd name="connsiteY0" fmla="*/ 5138068 h 5171450"/>
                  <a:gd name="connsiteX1" fmla="*/ 1727200 w 3705675"/>
                  <a:gd name="connsiteY1" fmla="*/ 10 h 5171450"/>
                  <a:gd name="connsiteX2" fmla="*/ 3705497 w 3705675"/>
                  <a:gd name="connsiteY2" fmla="*/ 5171450 h 5171450"/>
                  <a:gd name="connsiteX0" fmla="*/ 0 w 3705815"/>
                  <a:gd name="connsiteY0" fmla="*/ 5138090 h 5171472"/>
                  <a:gd name="connsiteX1" fmla="*/ 1727200 w 3705815"/>
                  <a:gd name="connsiteY1" fmla="*/ 32 h 5171472"/>
                  <a:gd name="connsiteX2" fmla="*/ 3705497 w 3705815"/>
                  <a:gd name="connsiteY2" fmla="*/ 5171472 h 5171472"/>
                  <a:gd name="connsiteX0" fmla="*/ 0 w 3706118"/>
                  <a:gd name="connsiteY0" fmla="*/ 4135994 h 4169376"/>
                  <a:gd name="connsiteX1" fmla="*/ 1828550 w 3706118"/>
                  <a:gd name="connsiteY1" fmla="*/ 43 h 4169376"/>
                  <a:gd name="connsiteX2" fmla="*/ 3705497 w 3706118"/>
                  <a:gd name="connsiteY2" fmla="*/ 4169376 h 4169376"/>
                  <a:gd name="connsiteX0" fmla="*/ 0 w 3713988"/>
                  <a:gd name="connsiteY0" fmla="*/ 4135964 h 4169346"/>
                  <a:gd name="connsiteX1" fmla="*/ 1828550 w 3713988"/>
                  <a:gd name="connsiteY1" fmla="*/ 13 h 4169346"/>
                  <a:gd name="connsiteX2" fmla="*/ 3705497 w 3713988"/>
                  <a:gd name="connsiteY2" fmla="*/ 4169346 h 4169346"/>
                  <a:gd name="connsiteX0" fmla="*/ 0 w 3365835"/>
                  <a:gd name="connsiteY0" fmla="*/ 4135964 h 4193892"/>
                  <a:gd name="connsiteX1" fmla="*/ 1828550 w 3365835"/>
                  <a:gd name="connsiteY1" fmla="*/ 13 h 4193892"/>
                  <a:gd name="connsiteX2" fmla="*/ 3269293 w 3365835"/>
                  <a:gd name="connsiteY2" fmla="*/ 4193892 h 4193892"/>
                  <a:gd name="connsiteX0" fmla="*/ 0 w 3426849"/>
                  <a:gd name="connsiteY0" fmla="*/ 4135962 h 4206163"/>
                  <a:gd name="connsiteX1" fmla="*/ 1828550 w 3426849"/>
                  <a:gd name="connsiteY1" fmla="*/ 11 h 4206163"/>
                  <a:gd name="connsiteX2" fmla="*/ 3356534 w 3426849"/>
                  <a:gd name="connsiteY2" fmla="*/ 4206163 h 4206163"/>
                  <a:gd name="connsiteX0" fmla="*/ 0 w 3233036"/>
                  <a:gd name="connsiteY0" fmla="*/ 4135962 h 4236845"/>
                  <a:gd name="connsiteX1" fmla="*/ 1828550 w 3233036"/>
                  <a:gd name="connsiteY1" fmla="*/ 11 h 4236845"/>
                  <a:gd name="connsiteX2" fmla="*/ 3056644 w 3233036"/>
                  <a:gd name="connsiteY2" fmla="*/ 4236845 h 4236845"/>
                  <a:gd name="connsiteX0" fmla="*/ 0 w 3115919"/>
                  <a:gd name="connsiteY0" fmla="*/ 4135951 h 4236834"/>
                  <a:gd name="connsiteX1" fmla="*/ 1828550 w 3115919"/>
                  <a:gd name="connsiteY1" fmla="*/ 0 h 4236834"/>
                  <a:gd name="connsiteX2" fmla="*/ 3056644 w 3115919"/>
                  <a:gd name="connsiteY2" fmla="*/ 4236834 h 4236834"/>
                  <a:gd name="connsiteX0" fmla="*/ 0 w 3316942"/>
                  <a:gd name="connsiteY0" fmla="*/ 4135951 h 4236834"/>
                  <a:gd name="connsiteX1" fmla="*/ 1828550 w 3316942"/>
                  <a:gd name="connsiteY1" fmla="*/ 0 h 4236834"/>
                  <a:gd name="connsiteX2" fmla="*/ 3305902 w 3316942"/>
                  <a:gd name="connsiteY2" fmla="*/ 4236834 h 4236834"/>
                  <a:gd name="connsiteX0" fmla="*/ 0 w 3316942"/>
                  <a:gd name="connsiteY0" fmla="*/ 4135951 h 4166703"/>
                  <a:gd name="connsiteX1" fmla="*/ 1828550 w 3316942"/>
                  <a:gd name="connsiteY1" fmla="*/ 0 h 4166703"/>
                  <a:gd name="connsiteX2" fmla="*/ 3305902 w 3316942"/>
                  <a:gd name="connsiteY2" fmla="*/ 4166703 h 4166703"/>
                  <a:gd name="connsiteX0" fmla="*/ 0 w 3316942"/>
                  <a:gd name="connsiteY0" fmla="*/ 4135951 h 4166703"/>
                  <a:gd name="connsiteX1" fmla="*/ 1828550 w 3316942"/>
                  <a:gd name="connsiteY1" fmla="*/ 0 h 4166703"/>
                  <a:gd name="connsiteX2" fmla="*/ 3305902 w 3316942"/>
                  <a:gd name="connsiteY2" fmla="*/ 4166703 h 41667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16942" h="4166703">
                    <a:moveTo>
                      <a:pt x="0" y="4135951"/>
                    </a:moveTo>
                    <a:cubicBezTo>
                      <a:pt x="113090" y="3021979"/>
                      <a:pt x="-251681" y="6881"/>
                      <a:pt x="1828550" y="0"/>
                    </a:cubicBezTo>
                    <a:cubicBezTo>
                      <a:pt x="3508928" y="23802"/>
                      <a:pt x="3314671" y="2915149"/>
                      <a:pt x="3305902" y="4166703"/>
                    </a:cubicBezTo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  <a:ln w="9525" cap="rnd">
                <a:solidFill>
                  <a:schemeClr val="tx1">
                    <a:lumMod val="75000"/>
                    <a:lumOff val="25000"/>
                  </a:schemeClr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72" name="楕円 23">
                <a:extLst>
                  <a:ext uri="{FF2B5EF4-FFF2-40B4-BE49-F238E27FC236}">
                    <a16:creationId xmlns:a16="http://schemas.microsoft.com/office/drawing/2014/main" id="{A73E4E0E-F172-4657-AB8D-59941D662B45}"/>
                  </a:ext>
                </a:extLst>
              </p:cNvPr>
              <p:cNvSpPr/>
              <p:nvPr/>
            </p:nvSpPr>
            <p:spPr>
              <a:xfrm>
                <a:off x="1362638" y="1136348"/>
                <a:ext cx="3409789" cy="3114674"/>
              </a:xfrm>
              <a:custGeom>
                <a:avLst/>
                <a:gdLst>
                  <a:gd name="connsiteX0" fmla="*/ 0 w 3425952"/>
                  <a:gd name="connsiteY0" fmla="*/ 1761744 h 3523488"/>
                  <a:gd name="connsiteX1" fmla="*/ 1712976 w 3425952"/>
                  <a:gd name="connsiteY1" fmla="*/ 0 h 3523488"/>
                  <a:gd name="connsiteX2" fmla="*/ 3425952 w 3425952"/>
                  <a:gd name="connsiteY2" fmla="*/ 1761744 h 3523488"/>
                  <a:gd name="connsiteX3" fmla="*/ 1712976 w 3425952"/>
                  <a:gd name="connsiteY3" fmla="*/ 3523488 h 3523488"/>
                  <a:gd name="connsiteX4" fmla="*/ 0 w 3425952"/>
                  <a:gd name="connsiteY4" fmla="*/ 1761744 h 3523488"/>
                  <a:gd name="connsiteX0" fmla="*/ 214 w 3426166"/>
                  <a:gd name="connsiteY0" fmla="*/ 1639824 h 3401568"/>
                  <a:gd name="connsiteX1" fmla="*/ 1627846 w 3426166"/>
                  <a:gd name="connsiteY1" fmla="*/ 0 h 3401568"/>
                  <a:gd name="connsiteX2" fmla="*/ 3426166 w 3426166"/>
                  <a:gd name="connsiteY2" fmla="*/ 1639824 h 3401568"/>
                  <a:gd name="connsiteX3" fmla="*/ 1713190 w 3426166"/>
                  <a:gd name="connsiteY3" fmla="*/ 3401568 h 3401568"/>
                  <a:gd name="connsiteX4" fmla="*/ 214 w 3426166"/>
                  <a:gd name="connsiteY4" fmla="*/ 1639824 h 3401568"/>
                  <a:gd name="connsiteX0" fmla="*/ 214 w 3426166"/>
                  <a:gd name="connsiteY0" fmla="*/ 1639824 h 3437765"/>
                  <a:gd name="connsiteX1" fmla="*/ 1627846 w 3426166"/>
                  <a:gd name="connsiteY1" fmla="*/ 0 h 3437765"/>
                  <a:gd name="connsiteX2" fmla="*/ 3426166 w 3426166"/>
                  <a:gd name="connsiteY2" fmla="*/ 1639824 h 3437765"/>
                  <a:gd name="connsiteX3" fmla="*/ 1713190 w 3426166"/>
                  <a:gd name="connsiteY3" fmla="*/ 3401568 h 3437765"/>
                  <a:gd name="connsiteX4" fmla="*/ 214 w 3426166"/>
                  <a:gd name="connsiteY4" fmla="*/ 1639824 h 3437765"/>
                  <a:gd name="connsiteX0" fmla="*/ 214 w 3426166"/>
                  <a:gd name="connsiteY0" fmla="*/ 1639824 h 3405910"/>
                  <a:gd name="connsiteX1" fmla="*/ 1627846 w 3426166"/>
                  <a:gd name="connsiteY1" fmla="*/ 0 h 3405910"/>
                  <a:gd name="connsiteX2" fmla="*/ 3426166 w 3426166"/>
                  <a:gd name="connsiteY2" fmla="*/ 1639824 h 3405910"/>
                  <a:gd name="connsiteX3" fmla="*/ 1713190 w 3426166"/>
                  <a:gd name="connsiteY3" fmla="*/ 3401568 h 3405910"/>
                  <a:gd name="connsiteX4" fmla="*/ 214 w 3426166"/>
                  <a:gd name="connsiteY4" fmla="*/ 1639824 h 3405910"/>
                  <a:gd name="connsiteX0" fmla="*/ 15239 w 3441191"/>
                  <a:gd name="connsiteY0" fmla="*/ 1639824 h 3405910"/>
                  <a:gd name="connsiteX1" fmla="*/ 1642871 w 3441191"/>
                  <a:gd name="connsiteY1" fmla="*/ 0 h 3405910"/>
                  <a:gd name="connsiteX2" fmla="*/ 3441191 w 3441191"/>
                  <a:gd name="connsiteY2" fmla="*/ 1639824 h 3405910"/>
                  <a:gd name="connsiteX3" fmla="*/ 1728215 w 3441191"/>
                  <a:gd name="connsiteY3" fmla="*/ 3401568 h 3405910"/>
                  <a:gd name="connsiteX4" fmla="*/ 15239 w 3441191"/>
                  <a:gd name="connsiteY4" fmla="*/ 1639824 h 3405910"/>
                  <a:gd name="connsiteX0" fmla="*/ 4194 w 3710562"/>
                  <a:gd name="connsiteY0" fmla="*/ 1640942 h 3404672"/>
                  <a:gd name="connsiteX1" fmla="*/ 1631826 w 3710562"/>
                  <a:gd name="connsiteY1" fmla="*/ 1118 h 3404672"/>
                  <a:gd name="connsiteX2" fmla="*/ 3710562 w 3710562"/>
                  <a:gd name="connsiteY2" fmla="*/ 1884782 h 3404672"/>
                  <a:gd name="connsiteX3" fmla="*/ 1717170 w 3710562"/>
                  <a:gd name="connsiteY3" fmla="*/ 3402686 h 3404672"/>
                  <a:gd name="connsiteX4" fmla="*/ 4194 w 3710562"/>
                  <a:gd name="connsiteY4" fmla="*/ 1640942 h 3404672"/>
                  <a:gd name="connsiteX0" fmla="*/ 117 w 3706485"/>
                  <a:gd name="connsiteY0" fmla="*/ 1640909 h 3416793"/>
                  <a:gd name="connsiteX1" fmla="*/ 1627749 w 3706485"/>
                  <a:gd name="connsiteY1" fmla="*/ 1085 h 3416793"/>
                  <a:gd name="connsiteX2" fmla="*/ 3706485 w 3706485"/>
                  <a:gd name="connsiteY2" fmla="*/ 1884749 h 3416793"/>
                  <a:gd name="connsiteX3" fmla="*/ 1554597 w 3706485"/>
                  <a:gd name="connsiteY3" fmla="*/ 3414845 h 3416793"/>
                  <a:gd name="connsiteX4" fmla="*/ 117 w 3706485"/>
                  <a:gd name="connsiteY4" fmla="*/ 1640909 h 3416793"/>
                  <a:gd name="connsiteX0" fmla="*/ 261 w 3706629"/>
                  <a:gd name="connsiteY0" fmla="*/ 1640909 h 3421190"/>
                  <a:gd name="connsiteX1" fmla="*/ 1627893 w 3706629"/>
                  <a:gd name="connsiteY1" fmla="*/ 1085 h 3421190"/>
                  <a:gd name="connsiteX2" fmla="*/ 3706629 w 3706629"/>
                  <a:gd name="connsiteY2" fmla="*/ 1884749 h 3421190"/>
                  <a:gd name="connsiteX3" fmla="*/ 1554741 w 3706629"/>
                  <a:gd name="connsiteY3" fmla="*/ 3414845 h 3421190"/>
                  <a:gd name="connsiteX4" fmla="*/ 261 w 3706629"/>
                  <a:gd name="connsiteY4" fmla="*/ 1640909 h 3421190"/>
                  <a:gd name="connsiteX0" fmla="*/ 261 w 3706629"/>
                  <a:gd name="connsiteY0" fmla="*/ 1647413 h 3427694"/>
                  <a:gd name="connsiteX1" fmla="*/ 1627893 w 3706629"/>
                  <a:gd name="connsiteY1" fmla="*/ 7589 h 3427694"/>
                  <a:gd name="connsiteX2" fmla="*/ 3706629 w 3706629"/>
                  <a:gd name="connsiteY2" fmla="*/ 1891253 h 3427694"/>
                  <a:gd name="connsiteX3" fmla="*/ 1554741 w 3706629"/>
                  <a:gd name="connsiteY3" fmla="*/ 3421349 h 3427694"/>
                  <a:gd name="connsiteX4" fmla="*/ 261 w 3706629"/>
                  <a:gd name="connsiteY4" fmla="*/ 1647413 h 3427694"/>
                  <a:gd name="connsiteX0" fmla="*/ 7302 w 3713670"/>
                  <a:gd name="connsiteY0" fmla="*/ 1647413 h 3427694"/>
                  <a:gd name="connsiteX1" fmla="*/ 1634934 w 3713670"/>
                  <a:gd name="connsiteY1" fmla="*/ 7589 h 3427694"/>
                  <a:gd name="connsiteX2" fmla="*/ 3713670 w 3713670"/>
                  <a:gd name="connsiteY2" fmla="*/ 1891253 h 3427694"/>
                  <a:gd name="connsiteX3" fmla="*/ 1561782 w 3713670"/>
                  <a:gd name="connsiteY3" fmla="*/ 3421349 h 3427694"/>
                  <a:gd name="connsiteX4" fmla="*/ 7302 w 3713670"/>
                  <a:gd name="connsiteY4" fmla="*/ 1647413 h 3427694"/>
                  <a:gd name="connsiteX0" fmla="*/ 29707 w 3736075"/>
                  <a:gd name="connsiteY0" fmla="*/ 1647413 h 3427694"/>
                  <a:gd name="connsiteX1" fmla="*/ 1657339 w 3736075"/>
                  <a:gd name="connsiteY1" fmla="*/ 7589 h 3427694"/>
                  <a:gd name="connsiteX2" fmla="*/ 3736075 w 3736075"/>
                  <a:gd name="connsiteY2" fmla="*/ 1891253 h 3427694"/>
                  <a:gd name="connsiteX3" fmla="*/ 1584187 w 3736075"/>
                  <a:gd name="connsiteY3" fmla="*/ 3421349 h 3427694"/>
                  <a:gd name="connsiteX4" fmla="*/ 29707 w 3736075"/>
                  <a:gd name="connsiteY4" fmla="*/ 1647413 h 3427694"/>
                  <a:gd name="connsiteX0" fmla="*/ 9527 w 3715895"/>
                  <a:gd name="connsiteY0" fmla="*/ 1647413 h 3427694"/>
                  <a:gd name="connsiteX1" fmla="*/ 1637159 w 3715895"/>
                  <a:gd name="connsiteY1" fmla="*/ 7589 h 3427694"/>
                  <a:gd name="connsiteX2" fmla="*/ 3715895 w 3715895"/>
                  <a:gd name="connsiteY2" fmla="*/ 1891253 h 3427694"/>
                  <a:gd name="connsiteX3" fmla="*/ 1564007 w 3715895"/>
                  <a:gd name="connsiteY3" fmla="*/ 3421349 h 3427694"/>
                  <a:gd name="connsiteX4" fmla="*/ 9527 w 3715895"/>
                  <a:gd name="connsiteY4" fmla="*/ 1647413 h 3427694"/>
                  <a:gd name="connsiteX0" fmla="*/ 988 w 3707356"/>
                  <a:gd name="connsiteY0" fmla="*/ 1659523 h 3439804"/>
                  <a:gd name="connsiteX1" fmla="*/ 1701772 w 3707356"/>
                  <a:gd name="connsiteY1" fmla="*/ 7507 h 3439804"/>
                  <a:gd name="connsiteX2" fmla="*/ 3707356 w 3707356"/>
                  <a:gd name="connsiteY2" fmla="*/ 1903363 h 3439804"/>
                  <a:gd name="connsiteX3" fmla="*/ 1555468 w 3707356"/>
                  <a:gd name="connsiteY3" fmla="*/ 3433459 h 3439804"/>
                  <a:gd name="connsiteX4" fmla="*/ 988 w 3707356"/>
                  <a:gd name="connsiteY4" fmla="*/ 1659523 h 34398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707356" h="3439804">
                    <a:moveTo>
                      <a:pt x="988" y="1659523"/>
                    </a:moveTo>
                    <a:cubicBezTo>
                      <a:pt x="25372" y="1088531"/>
                      <a:pt x="389100" y="113171"/>
                      <a:pt x="1701772" y="7507"/>
                    </a:cubicBezTo>
                    <a:cubicBezTo>
                      <a:pt x="3014444" y="-98157"/>
                      <a:pt x="3707356" y="930379"/>
                      <a:pt x="3707356" y="1903363"/>
                    </a:cubicBezTo>
                    <a:cubicBezTo>
                      <a:pt x="3707356" y="2876347"/>
                      <a:pt x="2709644" y="3510675"/>
                      <a:pt x="1555468" y="3433459"/>
                    </a:cubicBezTo>
                    <a:cubicBezTo>
                      <a:pt x="401292" y="3356243"/>
                      <a:pt x="-23396" y="2230515"/>
                      <a:pt x="988" y="1659523"/>
                    </a:cubicBez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  <a:ln w="9525" cap="rnd">
                <a:solidFill>
                  <a:schemeClr val="tx1">
                    <a:lumMod val="75000"/>
                    <a:lumOff val="25000"/>
                  </a:schemeClr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grpSp>
            <p:nvGrpSpPr>
              <p:cNvPr id="1773" name="グループ化 1772">
                <a:extLst>
                  <a:ext uri="{FF2B5EF4-FFF2-40B4-BE49-F238E27FC236}">
                    <a16:creationId xmlns:a16="http://schemas.microsoft.com/office/drawing/2014/main" id="{26EA4C2C-15D0-46A2-B0F6-5350121433E5}"/>
                  </a:ext>
                </a:extLst>
              </p:cNvPr>
              <p:cNvGrpSpPr/>
              <p:nvPr/>
            </p:nvGrpSpPr>
            <p:grpSpPr>
              <a:xfrm>
                <a:off x="2323202" y="2078208"/>
                <a:ext cx="2068212" cy="1339387"/>
                <a:chOff x="2489288" y="1806360"/>
                <a:chExt cx="2068212" cy="1339387"/>
              </a:xfrm>
            </p:grpSpPr>
            <p:sp>
              <p:nvSpPr>
                <p:cNvPr id="1774" name="円弧 1773">
                  <a:extLst>
                    <a:ext uri="{FF2B5EF4-FFF2-40B4-BE49-F238E27FC236}">
                      <a16:creationId xmlns:a16="http://schemas.microsoft.com/office/drawing/2014/main" id="{F850BC78-4BCA-4DF6-9EC6-91D62CDA96E5}"/>
                    </a:ext>
                  </a:extLst>
                </p:cNvPr>
                <p:cNvSpPr/>
                <p:nvPr/>
              </p:nvSpPr>
              <p:spPr>
                <a:xfrm rot="17566009">
                  <a:off x="2403405" y="2084152"/>
                  <a:ext cx="942088" cy="770321"/>
                </a:xfrm>
                <a:prstGeom prst="arc">
                  <a:avLst>
                    <a:gd name="adj1" fmla="val 15616953"/>
                    <a:gd name="adj2" fmla="val 0"/>
                  </a:avLst>
                </a:prstGeom>
                <a:ln w="9525" cap="rnd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775" name="円弧 1774">
                  <a:extLst>
                    <a:ext uri="{FF2B5EF4-FFF2-40B4-BE49-F238E27FC236}">
                      <a16:creationId xmlns:a16="http://schemas.microsoft.com/office/drawing/2014/main" id="{2B3DE365-B48D-4ACF-9DDD-B467EF760387}"/>
                    </a:ext>
                  </a:extLst>
                </p:cNvPr>
                <p:cNvSpPr/>
                <p:nvPr/>
              </p:nvSpPr>
              <p:spPr>
                <a:xfrm rot="19125515">
                  <a:off x="3615412" y="1806360"/>
                  <a:ext cx="942088" cy="770320"/>
                </a:xfrm>
                <a:prstGeom prst="arc">
                  <a:avLst/>
                </a:prstGeom>
                <a:ln w="9525" cap="rnd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76" name="楕円 1775">
                  <a:extLst>
                    <a:ext uri="{FF2B5EF4-FFF2-40B4-BE49-F238E27FC236}">
                      <a16:creationId xmlns:a16="http://schemas.microsoft.com/office/drawing/2014/main" id="{A794375A-077E-4471-AB96-80C9BAF5EBD6}"/>
                    </a:ext>
                  </a:extLst>
                </p:cNvPr>
                <p:cNvSpPr/>
                <p:nvPr/>
              </p:nvSpPr>
              <p:spPr>
                <a:xfrm rot="20986399">
                  <a:off x="2741519" y="2396535"/>
                  <a:ext cx="359609" cy="749212"/>
                </a:xfrm>
                <a:prstGeom prst="ellipse">
                  <a:avLst/>
                </a:prstGeom>
                <a:solidFill>
                  <a:schemeClr val="tx1"/>
                </a:solidFill>
                <a:ln w="9525" cap="rnd">
                  <a:solidFill>
                    <a:schemeClr val="tx1"/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77" name="楕円 1776">
                  <a:extLst>
                    <a:ext uri="{FF2B5EF4-FFF2-40B4-BE49-F238E27FC236}">
                      <a16:creationId xmlns:a16="http://schemas.microsoft.com/office/drawing/2014/main" id="{AEA5D872-E2C3-45FB-B2DA-DF399490522C}"/>
                    </a:ext>
                  </a:extLst>
                </p:cNvPr>
                <p:cNvSpPr/>
                <p:nvPr/>
              </p:nvSpPr>
              <p:spPr>
                <a:xfrm rot="20986399">
                  <a:off x="3998033" y="2218312"/>
                  <a:ext cx="359609" cy="749212"/>
                </a:xfrm>
                <a:prstGeom prst="ellipse">
                  <a:avLst/>
                </a:prstGeom>
                <a:solidFill>
                  <a:schemeClr val="tx1"/>
                </a:solidFill>
                <a:ln w="9525" cap="rnd">
                  <a:solidFill>
                    <a:schemeClr val="tx1"/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78" name="楕円 1777">
                  <a:extLst>
                    <a:ext uri="{FF2B5EF4-FFF2-40B4-BE49-F238E27FC236}">
                      <a16:creationId xmlns:a16="http://schemas.microsoft.com/office/drawing/2014/main" id="{A8D251DF-4DDD-43CC-9423-4617E76B0AC6}"/>
                    </a:ext>
                  </a:extLst>
                </p:cNvPr>
                <p:cNvSpPr/>
                <p:nvPr/>
              </p:nvSpPr>
              <p:spPr>
                <a:xfrm rot="20986399">
                  <a:off x="2854402" y="2466116"/>
                  <a:ext cx="236338" cy="447760"/>
                </a:xfrm>
                <a:prstGeom prst="ellipse">
                  <a:avLst/>
                </a:prstGeom>
                <a:solidFill>
                  <a:schemeClr val="bg1"/>
                </a:solidFill>
                <a:ln w="9525" cap="rnd">
                  <a:solidFill>
                    <a:schemeClr val="tx1"/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779" name="楕円 1778">
                  <a:extLst>
                    <a:ext uri="{FF2B5EF4-FFF2-40B4-BE49-F238E27FC236}">
                      <a16:creationId xmlns:a16="http://schemas.microsoft.com/office/drawing/2014/main" id="{BA8BC2DB-A16A-4562-AA6E-0AD666507323}"/>
                    </a:ext>
                  </a:extLst>
                </p:cNvPr>
                <p:cNvSpPr/>
                <p:nvPr/>
              </p:nvSpPr>
              <p:spPr>
                <a:xfrm rot="20986399">
                  <a:off x="4071674" y="2257722"/>
                  <a:ext cx="236338" cy="447760"/>
                </a:xfrm>
                <a:prstGeom prst="ellipse">
                  <a:avLst/>
                </a:prstGeom>
                <a:solidFill>
                  <a:schemeClr val="bg1"/>
                </a:solidFill>
                <a:ln w="9525" cap="rnd">
                  <a:solidFill>
                    <a:schemeClr val="tx1"/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</p:grpSp>
        <p:sp>
          <p:nvSpPr>
            <p:cNvPr id="1780" name="円弧 1779">
              <a:extLst>
                <a:ext uri="{FF2B5EF4-FFF2-40B4-BE49-F238E27FC236}">
                  <a16:creationId xmlns:a16="http://schemas.microsoft.com/office/drawing/2014/main" id="{CA169729-F781-43D5-9F5C-A26CF602762A}"/>
                </a:ext>
              </a:extLst>
            </p:cNvPr>
            <p:cNvSpPr/>
            <p:nvPr/>
          </p:nvSpPr>
          <p:spPr>
            <a:xfrm rot="8094159">
              <a:off x="1101537" y="7022655"/>
              <a:ext cx="128063" cy="140462"/>
            </a:xfrm>
            <a:prstGeom prst="arc">
              <a:avLst>
                <a:gd name="adj1" fmla="val 17277682"/>
                <a:gd name="adj2" fmla="val 0"/>
              </a:avLst>
            </a:prstGeom>
            <a:ln w="9525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81" name="フリーフォーム: 図形 1780">
              <a:extLst>
                <a:ext uri="{FF2B5EF4-FFF2-40B4-BE49-F238E27FC236}">
                  <a16:creationId xmlns:a16="http://schemas.microsoft.com/office/drawing/2014/main" id="{94445CAD-191B-464B-B12B-C0797E02C4FA}"/>
                </a:ext>
              </a:extLst>
            </p:cNvPr>
            <p:cNvSpPr/>
            <p:nvPr/>
          </p:nvSpPr>
          <p:spPr>
            <a:xfrm rot="15030912" flipH="1">
              <a:off x="2326311" y="7140095"/>
              <a:ext cx="425328" cy="234984"/>
            </a:xfrm>
            <a:custGeom>
              <a:avLst/>
              <a:gdLst>
                <a:gd name="connsiteX0" fmla="*/ 25220 w 2482740"/>
                <a:gd name="connsiteY0" fmla="*/ 630322 h 2439035"/>
                <a:gd name="connsiteX1" fmla="*/ 0 w 2482740"/>
                <a:gd name="connsiteY1" fmla="*/ 524597 h 2439035"/>
                <a:gd name="connsiteX2" fmla="*/ 1241370 w 2482740"/>
                <a:gd name="connsiteY2" fmla="*/ 0 h 2439035"/>
                <a:gd name="connsiteX3" fmla="*/ 2482740 w 2482740"/>
                <a:gd name="connsiteY3" fmla="*/ 524597 h 2439035"/>
                <a:gd name="connsiteX4" fmla="*/ 2457520 w 2482740"/>
                <a:gd name="connsiteY4" fmla="*/ 630322 h 2439035"/>
                <a:gd name="connsiteX5" fmla="*/ 2433017 w 2482740"/>
                <a:gd name="connsiteY5" fmla="*/ 670594 h 2439035"/>
                <a:gd name="connsiteX6" fmla="*/ 2433157 w 2482740"/>
                <a:gd name="connsiteY6" fmla="*/ 681752 h 2439035"/>
                <a:gd name="connsiteX7" fmla="*/ 2047502 w 2482740"/>
                <a:gd name="connsiteY7" fmla="*/ 1663768 h 2439035"/>
                <a:gd name="connsiteX8" fmla="*/ 917088 w 2482740"/>
                <a:gd name="connsiteY8" fmla="*/ 2397502 h 2439035"/>
                <a:gd name="connsiteX9" fmla="*/ 1178751 w 2482740"/>
                <a:gd name="connsiteY9" fmla="*/ 1075483 h 2439035"/>
                <a:gd name="connsiteX10" fmla="*/ 1199555 w 2482740"/>
                <a:gd name="connsiteY10" fmla="*/ 1047413 h 2439035"/>
                <a:gd name="connsiteX11" fmla="*/ 991190 w 2482740"/>
                <a:gd name="connsiteY11" fmla="*/ 1038536 h 2439035"/>
                <a:gd name="connsiteX12" fmla="*/ 25220 w 2482740"/>
                <a:gd name="connsiteY12" fmla="*/ 630322 h 2439035"/>
                <a:gd name="connsiteX0" fmla="*/ 25220 w 2482740"/>
                <a:gd name="connsiteY0" fmla="*/ 630322 h 2424625"/>
                <a:gd name="connsiteX1" fmla="*/ 0 w 2482740"/>
                <a:gd name="connsiteY1" fmla="*/ 524597 h 2424625"/>
                <a:gd name="connsiteX2" fmla="*/ 1241370 w 2482740"/>
                <a:gd name="connsiteY2" fmla="*/ 0 h 2424625"/>
                <a:gd name="connsiteX3" fmla="*/ 2482740 w 2482740"/>
                <a:gd name="connsiteY3" fmla="*/ 524597 h 2424625"/>
                <a:gd name="connsiteX4" fmla="*/ 2457520 w 2482740"/>
                <a:gd name="connsiteY4" fmla="*/ 630322 h 2424625"/>
                <a:gd name="connsiteX5" fmla="*/ 2433017 w 2482740"/>
                <a:gd name="connsiteY5" fmla="*/ 670594 h 2424625"/>
                <a:gd name="connsiteX6" fmla="*/ 2047502 w 2482740"/>
                <a:gd name="connsiteY6" fmla="*/ 1663768 h 2424625"/>
                <a:gd name="connsiteX7" fmla="*/ 917088 w 2482740"/>
                <a:gd name="connsiteY7" fmla="*/ 2397502 h 2424625"/>
                <a:gd name="connsiteX8" fmla="*/ 1178751 w 2482740"/>
                <a:gd name="connsiteY8" fmla="*/ 1075483 h 2424625"/>
                <a:gd name="connsiteX9" fmla="*/ 1199555 w 2482740"/>
                <a:gd name="connsiteY9" fmla="*/ 1047413 h 2424625"/>
                <a:gd name="connsiteX10" fmla="*/ 991190 w 2482740"/>
                <a:gd name="connsiteY10" fmla="*/ 1038536 h 2424625"/>
                <a:gd name="connsiteX11" fmla="*/ 25220 w 2482740"/>
                <a:gd name="connsiteY11" fmla="*/ 630322 h 2424625"/>
                <a:gd name="connsiteX0" fmla="*/ 25220 w 2482740"/>
                <a:gd name="connsiteY0" fmla="*/ 630322 h 2424625"/>
                <a:gd name="connsiteX1" fmla="*/ 0 w 2482740"/>
                <a:gd name="connsiteY1" fmla="*/ 524597 h 2424625"/>
                <a:gd name="connsiteX2" fmla="*/ 1241370 w 2482740"/>
                <a:gd name="connsiteY2" fmla="*/ 0 h 2424625"/>
                <a:gd name="connsiteX3" fmla="*/ 2482740 w 2482740"/>
                <a:gd name="connsiteY3" fmla="*/ 524597 h 2424625"/>
                <a:gd name="connsiteX4" fmla="*/ 2457520 w 2482740"/>
                <a:gd name="connsiteY4" fmla="*/ 630322 h 2424625"/>
                <a:gd name="connsiteX5" fmla="*/ 2047502 w 2482740"/>
                <a:gd name="connsiteY5" fmla="*/ 1663768 h 2424625"/>
                <a:gd name="connsiteX6" fmla="*/ 917088 w 2482740"/>
                <a:gd name="connsiteY6" fmla="*/ 2397502 h 2424625"/>
                <a:gd name="connsiteX7" fmla="*/ 1178751 w 2482740"/>
                <a:gd name="connsiteY7" fmla="*/ 1075483 h 2424625"/>
                <a:gd name="connsiteX8" fmla="*/ 1199555 w 2482740"/>
                <a:gd name="connsiteY8" fmla="*/ 1047413 h 2424625"/>
                <a:gd name="connsiteX9" fmla="*/ 991190 w 2482740"/>
                <a:gd name="connsiteY9" fmla="*/ 1038536 h 2424625"/>
                <a:gd name="connsiteX10" fmla="*/ 25220 w 2482740"/>
                <a:gd name="connsiteY10" fmla="*/ 630322 h 2424625"/>
                <a:gd name="connsiteX0" fmla="*/ 25220 w 2457520"/>
                <a:gd name="connsiteY0" fmla="*/ 631192 h 2425495"/>
                <a:gd name="connsiteX1" fmla="*/ 0 w 2457520"/>
                <a:gd name="connsiteY1" fmla="*/ 525467 h 2425495"/>
                <a:gd name="connsiteX2" fmla="*/ 1241370 w 2457520"/>
                <a:gd name="connsiteY2" fmla="*/ 870 h 2425495"/>
                <a:gd name="connsiteX3" fmla="*/ 2457520 w 2457520"/>
                <a:gd name="connsiteY3" fmla="*/ 631192 h 2425495"/>
                <a:gd name="connsiteX4" fmla="*/ 2047502 w 2457520"/>
                <a:gd name="connsiteY4" fmla="*/ 1664638 h 2425495"/>
                <a:gd name="connsiteX5" fmla="*/ 917088 w 2457520"/>
                <a:gd name="connsiteY5" fmla="*/ 2398372 h 2425495"/>
                <a:gd name="connsiteX6" fmla="*/ 1178751 w 2457520"/>
                <a:gd name="connsiteY6" fmla="*/ 1076353 h 2425495"/>
                <a:gd name="connsiteX7" fmla="*/ 1199555 w 2457520"/>
                <a:gd name="connsiteY7" fmla="*/ 1048283 h 2425495"/>
                <a:gd name="connsiteX8" fmla="*/ 991190 w 2457520"/>
                <a:gd name="connsiteY8" fmla="*/ 1039406 h 2425495"/>
                <a:gd name="connsiteX9" fmla="*/ 25220 w 2457520"/>
                <a:gd name="connsiteY9" fmla="*/ 631192 h 2425495"/>
                <a:gd name="connsiteX0" fmla="*/ 25220 w 2470933"/>
                <a:gd name="connsiteY0" fmla="*/ 631192 h 2425495"/>
                <a:gd name="connsiteX1" fmla="*/ 0 w 2470933"/>
                <a:gd name="connsiteY1" fmla="*/ 525467 h 2425495"/>
                <a:gd name="connsiteX2" fmla="*/ 1241370 w 2470933"/>
                <a:gd name="connsiteY2" fmla="*/ 870 h 2425495"/>
                <a:gd name="connsiteX3" fmla="*/ 2457520 w 2470933"/>
                <a:gd name="connsiteY3" fmla="*/ 631192 h 2425495"/>
                <a:gd name="connsiteX4" fmla="*/ 2047502 w 2470933"/>
                <a:gd name="connsiteY4" fmla="*/ 1664638 h 2425495"/>
                <a:gd name="connsiteX5" fmla="*/ 917088 w 2470933"/>
                <a:gd name="connsiteY5" fmla="*/ 2398372 h 2425495"/>
                <a:gd name="connsiteX6" fmla="*/ 1178751 w 2470933"/>
                <a:gd name="connsiteY6" fmla="*/ 1076353 h 2425495"/>
                <a:gd name="connsiteX7" fmla="*/ 1199555 w 2470933"/>
                <a:gd name="connsiteY7" fmla="*/ 1048283 h 2425495"/>
                <a:gd name="connsiteX8" fmla="*/ 991190 w 2470933"/>
                <a:gd name="connsiteY8" fmla="*/ 1039406 h 2425495"/>
                <a:gd name="connsiteX9" fmla="*/ 25220 w 2470933"/>
                <a:gd name="connsiteY9" fmla="*/ 631192 h 2425495"/>
                <a:gd name="connsiteX0" fmla="*/ 25220 w 2458574"/>
                <a:gd name="connsiteY0" fmla="*/ 631192 h 2425495"/>
                <a:gd name="connsiteX1" fmla="*/ 0 w 2458574"/>
                <a:gd name="connsiteY1" fmla="*/ 525467 h 2425495"/>
                <a:gd name="connsiteX2" fmla="*/ 1241370 w 2458574"/>
                <a:gd name="connsiteY2" fmla="*/ 870 h 2425495"/>
                <a:gd name="connsiteX3" fmla="*/ 2457520 w 2458574"/>
                <a:gd name="connsiteY3" fmla="*/ 631192 h 2425495"/>
                <a:gd name="connsiteX4" fmla="*/ 2047502 w 2458574"/>
                <a:gd name="connsiteY4" fmla="*/ 1664638 h 2425495"/>
                <a:gd name="connsiteX5" fmla="*/ 917088 w 2458574"/>
                <a:gd name="connsiteY5" fmla="*/ 2398372 h 2425495"/>
                <a:gd name="connsiteX6" fmla="*/ 1178751 w 2458574"/>
                <a:gd name="connsiteY6" fmla="*/ 1076353 h 2425495"/>
                <a:gd name="connsiteX7" fmla="*/ 1199555 w 2458574"/>
                <a:gd name="connsiteY7" fmla="*/ 1048283 h 2425495"/>
                <a:gd name="connsiteX8" fmla="*/ 991190 w 2458574"/>
                <a:gd name="connsiteY8" fmla="*/ 1039406 h 2425495"/>
                <a:gd name="connsiteX9" fmla="*/ 25220 w 2458574"/>
                <a:gd name="connsiteY9" fmla="*/ 631192 h 2425495"/>
                <a:gd name="connsiteX0" fmla="*/ 25220 w 2459178"/>
                <a:gd name="connsiteY0" fmla="*/ 631192 h 2425495"/>
                <a:gd name="connsiteX1" fmla="*/ 0 w 2459178"/>
                <a:gd name="connsiteY1" fmla="*/ 525467 h 2425495"/>
                <a:gd name="connsiteX2" fmla="*/ 1241370 w 2459178"/>
                <a:gd name="connsiteY2" fmla="*/ 870 h 2425495"/>
                <a:gd name="connsiteX3" fmla="*/ 2457520 w 2459178"/>
                <a:gd name="connsiteY3" fmla="*/ 631192 h 2425495"/>
                <a:gd name="connsiteX4" fmla="*/ 2047502 w 2459178"/>
                <a:gd name="connsiteY4" fmla="*/ 1664638 h 2425495"/>
                <a:gd name="connsiteX5" fmla="*/ 917088 w 2459178"/>
                <a:gd name="connsiteY5" fmla="*/ 2398372 h 2425495"/>
                <a:gd name="connsiteX6" fmla="*/ 1178751 w 2459178"/>
                <a:gd name="connsiteY6" fmla="*/ 1076353 h 2425495"/>
                <a:gd name="connsiteX7" fmla="*/ 1199555 w 2459178"/>
                <a:gd name="connsiteY7" fmla="*/ 1048283 h 2425495"/>
                <a:gd name="connsiteX8" fmla="*/ 991190 w 2459178"/>
                <a:gd name="connsiteY8" fmla="*/ 1039406 h 2425495"/>
                <a:gd name="connsiteX9" fmla="*/ 25220 w 2459178"/>
                <a:gd name="connsiteY9" fmla="*/ 631192 h 2425495"/>
                <a:gd name="connsiteX0" fmla="*/ 25220 w 2459178"/>
                <a:gd name="connsiteY0" fmla="*/ 631192 h 2425495"/>
                <a:gd name="connsiteX1" fmla="*/ 0 w 2459178"/>
                <a:gd name="connsiteY1" fmla="*/ 525467 h 2425495"/>
                <a:gd name="connsiteX2" fmla="*/ 1241370 w 2459178"/>
                <a:gd name="connsiteY2" fmla="*/ 870 h 2425495"/>
                <a:gd name="connsiteX3" fmla="*/ 2457520 w 2459178"/>
                <a:gd name="connsiteY3" fmla="*/ 631192 h 2425495"/>
                <a:gd name="connsiteX4" fmla="*/ 2047502 w 2459178"/>
                <a:gd name="connsiteY4" fmla="*/ 1664638 h 2425495"/>
                <a:gd name="connsiteX5" fmla="*/ 917088 w 2459178"/>
                <a:gd name="connsiteY5" fmla="*/ 2398372 h 2425495"/>
                <a:gd name="connsiteX6" fmla="*/ 1178751 w 2459178"/>
                <a:gd name="connsiteY6" fmla="*/ 1076353 h 2425495"/>
                <a:gd name="connsiteX7" fmla="*/ 991190 w 2459178"/>
                <a:gd name="connsiteY7" fmla="*/ 1039406 h 2425495"/>
                <a:gd name="connsiteX8" fmla="*/ 25220 w 2459178"/>
                <a:gd name="connsiteY8" fmla="*/ 631192 h 2425495"/>
                <a:gd name="connsiteX0" fmla="*/ 25220 w 2459178"/>
                <a:gd name="connsiteY0" fmla="*/ 631192 h 2425495"/>
                <a:gd name="connsiteX1" fmla="*/ 0 w 2459178"/>
                <a:gd name="connsiteY1" fmla="*/ 525467 h 2425495"/>
                <a:gd name="connsiteX2" fmla="*/ 1241370 w 2459178"/>
                <a:gd name="connsiteY2" fmla="*/ 870 h 2425495"/>
                <a:gd name="connsiteX3" fmla="*/ 2457520 w 2459178"/>
                <a:gd name="connsiteY3" fmla="*/ 631192 h 2425495"/>
                <a:gd name="connsiteX4" fmla="*/ 2047502 w 2459178"/>
                <a:gd name="connsiteY4" fmla="*/ 1664638 h 2425495"/>
                <a:gd name="connsiteX5" fmla="*/ 917088 w 2459178"/>
                <a:gd name="connsiteY5" fmla="*/ 2398372 h 2425495"/>
                <a:gd name="connsiteX6" fmla="*/ 1178751 w 2459178"/>
                <a:gd name="connsiteY6" fmla="*/ 1076353 h 2425495"/>
                <a:gd name="connsiteX7" fmla="*/ 25220 w 2459178"/>
                <a:gd name="connsiteY7" fmla="*/ 631192 h 2425495"/>
                <a:gd name="connsiteX0" fmla="*/ 1178751 w 2459178"/>
                <a:gd name="connsiteY0" fmla="*/ 1076353 h 2425495"/>
                <a:gd name="connsiteX1" fmla="*/ 0 w 2459178"/>
                <a:gd name="connsiteY1" fmla="*/ 525467 h 2425495"/>
                <a:gd name="connsiteX2" fmla="*/ 1241370 w 2459178"/>
                <a:gd name="connsiteY2" fmla="*/ 870 h 2425495"/>
                <a:gd name="connsiteX3" fmla="*/ 2457520 w 2459178"/>
                <a:gd name="connsiteY3" fmla="*/ 631192 h 2425495"/>
                <a:gd name="connsiteX4" fmla="*/ 2047502 w 2459178"/>
                <a:gd name="connsiteY4" fmla="*/ 1664638 h 2425495"/>
                <a:gd name="connsiteX5" fmla="*/ 917088 w 2459178"/>
                <a:gd name="connsiteY5" fmla="*/ 2398372 h 2425495"/>
                <a:gd name="connsiteX6" fmla="*/ 1178751 w 2459178"/>
                <a:gd name="connsiteY6" fmla="*/ 1076353 h 2425495"/>
                <a:gd name="connsiteX0" fmla="*/ 1182674 w 2463101"/>
                <a:gd name="connsiteY0" fmla="*/ 1076327 h 2425469"/>
                <a:gd name="connsiteX1" fmla="*/ 3923 w 2463101"/>
                <a:gd name="connsiteY1" fmla="*/ 525441 h 2425469"/>
                <a:gd name="connsiteX2" fmla="*/ 1245293 w 2463101"/>
                <a:gd name="connsiteY2" fmla="*/ 844 h 2425469"/>
                <a:gd name="connsiteX3" fmla="*/ 2461443 w 2463101"/>
                <a:gd name="connsiteY3" fmla="*/ 631166 h 2425469"/>
                <a:gd name="connsiteX4" fmla="*/ 2051425 w 2463101"/>
                <a:gd name="connsiteY4" fmla="*/ 1664612 h 2425469"/>
                <a:gd name="connsiteX5" fmla="*/ 921011 w 2463101"/>
                <a:gd name="connsiteY5" fmla="*/ 2398346 h 2425469"/>
                <a:gd name="connsiteX6" fmla="*/ 1182674 w 2463101"/>
                <a:gd name="connsiteY6" fmla="*/ 1076327 h 2425469"/>
                <a:gd name="connsiteX0" fmla="*/ 1178904 w 2490708"/>
                <a:gd name="connsiteY0" fmla="*/ 989609 h 2338751"/>
                <a:gd name="connsiteX1" fmla="*/ 153 w 2490708"/>
                <a:gd name="connsiteY1" fmla="*/ 438723 h 2338751"/>
                <a:gd name="connsiteX2" fmla="*/ 1255850 w 2490708"/>
                <a:gd name="connsiteY2" fmla="*/ 766 h 2338751"/>
                <a:gd name="connsiteX3" fmla="*/ 2457673 w 2490708"/>
                <a:gd name="connsiteY3" fmla="*/ 544448 h 2338751"/>
                <a:gd name="connsiteX4" fmla="*/ 2047655 w 2490708"/>
                <a:gd name="connsiteY4" fmla="*/ 1577894 h 2338751"/>
                <a:gd name="connsiteX5" fmla="*/ 917241 w 2490708"/>
                <a:gd name="connsiteY5" fmla="*/ 2311628 h 2338751"/>
                <a:gd name="connsiteX6" fmla="*/ 1178904 w 2490708"/>
                <a:gd name="connsiteY6" fmla="*/ 989609 h 2338751"/>
                <a:gd name="connsiteX0" fmla="*/ 1510713 w 2492011"/>
                <a:gd name="connsiteY0" fmla="*/ 866841 h 2327693"/>
                <a:gd name="connsiteX1" fmla="*/ 1456 w 2492011"/>
                <a:gd name="connsiteY1" fmla="*/ 438675 h 2327693"/>
                <a:gd name="connsiteX2" fmla="*/ 1257153 w 2492011"/>
                <a:gd name="connsiteY2" fmla="*/ 718 h 2327693"/>
                <a:gd name="connsiteX3" fmla="*/ 2458976 w 2492011"/>
                <a:gd name="connsiteY3" fmla="*/ 544400 h 2327693"/>
                <a:gd name="connsiteX4" fmla="*/ 2048958 w 2492011"/>
                <a:gd name="connsiteY4" fmla="*/ 1577846 h 2327693"/>
                <a:gd name="connsiteX5" fmla="*/ 918544 w 2492011"/>
                <a:gd name="connsiteY5" fmla="*/ 2311580 h 2327693"/>
                <a:gd name="connsiteX6" fmla="*/ 1510713 w 2492011"/>
                <a:gd name="connsiteY6" fmla="*/ 866841 h 2327693"/>
                <a:gd name="connsiteX0" fmla="*/ 1510713 w 2492011"/>
                <a:gd name="connsiteY0" fmla="*/ 866841 h 2327693"/>
                <a:gd name="connsiteX1" fmla="*/ 1456 w 2492011"/>
                <a:gd name="connsiteY1" fmla="*/ 438675 h 2327693"/>
                <a:gd name="connsiteX2" fmla="*/ 1257153 w 2492011"/>
                <a:gd name="connsiteY2" fmla="*/ 718 h 2327693"/>
                <a:gd name="connsiteX3" fmla="*/ 2458976 w 2492011"/>
                <a:gd name="connsiteY3" fmla="*/ 544400 h 2327693"/>
                <a:gd name="connsiteX4" fmla="*/ 2048958 w 2492011"/>
                <a:gd name="connsiteY4" fmla="*/ 1577846 h 2327693"/>
                <a:gd name="connsiteX5" fmla="*/ 918544 w 2492011"/>
                <a:gd name="connsiteY5" fmla="*/ 2311580 h 2327693"/>
                <a:gd name="connsiteX6" fmla="*/ 1510713 w 2492011"/>
                <a:gd name="connsiteY6" fmla="*/ 866841 h 2327693"/>
                <a:gd name="connsiteX0" fmla="*/ 1510713 w 2492011"/>
                <a:gd name="connsiteY0" fmla="*/ 866841 h 2327693"/>
                <a:gd name="connsiteX1" fmla="*/ 1456 w 2492011"/>
                <a:gd name="connsiteY1" fmla="*/ 438675 h 2327693"/>
                <a:gd name="connsiteX2" fmla="*/ 1257153 w 2492011"/>
                <a:gd name="connsiteY2" fmla="*/ 718 h 2327693"/>
                <a:gd name="connsiteX3" fmla="*/ 2458976 w 2492011"/>
                <a:gd name="connsiteY3" fmla="*/ 544400 h 2327693"/>
                <a:gd name="connsiteX4" fmla="*/ 2048958 w 2492011"/>
                <a:gd name="connsiteY4" fmla="*/ 1577846 h 2327693"/>
                <a:gd name="connsiteX5" fmla="*/ 918544 w 2492011"/>
                <a:gd name="connsiteY5" fmla="*/ 2311580 h 2327693"/>
                <a:gd name="connsiteX6" fmla="*/ 1510713 w 2492011"/>
                <a:gd name="connsiteY6" fmla="*/ 866841 h 2327693"/>
                <a:gd name="connsiteX0" fmla="*/ 1511650 w 2496739"/>
                <a:gd name="connsiteY0" fmla="*/ 769669 h 2230521"/>
                <a:gd name="connsiteX1" fmla="*/ 2393 w 2496739"/>
                <a:gd name="connsiteY1" fmla="*/ 341503 h 2230521"/>
                <a:gd name="connsiteX2" fmla="*/ 1194614 w 2496739"/>
                <a:gd name="connsiteY2" fmla="*/ 957 h 2230521"/>
                <a:gd name="connsiteX3" fmla="*/ 2459913 w 2496739"/>
                <a:gd name="connsiteY3" fmla="*/ 447228 h 2230521"/>
                <a:gd name="connsiteX4" fmla="*/ 2049895 w 2496739"/>
                <a:gd name="connsiteY4" fmla="*/ 1480674 h 2230521"/>
                <a:gd name="connsiteX5" fmla="*/ 919481 w 2496739"/>
                <a:gd name="connsiteY5" fmla="*/ 2214408 h 2230521"/>
                <a:gd name="connsiteX6" fmla="*/ 1511650 w 2496739"/>
                <a:gd name="connsiteY6" fmla="*/ 769669 h 2230521"/>
                <a:gd name="connsiteX0" fmla="*/ 1511602 w 2397269"/>
                <a:gd name="connsiteY0" fmla="*/ 769393 h 2230474"/>
                <a:gd name="connsiteX1" fmla="*/ 2345 w 2397269"/>
                <a:gd name="connsiteY1" fmla="*/ 341227 h 2230474"/>
                <a:gd name="connsiteX2" fmla="*/ 1194566 w 2397269"/>
                <a:gd name="connsiteY2" fmla="*/ 681 h 2230474"/>
                <a:gd name="connsiteX3" fmla="*/ 2350166 w 2397269"/>
                <a:gd name="connsiteY3" fmla="*/ 429489 h 2230474"/>
                <a:gd name="connsiteX4" fmla="*/ 2049847 w 2397269"/>
                <a:gd name="connsiteY4" fmla="*/ 1480398 h 2230474"/>
                <a:gd name="connsiteX5" fmla="*/ 919433 w 2397269"/>
                <a:gd name="connsiteY5" fmla="*/ 2214132 h 2230474"/>
                <a:gd name="connsiteX6" fmla="*/ 1511602 w 2397269"/>
                <a:gd name="connsiteY6" fmla="*/ 769393 h 2230474"/>
                <a:gd name="connsiteX0" fmla="*/ 1511602 w 2390016"/>
                <a:gd name="connsiteY0" fmla="*/ 769393 h 2227758"/>
                <a:gd name="connsiteX1" fmla="*/ 2345 w 2390016"/>
                <a:gd name="connsiteY1" fmla="*/ 341227 h 2227758"/>
                <a:gd name="connsiteX2" fmla="*/ 1194566 w 2390016"/>
                <a:gd name="connsiteY2" fmla="*/ 681 h 2227758"/>
                <a:gd name="connsiteX3" fmla="*/ 2350166 w 2390016"/>
                <a:gd name="connsiteY3" fmla="*/ 429489 h 2227758"/>
                <a:gd name="connsiteX4" fmla="*/ 2010841 w 2390016"/>
                <a:gd name="connsiteY4" fmla="*/ 1434490 h 2227758"/>
                <a:gd name="connsiteX5" fmla="*/ 919433 w 2390016"/>
                <a:gd name="connsiteY5" fmla="*/ 2214132 h 2227758"/>
                <a:gd name="connsiteX6" fmla="*/ 1511602 w 2390016"/>
                <a:gd name="connsiteY6" fmla="*/ 769393 h 2227758"/>
                <a:gd name="connsiteX0" fmla="*/ 919433 w 2390016"/>
                <a:gd name="connsiteY0" fmla="*/ 2214132 h 2306036"/>
                <a:gd name="connsiteX1" fmla="*/ 1511602 w 2390016"/>
                <a:gd name="connsiteY1" fmla="*/ 769393 h 2306036"/>
                <a:gd name="connsiteX2" fmla="*/ 2345 w 2390016"/>
                <a:gd name="connsiteY2" fmla="*/ 341227 h 2306036"/>
                <a:gd name="connsiteX3" fmla="*/ 1194566 w 2390016"/>
                <a:gd name="connsiteY3" fmla="*/ 681 h 2306036"/>
                <a:gd name="connsiteX4" fmla="*/ 2350166 w 2390016"/>
                <a:gd name="connsiteY4" fmla="*/ 429489 h 2306036"/>
                <a:gd name="connsiteX5" fmla="*/ 2010841 w 2390016"/>
                <a:gd name="connsiteY5" fmla="*/ 1434490 h 2306036"/>
                <a:gd name="connsiteX6" fmla="*/ 1010873 w 2390016"/>
                <a:gd name="connsiteY6" fmla="*/ 2305572 h 2306036"/>
                <a:gd name="connsiteX0" fmla="*/ 815015 w 2390016"/>
                <a:gd name="connsiteY0" fmla="*/ 2184277 h 2306036"/>
                <a:gd name="connsiteX1" fmla="*/ 1511602 w 2390016"/>
                <a:gd name="connsiteY1" fmla="*/ 769393 h 2306036"/>
                <a:gd name="connsiteX2" fmla="*/ 2345 w 2390016"/>
                <a:gd name="connsiteY2" fmla="*/ 341227 h 2306036"/>
                <a:gd name="connsiteX3" fmla="*/ 1194566 w 2390016"/>
                <a:gd name="connsiteY3" fmla="*/ 681 h 2306036"/>
                <a:gd name="connsiteX4" fmla="*/ 2350166 w 2390016"/>
                <a:gd name="connsiteY4" fmla="*/ 429489 h 2306036"/>
                <a:gd name="connsiteX5" fmla="*/ 2010841 w 2390016"/>
                <a:gd name="connsiteY5" fmla="*/ 1434490 h 2306036"/>
                <a:gd name="connsiteX6" fmla="*/ 1010873 w 2390016"/>
                <a:gd name="connsiteY6" fmla="*/ 2305572 h 2306036"/>
                <a:gd name="connsiteX0" fmla="*/ 815015 w 2390016"/>
                <a:gd name="connsiteY0" fmla="*/ 2184277 h 2306036"/>
                <a:gd name="connsiteX1" fmla="*/ 1511602 w 2390016"/>
                <a:gd name="connsiteY1" fmla="*/ 769393 h 2306036"/>
                <a:gd name="connsiteX2" fmla="*/ 2345 w 2390016"/>
                <a:gd name="connsiteY2" fmla="*/ 341227 h 2306036"/>
                <a:gd name="connsiteX3" fmla="*/ 1194566 w 2390016"/>
                <a:gd name="connsiteY3" fmla="*/ 681 h 2306036"/>
                <a:gd name="connsiteX4" fmla="*/ 2350166 w 2390016"/>
                <a:gd name="connsiteY4" fmla="*/ 429489 h 2306036"/>
                <a:gd name="connsiteX5" fmla="*/ 2010841 w 2390016"/>
                <a:gd name="connsiteY5" fmla="*/ 1434490 h 2306036"/>
                <a:gd name="connsiteX6" fmla="*/ 1010873 w 2390016"/>
                <a:gd name="connsiteY6" fmla="*/ 2305572 h 2306036"/>
                <a:gd name="connsiteX0" fmla="*/ 765028 w 2390016"/>
                <a:gd name="connsiteY0" fmla="*/ 1957979 h 2306036"/>
                <a:gd name="connsiteX1" fmla="*/ 1511602 w 2390016"/>
                <a:gd name="connsiteY1" fmla="*/ 769393 h 2306036"/>
                <a:gd name="connsiteX2" fmla="*/ 2345 w 2390016"/>
                <a:gd name="connsiteY2" fmla="*/ 341227 h 2306036"/>
                <a:gd name="connsiteX3" fmla="*/ 1194566 w 2390016"/>
                <a:gd name="connsiteY3" fmla="*/ 681 h 2306036"/>
                <a:gd name="connsiteX4" fmla="*/ 2350166 w 2390016"/>
                <a:gd name="connsiteY4" fmla="*/ 429489 h 2306036"/>
                <a:gd name="connsiteX5" fmla="*/ 2010841 w 2390016"/>
                <a:gd name="connsiteY5" fmla="*/ 1434490 h 2306036"/>
                <a:gd name="connsiteX6" fmla="*/ 1010873 w 2390016"/>
                <a:gd name="connsiteY6" fmla="*/ 2305572 h 2306036"/>
                <a:gd name="connsiteX0" fmla="*/ 765028 w 2390016"/>
                <a:gd name="connsiteY0" fmla="*/ 1957979 h 2306036"/>
                <a:gd name="connsiteX1" fmla="*/ 1511602 w 2390016"/>
                <a:gd name="connsiteY1" fmla="*/ 769393 h 2306036"/>
                <a:gd name="connsiteX2" fmla="*/ 2345 w 2390016"/>
                <a:gd name="connsiteY2" fmla="*/ 341227 h 2306036"/>
                <a:gd name="connsiteX3" fmla="*/ 1194566 w 2390016"/>
                <a:gd name="connsiteY3" fmla="*/ 681 h 2306036"/>
                <a:gd name="connsiteX4" fmla="*/ 2350166 w 2390016"/>
                <a:gd name="connsiteY4" fmla="*/ 429489 h 2306036"/>
                <a:gd name="connsiteX5" fmla="*/ 2010841 w 2390016"/>
                <a:gd name="connsiteY5" fmla="*/ 1434490 h 2306036"/>
                <a:gd name="connsiteX6" fmla="*/ 1010873 w 2390016"/>
                <a:gd name="connsiteY6" fmla="*/ 2305572 h 2306036"/>
                <a:gd name="connsiteX0" fmla="*/ 796294 w 2390016"/>
                <a:gd name="connsiteY0" fmla="*/ 1678452 h 2306036"/>
                <a:gd name="connsiteX1" fmla="*/ 1511602 w 2390016"/>
                <a:gd name="connsiteY1" fmla="*/ 769393 h 2306036"/>
                <a:gd name="connsiteX2" fmla="*/ 2345 w 2390016"/>
                <a:gd name="connsiteY2" fmla="*/ 341227 h 2306036"/>
                <a:gd name="connsiteX3" fmla="*/ 1194566 w 2390016"/>
                <a:gd name="connsiteY3" fmla="*/ 681 h 2306036"/>
                <a:gd name="connsiteX4" fmla="*/ 2350166 w 2390016"/>
                <a:gd name="connsiteY4" fmla="*/ 429489 h 2306036"/>
                <a:gd name="connsiteX5" fmla="*/ 2010841 w 2390016"/>
                <a:gd name="connsiteY5" fmla="*/ 1434490 h 2306036"/>
                <a:gd name="connsiteX6" fmla="*/ 1010873 w 2390016"/>
                <a:gd name="connsiteY6" fmla="*/ 2305572 h 2306036"/>
                <a:gd name="connsiteX0" fmla="*/ 796294 w 2390016"/>
                <a:gd name="connsiteY0" fmla="*/ 1678452 h 2306036"/>
                <a:gd name="connsiteX1" fmla="*/ 1511602 w 2390016"/>
                <a:gd name="connsiteY1" fmla="*/ 769393 h 2306036"/>
                <a:gd name="connsiteX2" fmla="*/ 2345 w 2390016"/>
                <a:gd name="connsiteY2" fmla="*/ 341227 h 2306036"/>
                <a:gd name="connsiteX3" fmla="*/ 1194566 w 2390016"/>
                <a:gd name="connsiteY3" fmla="*/ 681 h 2306036"/>
                <a:gd name="connsiteX4" fmla="*/ 2350166 w 2390016"/>
                <a:gd name="connsiteY4" fmla="*/ 429489 h 2306036"/>
                <a:gd name="connsiteX5" fmla="*/ 2010841 w 2390016"/>
                <a:gd name="connsiteY5" fmla="*/ 1434490 h 2306036"/>
                <a:gd name="connsiteX6" fmla="*/ 1010873 w 2390016"/>
                <a:gd name="connsiteY6" fmla="*/ 2305572 h 2306036"/>
                <a:gd name="connsiteX0" fmla="*/ 796294 w 2390016"/>
                <a:gd name="connsiteY0" fmla="*/ 1678452 h 2306036"/>
                <a:gd name="connsiteX1" fmla="*/ 1511602 w 2390016"/>
                <a:gd name="connsiteY1" fmla="*/ 769393 h 2306036"/>
                <a:gd name="connsiteX2" fmla="*/ 2345 w 2390016"/>
                <a:gd name="connsiteY2" fmla="*/ 341227 h 2306036"/>
                <a:gd name="connsiteX3" fmla="*/ 1194566 w 2390016"/>
                <a:gd name="connsiteY3" fmla="*/ 681 h 2306036"/>
                <a:gd name="connsiteX4" fmla="*/ 2350166 w 2390016"/>
                <a:gd name="connsiteY4" fmla="*/ 429489 h 2306036"/>
                <a:gd name="connsiteX5" fmla="*/ 2010841 w 2390016"/>
                <a:gd name="connsiteY5" fmla="*/ 1434490 h 2306036"/>
                <a:gd name="connsiteX6" fmla="*/ 1010873 w 2390016"/>
                <a:gd name="connsiteY6" fmla="*/ 2305572 h 2306036"/>
                <a:gd name="connsiteX0" fmla="*/ 796294 w 2390016"/>
                <a:gd name="connsiteY0" fmla="*/ 1678452 h 2306036"/>
                <a:gd name="connsiteX1" fmla="*/ 1511602 w 2390016"/>
                <a:gd name="connsiteY1" fmla="*/ 769393 h 2306036"/>
                <a:gd name="connsiteX2" fmla="*/ 2345 w 2390016"/>
                <a:gd name="connsiteY2" fmla="*/ 341227 h 2306036"/>
                <a:gd name="connsiteX3" fmla="*/ 1194566 w 2390016"/>
                <a:gd name="connsiteY3" fmla="*/ 681 h 2306036"/>
                <a:gd name="connsiteX4" fmla="*/ 2350166 w 2390016"/>
                <a:gd name="connsiteY4" fmla="*/ 429489 h 2306036"/>
                <a:gd name="connsiteX5" fmla="*/ 2010841 w 2390016"/>
                <a:gd name="connsiteY5" fmla="*/ 1434490 h 2306036"/>
                <a:gd name="connsiteX6" fmla="*/ 1010873 w 2390016"/>
                <a:gd name="connsiteY6" fmla="*/ 2305572 h 2306036"/>
                <a:gd name="connsiteX0" fmla="*/ 796294 w 2390016"/>
                <a:gd name="connsiteY0" fmla="*/ 1678452 h 2306036"/>
                <a:gd name="connsiteX1" fmla="*/ 1511602 w 2390016"/>
                <a:gd name="connsiteY1" fmla="*/ 769393 h 2306036"/>
                <a:gd name="connsiteX2" fmla="*/ 2345 w 2390016"/>
                <a:gd name="connsiteY2" fmla="*/ 341227 h 2306036"/>
                <a:gd name="connsiteX3" fmla="*/ 1194566 w 2390016"/>
                <a:gd name="connsiteY3" fmla="*/ 681 h 2306036"/>
                <a:gd name="connsiteX4" fmla="*/ 2350166 w 2390016"/>
                <a:gd name="connsiteY4" fmla="*/ 429489 h 2306036"/>
                <a:gd name="connsiteX5" fmla="*/ 2010841 w 2390016"/>
                <a:gd name="connsiteY5" fmla="*/ 1434490 h 2306036"/>
                <a:gd name="connsiteX6" fmla="*/ 1010873 w 2390016"/>
                <a:gd name="connsiteY6" fmla="*/ 2305572 h 2306036"/>
                <a:gd name="connsiteX0" fmla="*/ 796294 w 2390016"/>
                <a:gd name="connsiteY0" fmla="*/ 1678452 h 1966244"/>
                <a:gd name="connsiteX1" fmla="*/ 1511602 w 2390016"/>
                <a:gd name="connsiteY1" fmla="*/ 769393 h 1966244"/>
                <a:gd name="connsiteX2" fmla="*/ 2345 w 2390016"/>
                <a:gd name="connsiteY2" fmla="*/ 341227 h 1966244"/>
                <a:gd name="connsiteX3" fmla="*/ 1194566 w 2390016"/>
                <a:gd name="connsiteY3" fmla="*/ 681 h 1966244"/>
                <a:gd name="connsiteX4" fmla="*/ 2350166 w 2390016"/>
                <a:gd name="connsiteY4" fmla="*/ 429489 h 1966244"/>
                <a:gd name="connsiteX5" fmla="*/ 2010841 w 2390016"/>
                <a:gd name="connsiteY5" fmla="*/ 1434490 h 1966244"/>
                <a:gd name="connsiteX6" fmla="*/ 1390207 w 2390016"/>
                <a:gd name="connsiteY6" fmla="*/ 1965196 h 1966244"/>
                <a:gd name="connsiteX0" fmla="*/ 1022094 w 2390016"/>
                <a:gd name="connsiteY0" fmla="*/ 1384208 h 1966244"/>
                <a:gd name="connsiteX1" fmla="*/ 1511602 w 2390016"/>
                <a:gd name="connsiteY1" fmla="*/ 769393 h 1966244"/>
                <a:gd name="connsiteX2" fmla="*/ 2345 w 2390016"/>
                <a:gd name="connsiteY2" fmla="*/ 341227 h 1966244"/>
                <a:gd name="connsiteX3" fmla="*/ 1194566 w 2390016"/>
                <a:gd name="connsiteY3" fmla="*/ 681 h 1966244"/>
                <a:gd name="connsiteX4" fmla="*/ 2350166 w 2390016"/>
                <a:gd name="connsiteY4" fmla="*/ 429489 h 1966244"/>
                <a:gd name="connsiteX5" fmla="*/ 2010841 w 2390016"/>
                <a:gd name="connsiteY5" fmla="*/ 1434490 h 1966244"/>
                <a:gd name="connsiteX6" fmla="*/ 1390207 w 2390016"/>
                <a:gd name="connsiteY6" fmla="*/ 1965196 h 1966244"/>
                <a:gd name="connsiteX0" fmla="*/ 1022094 w 2390016"/>
                <a:gd name="connsiteY0" fmla="*/ 1384208 h 1966244"/>
                <a:gd name="connsiteX1" fmla="*/ 1511602 w 2390016"/>
                <a:gd name="connsiteY1" fmla="*/ 769393 h 1966244"/>
                <a:gd name="connsiteX2" fmla="*/ 2345 w 2390016"/>
                <a:gd name="connsiteY2" fmla="*/ 341227 h 1966244"/>
                <a:gd name="connsiteX3" fmla="*/ 1194566 w 2390016"/>
                <a:gd name="connsiteY3" fmla="*/ 681 h 1966244"/>
                <a:gd name="connsiteX4" fmla="*/ 2350166 w 2390016"/>
                <a:gd name="connsiteY4" fmla="*/ 429489 h 1966244"/>
                <a:gd name="connsiteX5" fmla="*/ 2010841 w 2390016"/>
                <a:gd name="connsiteY5" fmla="*/ 1434490 h 1966244"/>
                <a:gd name="connsiteX6" fmla="*/ 1390207 w 2390016"/>
                <a:gd name="connsiteY6" fmla="*/ 1965196 h 1966244"/>
                <a:gd name="connsiteX0" fmla="*/ 1022094 w 2390016"/>
                <a:gd name="connsiteY0" fmla="*/ 1384208 h 1966244"/>
                <a:gd name="connsiteX1" fmla="*/ 1511602 w 2390016"/>
                <a:gd name="connsiteY1" fmla="*/ 769393 h 1966244"/>
                <a:gd name="connsiteX2" fmla="*/ 2345 w 2390016"/>
                <a:gd name="connsiteY2" fmla="*/ 341227 h 1966244"/>
                <a:gd name="connsiteX3" fmla="*/ 1194566 w 2390016"/>
                <a:gd name="connsiteY3" fmla="*/ 681 h 1966244"/>
                <a:gd name="connsiteX4" fmla="*/ 2350166 w 2390016"/>
                <a:gd name="connsiteY4" fmla="*/ 429489 h 1966244"/>
                <a:gd name="connsiteX5" fmla="*/ 2010841 w 2390016"/>
                <a:gd name="connsiteY5" fmla="*/ 1434490 h 1966244"/>
                <a:gd name="connsiteX6" fmla="*/ 1390207 w 2390016"/>
                <a:gd name="connsiteY6" fmla="*/ 1965196 h 1966244"/>
                <a:gd name="connsiteX0" fmla="*/ 1022094 w 2390016"/>
                <a:gd name="connsiteY0" fmla="*/ 1384208 h 1966244"/>
                <a:gd name="connsiteX1" fmla="*/ 1511602 w 2390016"/>
                <a:gd name="connsiteY1" fmla="*/ 769393 h 1966244"/>
                <a:gd name="connsiteX2" fmla="*/ 2345 w 2390016"/>
                <a:gd name="connsiteY2" fmla="*/ 341227 h 1966244"/>
                <a:gd name="connsiteX3" fmla="*/ 1194566 w 2390016"/>
                <a:gd name="connsiteY3" fmla="*/ 681 h 1966244"/>
                <a:gd name="connsiteX4" fmla="*/ 2350166 w 2390016"/>
                <a:gd name="connsiteY4" fmla="*/ 429489 h 1966244"/>
                <a:gd name="connsiteX5" fmla="*/ 2010841 w 2390016"/>
                <a:gd name="connsiteY5" fmla="*/ 1434490 h 1966244"/>
                <a:gd name="connsiteX6" fmla="*/ 1390207 w 2390016"/>
                <a:gd name="connsiteY6" fmla="*/ 1965196 h 1966244"/>
                <a:gd name="connsiteX0" fmla="*/ 1022094 w 2390016"/>
                <a:gd name="connsiteY0" fmla="*/ 1384208 h 1966244"/>
                <a:gd name="connsiteX1" fmla="*/ 1511602 w 2390016"/>
                <a:gd name="connsiteY1" fmla="*/ 769393 h 1966244"/>
                <a:gd name="connsiteX2" fmla="*/ 2345 w 2390016"/>
                <a:gd name="connsiteY2" fmla="*/ 341227 h 1966244"/>
                <a:gd name="connsiteX3" fmla="*/ 1194566 w 2390016"/>
                <a:gd name="connsiteY3" fmla="*/ 681 h 1966244"/>
                <a:gd name="connsiteX4" fmla="*/ 2350166 w 2390016"/>
                <a:gd name="connsiteY4" fmla="*/ 429489 h 1966244"/>
                <a:gd name="connsiteX5" fmla="*/ 2010841 w 2390016"/>
                <a:gd name="connsiteY5" fmla="*/ 1434490 h 1966244"/>
                <a:gd name="connsiteX6" fmla="*/ 1390207 w 2390016"/>
                <a:gd name="connsiteY6" fmla="*/ 1965196 h 1966244"/>
                <a:gd name="connsiteX0" fmla="*/ 1022094 w 2390016"/>
                <a:gd name="connsiteY0" fmla="*/ 1384208 h 1966244"/>
                <a:gd name="connsiteX1" fmla="*/ 1511602 w 2390016"/>
                <a:gd name="connsiteY1" fmla="*/ 769393 h 1966244"/>
                <a:gd name="connsiteX2" fmla="*/ 2345 w 2390016"/>
                <a:gd name="connsiteY2" fmla="*/ 341227 h 1966244"/>
                <a:gd name="connsiteX3" fmla="*/ 1194566 w 2390016"/>
                <a:gd name="connsiteY3" fmla="*/ 681 h 1966244"/>
                <a:gd name="connsiteX4" fmla="*/ 2350166 w 2390016"/>
                <a:gd name="connsiteY4" fmla="*/ 429489 h 1966244"/>
                <a:gd name="connsiteX5" fmla="*/ 2010841 w 2390016"/>
                <a:gd name="connsiteY5" fmla="*/ 1434490 h 1966244"/>
                <a:gd name="connsiteX6" fmla="*/ 1390207 w 2390016"/>
                <a:gd name="connsiteY6" fmla="*/ 1965196 h 1966244"/>
                <a:gd name="connsiteX0" fmla="*/ 1022094 w 2390016"/>
                <a:gd name="connsiteY0" fmla="*/ 1384208 h 1966244"/>
                <a:gd name="connsiteX1" fmla="*/ 1511602 w 2390016"/>
                <a:gd name="connsiteY1" fmla="*/ 769393 h 1966244"/>
                <a:gd name="connsiteX2" fmla="*/ 2345 w 2390016"/>
                <a:gd name="connsiteY2" fmla="*/ 341227 h 1966244"/>
                <a:gd name="connsiteX3" fmla="*/ 1194566 w 2390016"/>
                <a:gd name="connsiteY3" fmla="*/ 681 h 1966244"/>
                <a:gd name="connsiteX4" fmla="*/ 2350166 w 2390016"/>
                <a:gd name="connsiteY4" fmla="*/ 429489 h 1966244"/>
                <a:gd name="connsiteX5" fmla="*/ 2010841 w 2390016"/>
                <a:gd name="connsiteY5" fmla="*/ 1434490 h 1966244"/>
                <a:gd name="connsiteX6" fmla="*/ 1390207 w 2390016"/>
                <a:gd name="connsiteY6" fmla="*/ 1965196 h 1966244"/>
                <a:gd name="connsiteX0" fmla="*/ 1022094 w 2390016"/>
                <a:gd name="connsiteY0" fmla="*/ 1384208 h 1966244"/>
                <a:gd name="connsiteX1" fmla="*/ 1511602 w 2390016"/>
                <a:gd name="connsiteY1" fmla="*/ 769393 h 1966244"/>
                <a:gd name="connsiteX2" fmla="*/ 2345 w 2390016"/>
                <a:gd name="connsiteY2" fmla="*/ 341227 h 1966244"/>
                <a:gd name="connsiteX3" fmla="*/ 1194566 w 2390016"/>
                <a:gd name="connsiteY3" fmla="*/ 681 h 1966244"/>
                <a:gd name="connsiteX4" fmla="*/ 2350166 w 2390016"/>
                <a:gd name="connsiteY4" fmla="*/ 429489 h 1966244"/>
                <a:gd name="connsiteX5" fmla="*/ 2010841 w 2390016"/>
                <a:gd name="connsiteY5" fmla="*/ 1434490 h 1966244"/>
                <a:gd name="connsiteX6" fmla="*/ 1390207 w 2390016"/>
                <a:gd name="connsiteY6" fmla="*/ 1965196 h 1966244"/>
                <a:gd name="connsiteX0" fmla="*/ 1022094 w 2390016"/>
                <a:gd name="connsiteY0" fmla="*/ 1384208 h 1966244"/>
                <a:gd name="connsiteX1" fmla="*/ 1511602 w 2390016"/>
                <a:gd name="connsiteY1" fmla="*/ 769393 h 1966244"/>
                <a:gd name="connsiteX2" fmla="*/ 2345 w 2390016"/>
                <a:gd name="connsiteY2" fmla="*/ 341227 h 1966244"/>
                <a:gd name="connsiteX3" fmla="*/ 1194566 w 2390016"/>
                <a:gd name="connsiteY3" fmla="*/ 681 h 1966244"/>
                <a:gd name="connsiteX4" fmla="*/ 2350166 w 2390016"/>
                <a:gd name="connsiteY4" fmla="*/ 429489 h 1966244"/>
                <a:gd name="connsiteX5" fmla="*/ 2010841 w 2390016"/>
                <a:gd name="connsiteY5" fmla="*/ 1434490 h 1966244"/>
                <a:gd name="connsiteX6" fmla="*/ 1390207 w 2390016"/>
                <a:gd name="connsiteY6" fmla="*/ 1965196 h 1966244"/>
                <a:gd name="connsiteX0" fmla="*/ 1021648 w 2387736"/>
                <a:gd name="connsiteY0" fmla="*/ 1281989 h 1864025"/>
                <a:gd name="connsiteX1" fmla="*/ 1511156 w 2387736"/>
                <a:gd name="connsiteY1" fmla="*/ 667174 h 1864025"/>
                <a:gd name="connsiteX2" fmla="*/ 1899 w 2387736"/>
                <a:gd name="connsiteY2" fmla="*/ 239008 h 1864025"/>
                <a:gd name="connsiteX3" fmla="*/ 1222661 w 2387736"/>
                <a:gd name="connsiteY3" fmla="*/ 1059 h 1864025"/>
                <a:gd name="connsiteX4" fmla="*/ 2349720 w 2387736"/>
                <a:gd name="connsiteY4" fmla="*/ 327270 h 1864025"/>
                <a:gd name="connsiteX5" fmla="*/ 2010395 w 2387736"/>
                <a:gd name="connsiteY5" fmla="*/ 1332271 h 1864025"/>
                <a:gd name="connsiteX6" fmla="*/ 1389761 w 2387736"/>
                <a:gd name="connsiteY6" fmla="*/ 1862977 h 1864025"/>
                <a:gd name="connsiteX0" fmla="*/ 1021579 w 2387361"/>
                <a:gd name="connsiteY0" fmla="*/ 1230231 h 1812267"/>
                <a:gd name="connsiteX1" fmla="*/ 1511087 w 2387361"/>
                <a:gd name="connsiteY1" fmla="*/ 615416 h 1812267"/>
                <a:gd name="connsiteX2" fmla="*/ 1830 w 2387361"/>
                <a:gd name="connsiteY2" fmla="*/ 187250 h 1812267"/>
                <a:gd name="connsiteX3" fmla="*/ 1227377 w 2387361"/>
                <a:gd name="connsiteY3" fmla="*/ 1470 h 1812267"/>
                <a:gd name="connsiteX4" fmla="*/ 2349651 w 2387361"/>
                <a:gd name="connsiteY4" fmla="*/ 275512 h 1812267"/>
                <a:gd name="connsiteX5" fmla="*/ 2010326 w 2387361"/>
                <a:gd name="connsiteY5" fmla="*/ 1280513 h 1812267"/>
                <a:gd name="connsiteX6" fmla="*/ 1389692 w 2387361"/>
                <a:gd name="connsiteY6" fmla="*/ 1811219 h 1812267"/>
                <a:gd name="connsiteX0" fmla="*/ 1021544 w 2294401"/>
                <a:gd name="connsiteY0" fmla="*/ 1230840 h 1812876"/>
                <a:gd name="connsiteX1" fmla="*/ 1511052 w 2294401"/>
                <a:gd name="connsiteY1" fmla="*/ 616025 h 1812876"/>
                <a:gd name="connsiteX2" fmla="*/ 1795 w 2294401"/>
                <a:gd name="connsiteY2" fmla="*/ 187859 h 1812876"/>
                <a:gd name="connsiteX3" fmla="*/ 1227342 w 2294401"/>
                <a:gd name="connsiteY3" fmla="*/ 2079 h 1812876"/>
                <a:gd name="connsiteX4" fmla="*/ 2241407 w 2294401"/>
                <a:gd name="connsiteY4" fmla="*/ 295612 h 1812876"/>
                <a:gd name="connsiteX5" fmla="*/ 2010291 w 2294401"/>
                <a:gd name="connsiteY5" fmla="*/ 1281122 h 1812876"/>
                <a:gd name="connsiteX6" fmla="*/ 1389657 w 2294401"/>
                <a:gd name="connsiteY6" fmla="*/ 1811828 h 1812876"/>
                <a:gd name="connsiteX0" fmla="*/ 1021544 w 2285391"/>
                <a:gd name="connsiteY0" fmla="*/ 1230840 h 1812601"/>
                <a:gd name="connsiteX1" fmla="*/ 1511052 w 2285391"/>
                <a:gd name="connsiteY1" fmla="*/ 616025 h 1812601"/>
                <a:gd name="connsiteX2" fmla="*/ 1795 w 2285391"/>
                <a:gd name="connsiteY2" fmla="*/ 187859 h 1812601"/>
                <a:gd name="connsiteX3" fmla="*/ 1227342 w 2285391"/>
                <a:gd name="connsiteY3" fmla="*/ 2079 h 1812601"/>
                <a:gd name="connsiteX4" fmla="*/ 2241407 w 2285391"/>
                <a:gd name="connsiteY4" fmla="*/ 295612 h 1812601"/>
                <a:gd name="connsiteX5" fmla="*/ 1972701 w 2285391"/>
                <a:gd name="connsiteY5" fmla="*/ 1184138 h 1812601"/>
                <a:gd name="connsiteX6" fmla="*/ 1389657 w 2285391"/>
                <a:gd name="connsiteY6" fmla="*/ 1811828 h 1812601"/>
                <a:gd name="connsiteX0" fmla="*/ 1021544 w 2285391"/>
                <a:gd name="connsiteY0" fmla="*/ 1230840 h 1745592"/>
                <a:gd name="connsiteX1" fmla="*/ 1511052 w 2285391"/>
                <a:gd name="connsiteY1" fmla="*/ 616025 h 1745592"/>
                <a:gd name="connsiteX2" fmla="*/ 1795 w 2285391"/>
                <a:gd name="connsiteY2" fmla="*/ 187859 h 1745592"/>
                <a:gd name="connsiteX3" fmla="*/ 1227342 w 2285391"/>
                <a:gd name="connsiteY3" fmla="*/ 2079 h 1745592"/>
                <a:gd name="connsiteX4" fmla="*/ 2241407 w 2285391"/>
                <a:gd name="connsiteY4" fmla="*/ 295612 h 1745592"/>
                <a:gd name="connsiteX5" fmla="*/ 1972701 w 2285391"/>
                <a:gd name="connsiteY5" fmla="*/ 1184138 h 1745592"/>
                <a:gd name="connsiteX6" fmla="*/ 1287845 w 2285391"/>
                <a:gd name="connsiteY6" fmla="*/ 1744647 h 1745592"/>
                <a:gd name="connsiteX0" fmla="*/ 1021544 w 2285391"/>
                <a:gd name="connsiteY0" fmla="*/ 1230840 h 1759778"/>
                <a:gd name="connsiteX1" fmla="*/ 1511052 w 2285391"/>
                <a:gd name="connsiteY1" fmla="*/ 616025 h 1759778"/>
                <a:gd name="connsiteX2" fmla="*/ 1795 w 2285391"/>
                <a:gd name="connsiteY2" fmla="*/ 187859 h 1759778"/>
                <a:gd name="connsiteX3" fmla="*/ 1227342 w 2285391"/>
                <a:gd name="connsiteY3" fmla="*/ 2079 h 1759778"/>
                <a:gd name="connsiteX4" fmla="*/ 2241407 w 2285391"/>
                <a:gd name="connsiteY4" fmla="*/ 295612 h 1759778"/>
                <a:gd name="connsiteX5" fmla="*/ 1972701 w 2285391"/>
                <a:gd name="connsiteY5" fmla="*/ 1184138 h 1759778"/>
                <a:gd name="connsiteX6" fmla="*/ 1289150 w 2285391"/>
                <a:gd name="connsiteY6" fmla="*/ 1758875 h 1759778"/>
                <a:gd name="connsiteX0" fmla="*/ 1021544 w 2285391"/>
                <a:gd name="connsiteY0" fmla="*/ 1230840 h 1806302"/>
                <a:gd name="connsiteX1" fmla="*/ 1511052 w 2285391"/>
                <a:gd name="connsiteY1" fmla="*/ 616025 h 1806302"/>
                <a:gd name="connsiteX2" fmla="*/ 1795 w 2285391"/>
                <a:gd name="connsiteY2" fmla="*/ 187859 h 1806302"/>
                <a:gd name="connsiteX3" fmla="*/ 1227342 w 2285391"/>
                <a:gd name="connsiteY3" fmla="*/ 2079 h 1806302"/>
                <a:gd name="connsiteX4" fmla="*/ 2241407 w 2285391"/>
                <a:gd name="connsiteY4" fmla="*/ 295612 h 1806302"/>
                <a:gd name="connsiteX5" fmla="*/ 1972701 w 2285391"/>
                <a:gd name="connsiteY5" fmla="*/ 1184138 h 1806302"/>
                <a:gd name="connsiteX6" fmla="*/ 1197778 w 2285391"/>
                <a:gd name="connsiteY6" fmla="*/ 1805516 h 1806302"/>
                <a:gd name="connsiteX0" fmla="*/ 1021544 w 2285391"/>
                <a:gd name="connsiteY0" fmla="*/ 1230840 h 1541970"/>
                <a:gd name="connsiteX1" fmla="*/ 1511052 w 2285391"/>
                <a:gd name="connsiteY1" fmla="*/ 616025 h 1541970"/>
                <a:gd name="connsiteX2" fmla="*/ 1795 w 2285391"/>
                <a:gd name="connsiteY2" fmla="*/ 187859 h 1541970"/>
                <a:gd name="connsiteX3" fmla="*/ 1227342 w 2285391"/>
                <a:gd name="connsiteY3" fmla="*/ 2079 h 1541970"/>
                <a:gd name="connsiteX4" fmla="*/ 2241407 w 2285391"/>
                <a:gd name="connsiteY4" fmla="*/ 295612 h 1541970"/>
                <a:gd name="connsiteX5" fmla="*/ 1972701 w 2285391"/>
                <a:gd name="connsiteY5" fmla="*/ 1184138 h 1541970"/>
                <a:gd name="connsiteX6" fmla="*/ 1598988 w 2285391"/>
                <a:gd name="connsiteY6" fmla="*/ 1539155 h 1541970"/>
                <a:gd name="connsiteX0" fmla="*/ 958235 w 2285391"/>
                <a:gd name="connsiteY0" fmla="*/ 1322732 h 1541970"/>
                <a:gd name="connsiteX1" fmla="*/ 1511052 w 2285391"/>
                <a:gd name="connsiteY1" fmla="*/ 616025 h 1541970"/>
                <a:gd name="connsiteX2" fmla="*/ 1795 w 2285391"/>
                <a:gd name="connsiteY2" fmla="*/ 187859 h 1541970"/>
                <a:gd name="connsiteX3" fmla="*/ 1227342 w 2285391"/>
                <a:gd name="connsiteY3" fmla="*/ 2079 h 1541970"/>
                <a:gd name="connsiteX4" fmla="*/ 2241407 w 2285391"/>
                <a:gd name="connsiteY4" fmla="*/ 295612 h 1541970"/>
                <a:gd name="connsiteX5" fmla="*/ 1972701 w 2285391"/>
                <a:gd name="connsiteY5" fmla="*/ 1184138 h 1541970"/>
                <a:gd name="connsiteX6" fmla="*/ 1598988 w 2285391"/>
                <a:gd name="connsiteY6" fmla="*/ 1539155 h 1541970"/>
                <a:gd name="connsiteX0" fmla="*/ 967117 w 2294273"/>
                <a:gd name="connsiteY0" fmla="*/ 1322621 h 1541859"/>
                <a:gd name="connsiteX1" fmla="*/ 1519934 w 2294273"/>
                <a:gd name="connsiteY1" fmla="*/ 615914 h 1541859"/>
                <a:gd name="connsiteX2" fmla="*/ 10677 w 2294273"/>
                <a:gd name="connsiteY2" fmla="*/ 187748 h 1541859"/>
                <a:gd name="connsiteX3" fmla="*/ 1236224 w 2294273"/>
                <a:gd name="connsiteY3" fmla="*/ 1968 h 1541859"/>
                <a:gd name="connsiteX4" fmla="*/ 2250289 w 2294273"/>
                <a:gd name="connsiteY4" fmla="*/ 295501 h 1541859"/>
                <a:gd name="connsiteX5" fmla="*/ 1981583 w 2294273"/>
                <a:gd name="connsiteY5" fmla="*/ 1184027 h 1541859"/>
                <a:gd name="connsiteX6" fmla="*/ 1607870 w 2294273"/>
                <a:gd name="connsiteY6" fmla="*/ 1539044 h 1541859"/>
                <a:gd name="connsiteX0" fmla="*/ 967117 w 2294273"/>
                <a:gd name="connsiteY0" fmla="*/ 1322621 h 1541859"/>
                <a:gd name="connsiteX1" fmla="*/ 1519934 w 2294273"/>
                <a:gd name="connsiteY1" fmla="*/ 615914 h 1541859"/>
                <a:gd name="connsiteX2" fmla="*/ 10677 w 2294273"/>
                <a:gd name="connsiteY2" fmla="*/ 187748 h 1541859"/>
                <a:gd name="connsiteX3" fmla="*/ 1236224 w 2294273"/>
                <a:gd name="connsiteY3" fmla="*/ 1968 h 1541859"/>
                <a:gd name="connsiteX4" fmla="*/ 2250289 w 2294273"/>
                <a:gd name="connsiteY4" fmla="*/ 295501 h 1541859"/>
                <a:gd name="connsiteX5" fmla="*/ 1981583 w 2294273"/>
                <a:gd name="connsiteY5" fmla="*/ 1184027 h 1541859"/>
                <a:gd name="connsiteX6" fmla="*/ 1607870 w 2294273"/>
                <a:gd name="connsiteY6" fmla="*/ 1539044 h 1541859"/>
                <a:gd name="connsiteX0" fmla="*/ 1099739 w 2294273"/>
                <a:gd name="connsiteY0" fmla="*/ 1100026 h 1541859"/>
                <a:gd name="connsiteX1" fmla="*/ 1519934 w 2294273"/>
                <a:gd name="connsiteY1" fmla="*/ 615914 h 1541859"/>
                <a:gd name="connsiteX2" fmla="*/ 10677 w 2294273"/>
                <a:gd name="connsiteY2" fmla="*/ 187748 h 1541859"/>
                <a:gd name="connsiteX3" fmla="*/ 1236224 w 2294273"/>
                <a:gd name="connsiteY3" fmla="*/ 1968 h 1541859"/>
                <a:gd name="connsiteX4" fmla="*/ 2250289 w 2294273"/>
                <a:gd name="connsiteY4" fmla="*/ 295501 h 1541859"/>
                <a:gd name="connsiteX5" fmla="*/ 1981583 w 2294273"/>
                <a:gd name="connsiteY5" fmla="*/ 1184027 h 1541859"/>
                <a:gd name="connsiteX6" fmla="*/ 1607870 w 2294273"/>
                <a:gd name="connsiteY6" fmla="*/ 1539044 h 1541859"/>
                <a:gd name="connsiteX0" fmla="*/ 1099739 w 2294273"/>
                <a:gd name="connsiteY0" fmla="*/ 1100026 h 1409549"/>
                <a:gd name="connsiteX1" fmla="*/ 1519934 w 2294273"/>
                <a:gd name="connsiteY1" fmla="*/ 615914 h 1409549"/>
                <a:gd name="connsiteX2" fmla="*/ 10677 w 2294273"/>
                <a:gd name="connsiteY2" fmla="*/ 187748 h 1409549"/>
                <a:gd name="connsiteX3" fmla="*/ 1236224 w 2294273"/>
                <a:gd name="connsiteY3" fmla="*/ 1968 h 1409549"/>
                <a:gd name="connsiteX4" fmla="*/ 2250289 w 2294273"/>
                <a:gd name="connsiteY4" fmla="*/ 295501 h 1409549"/>
                <a:gd name="connsiteX5" fmla="*/ 1981583 w 2294273"/>
                <a:gd name="connsiteY5" fmla="*/ 1184027 h 1409549"/>
                <a:gd name="connsiteX6" fmla="*/ 1756502 w 2294273"/>
                <a:gd name="connsiteY6" fmla="*/ 1386718 h 1409549"/>
                <a:gd name="connsiteX0" fmla="*/ 1099739 w 2325089"/>
                <a:gd name="connsiteY0" fmla="*/ 1100026 h 1388347"/>
                <a:gd name="connsiteX1" fmla="*/ 1519934 w 2325089"/>
                <a:gd name="connsiteY1" fmla="*/ 615914 h 1388347"/>
                <a:gd name="connsiteX2" fmla="*/ 10677 w 2325089"/>
                <a:gd name="connsiteY2" fmla="*/ 187748 h 1388347"/>
                <a:gd name="connsiteX3" fmla="*/ 1236224 w 2325089"/>
                <a:gd name="connsiteY3" fmla="*/ 1968 h 1388347"/>
                <a:gd name="connsiteX4" fmla="*/ 2250289 w 2325089"/>
                <a:gd name="connsiteY4" fmla="*/ 295501 h 1388347"/>
                <a:gd name="connsiteX5" fmla="*/ 2089623 w 2325089"/>
                <a:gd name="connsiteY5" fmla="*/ 954122 h 1388347"/>
                <a:gd name="connsiteX6" fmla="*/ 1756502 w 2325089"/>
                <a:gd name="connsiteY6" fmla="*/ 1386718 h 1388347"/>
                <a:gd name="connsiteX0" fmla="*/ 1099739 w 2260754"/>
                <a:gd name="connsiteY0" fmla="*/ 1100026 h 1386718"/>
                <a:gd name="connsiteX1" fmla="*/ 1519934 w 2260754"/>
                <a:gd name="connsiteY1" fmla="*/ 615914 h 1386718"/>
                <a:gd name="connsiteX2" fmla="*/ 10677 w 2260754"/>
                <a:gd name="connsiteY2" fmla="*/ 187748 h 1386718"/>
                <a:gd name="connsiteX3" fmla="*/ 1236224 w 2260754"/>
                <a:gd name="connsiteY3" fmla="*/ 1968 h 1386718"/>
                <a:gd name="connsiteX4" fmla="*/ 2250289 w 2260754"/>
                <a:gd name="connsiteY4" fmla="*/ 295501 h 1386718"/>
                <a:gd name="connsiteX5" fmla="*/ 1756502 w 2260754"/>
                <a:gd name="connsiteY5" fmla="*/ 1386718 h 1386718"/>
                <a:gd name="connsiteX0" fmla="*/ 1099739 w 2259073"/>
                <a:gd name="connsiteY0" fmla="*/ 1100026 h 1284556"/>
                <a:gd name="connsiteX1" fmla="*/ 1519934 w 2259073"/>
                <a:gd name="connsiteY1" fmla="*/ 615914 h 1284556"/>
                <a:gd name="connsiteX2" fmla="*/ 10677 w 2259073"/>
                <a:gd name="connsiteY2" fmla="*/ 187748 h 1284556"/>
                <a:gd name="connsiteX3" fmla="*/ 1236224 w 2259073"/>
                <a:gd name="connsiteY3" fmla="*/ 1968 h 1284556"/>
                <a:gd name="connsiteX4" fmla="*/ 2250289 w 2259073"/>
                <a:gd name="connsiteY4" fmla="*/ 295501 h 1284556"/>
                <a:gd name="connsiteX5" fmla="*/ 1723218 w 2259073"/>
                <a:gd name="connsiteY5" fmla="*/ 1284556 h 1284556"/>
                <a:gd name="connsiteX0" fmla="*/ 1099739 w 2261143"/>
                <a:gd name="connsiteY0" fmla="*/ 1100026 h 1284556"/>
                <a:gd name="connsiteX1" fmla="*/ 1519934 w 2261143"/>
                <a:gd name="connsiteY1" fmla="*/ 615914 h 1284556"/>
                <a:gd name="connsiteX2" fmla="*/ 10677 w 2261143"/>
                <a:gd name="connsiteY2" fmla="*/ 187748 h 1284556"/>
                <a:gd name="connsiteX3" fmla="*/ 1236224 w 2261143"/>
                <a:gd name="connsiteY3" fmla="*/ 1968 h 1284556"/>
                <a:gd name="connsiteX4" fmla="*/ 2250289 w 2261143"/>
                <a:gd name="connsiteY4" fmla="*/ 295501 h 1284556"/>
                <a:gd name="connsiteX5" fmla="*/ 1723218 w 2261143"/>
                <a:gd name="connsiteY5" fmla="*/ 1284556 h 1284556"/>
                <a:gd name="connsiteX0" fmla="*/ 1099694 w 2233394"/>
                <a:gd name="connsiteY0" fmla="*/ 1102031 h 1286561"/>
                <a:gd name="connsiteX1" fmla="*/ 1519889 w 2233394"/>
                <a:gd name="connsiteY1" fmla="*/ 617919 h 1286561"/>
                <a:gd name="connsiteX2" fmla="*/ 10632 w 2233394"/>
                <a:gd name="connsiteY2" fmla="*/ 189753 h 1286561"/>
                <a:gd name="connsiteX3" fmla="*/ 1236179 w 2233394"/>
                <a:gd name="connsiteY3" fmla="*/ 3973 h 1286561"/>
                <a:gd name="connsiteX4" fmla="*/ 2221831 w 2233394"/>
                <a:gd name="connsiteY4" fmla="*/ 352720 h 1286561"/>
                <a:gd name="connsiteX5" fmla="*/ 1723173 w 2233394"/>
                <a:gd name="connsiteY5" fmla="*/ 1286561 h 1286561"/>
                <a:gd name="connsiteX0" fmla="*/ 770254 w 1903954"/>
                <a:gd name="connsiteY0" fmla="*/ 1120889 h 1305419"/>
                <a:gd name="connsiteX1" fmla="*/ 1190449 w 1903954"/>
                <a:gd name="connsiteY1" fmla="*/ 636777 h 1305419"/>
                <a:gd name="connsiteX2" fmla="*/ 14330 w 1903954"/>
                <a:gd name="connsiteY2" fmla="*/ 95419 h 1305419"/>
                <a:gd name="connsiteX3" fmla="*/ 906739 w 1903954"/>
                <a:gd name="connsiteY3" fmla="*/ 22831 h 1305419"/>
                <a:gd name="connsiteX4" fmla="*/ 1892391 w 1903954"/>
                <a:gd name="connsiteY4" fmla="*/ 371578 h 1305419"/>
                <a:gd name="connsiteX5" fmla="*/ 1393733 w 1903954"/>
                <a:gd name="connsiteY5" fmla="*/ 1305419 h 1305419"/>
                <a:gd name="connsiteX0" fmla="*/ 826698 w 1960398"/>
                <a:gd name="connsiteY0" fmla="*/ 1124199 h 1308729"/>
                <a:gd name="connsiteX1" fmla="*/ 1246893 w 1960398"/>
                <a:gd name="connsiteY1" fmla="*/ 640087 h 1308729"/>
                <a:gd name="connsiteX2" fmla="*/ 13522 w 1960398"/>
                <a:gd name="connsiteY2" fmla="*/ 89249 h 1308729"/>
                <a:gd name="connsiteX3" fmla="*/ 963183 w 1960398"/>
                <a:gd name="connsiteY3" fmla="*/ 26141 h 1308729"/>
                <a:gd name="connsiteX4" fmla="*/ 1948835 w 1960398"/>
                <a:gd name="connsiteY4" fmla="*/ 374888 h 1308729"/>
                <a:gd name="connsiteX5" fmla="*/ 1450177 w 1960398"/>
                <a:gd name="connsiteY5" fmla="*/ 1308729 h 1308729"/>
                <a:gd name="connsiteX0" fmla="*/ 817283 w 1950983"/>
                <a:gd name="connsiteY0" fmla="*/ 1161248 h 1345778"/>
                <a:gd name="connsiteX1" fmla="*/ 1237478 w 1950983"/>
                <a:gd name="connsiteY1" fmla="*/ 677136 h 1345778"/>
                <a:gd name="connsiteX2" fmla="*/ 4107 w 1950983"/>
                <a:gd name="connsiteY2" fmla="*/ 126298 h 1345778"/>
                <a:gd name="connsiteX3" fmla="*/ 953768 w 1950983"/>
                <a:gd name="connsiteY3" fmla="*/ 63190 h 1345778"/>
                <a:gd name="connsiteX4" fmla="*/ 1939420 w 1950983"/>
                <a:gd name="connsiteY4" fmla="*/ 411937 h 1345778"/>
                <a:gd name="connsiteX5" fmla="*/ 1440762 w 1950983"/>
                <a:gd name="connsiteY5" fmla="*/ 1345778 h 1345778"/>
                <a:gd name="connsiteX0" fmla="*/ 829162 w 1962862"/>
                <a:gd name="connsiteY0" fmla="*/ 1163568 h 1348098"/>
                <a:gd name="connsiteX1" fmla="*/ 1249357 w 1962862"/>
                <a:gd name="connsiteY1" fmla="*/ 679456 h 1348098"/>
                <a:gd name="connsiteX2" fmla="*/ 15986 w 1962862"/>
                <a:gd name="connsiteY2" fmla="*/ 128618 h 1348098"/>
                <a:gd name="connsiteX3" fmla="*/ 965647 w 1962862"/>
                <a:gd name="connsiteY3" fmla="*/ 65510 h 1348098"/>
                <a:gd name="connsiteX4" fmla="*/ 1951299 w 1962862"/>
                <a:gd name="connsiteY4" fmla="*/ 414257 h 1348098"/>
                <a:gd name="connsiteX5" fmla="*/ 1452641 w 1962862"/>
                <a:gd name="connsiteY5" fmla="*/ 1348098 h 1348098"/>
                <a:gd name="connsiteX0" fmla="*/ 488755 w 1962862"/>
                <a:gd name="connsiteY0" fmla="*/ 1267458 h 1348098"/>
                <a:gd name="connsiteX1" fmla="*/ 1249357 w 1962862"/>
                <a:gd name="connsiteY1" fmla="*/ 679456 h 1348098"/>
                <a:gd name="connsiteX2" fmla="*/ 15986 w 1962862"/>
                <a:gd name="connsiteY2" fmla="*/ 128618 h 1348098"/>
                <a:gd name="connsiteX3" fmla="*/ 965647 w 1962862"/>
                <a:gd name="connsiteY3" fmla="*/ 65510 h 1348098"/>
                <a:gd name="connsiteX4" fmla="*/ 1951299 w 1962862"/>
                <a:gd name="connsiteY4" fmla="*/ 414257 h 1348098"/>
                <a:gd name="connsiteX5" fmla="*/ 1452641 w 1962862"/>
                <a:gd name="connsiteY5" fmla="*/ 1348098 h 1348098"/>
                <a:gd name="connsiteX0" fmla="*/ 488755 w 1962862"/>
                <a:gd name="connsiteY0" fmla="*/ 1267458 h 1348098"/>
                <a:gd name="connsiteX1" fmla="*/ 1249357 w 1962862"/>
                <a:gd name="connsiteY1" fmla="*/ 679456 h 1348098"/>
                <a:gd name="connsiteX2" fmla="*/ 15986 w 1962862"/>
                <a:gd name="connsiteY2" fmla="*/ 128618 h 1348098"/>
                <a:gd name="connsiteX3" fmla="*/ 965647 w 1962862"/>
                <a:gd name="connsiteY3" fmla="*/ 65510 h 1348098"/>
                <a:gd name="connsiteX4" fmla="*/ 1951299 w 1962862"/>
                <a:gd name="connsiteY4" fmla="*/ 414257 h 1348098"/>
                <a:gd name="connsiteX5" fmla="*/ 1452641 w 1962862"/>
                <a:gd name="connsiteY5" fmla="*/ 1348098 h 1348098"/>
                <a:gd name="connsiteX0" fmla="*/ 476415 w 1950522"/>
                <a:gd name="connsiteY0" fmla="*/ 1228899 h 1309539"/>
                <a:gd name="connsiteX1" fmla="*/ 1311018 w 1950522"/>
                <a:gd name="connsiteY1" fmla="*/ 618312 h 1309539"/>
                <a:gd name="connsiteX2" fmla="*/ 3646 w 1950522"/>
                <a:gd name="connsiteY2" fmla="*/ 90059 h 1309539"/>
                <a:gd name="connsiteX3" fmla="*/ 953307 w 1950522"/>
                <a:gd name="connsiteY3" fmla="*/ 26951 h 1309539"/>
                <a:gd name="connsiteX4" fmla="*/ 1938959 w 1950522"/>
                <a:gd name="connsiteY4" fmla="*/ 375698 h 1309539"/>
                <a:gd name="connsiteX5" fmla="*/ 1440301 w 1950522"/>
                <a:gd name="connsiteY5" fmla="*/ 1309539 h 1309539"/>
                <a:gd name="connsiteX0" fmla="*/ 476415 w 1950522"/>
                <a:gd name="connsiteY0" fmla="*/ 1228899 h 1309539"/>
                <a:gd name="connsiteX1" fmla="*/ 1215675 w 1950522"/>
                <a:gd name="connsiteY1" fmla="*/ 680919 h 1309539"/>
                <a:gd name="connsiteX2" fmla="*/ 1311018 w 1950522"/>
                <a:gd name="connsiteY2" fmla="*/ 618312 h 1309539"/>
                <a:gd name="connsiteX3" fmla="*/ 3646 w 1950522"/>
                <a:gd name="connsiteY3" fmla="*/ 90059 h 1309539"/>
                <a:gd name="connsiteX4" fmla="*/ 953307 w 1950522"/>
                <a:gd name="connsiteY4" fmla="*/ 26951 h 1309539"/>
                <a:gd name="connsiteX5" fmla="*/ 1938959 w 1950522"/>
                <a:gd name="connsiteY5" fmla="*/ 375698 h 1309539"/>
                <a:gd name="connsiteX6" fmla="*/ 1440301 w 1950522"/>
                <a:gd name="connsiteY6" fmla="*/ 1309539 h 1309539"/>
                <a:gd name="connsiteX0" fmla="*/ 476295 w 1950402"/>
                <a:gd name="connsiteY0" fmla="*/ 1229643 h 1310283"/>
                <a:gd name="connsiteX1" fmla="*/ 1215555 w 1950402"/>
                <a:gd name="connsiteY1" fmla="*/ 681663 h 1310283"/>
                <a:gd name="connsiteX2" fmla="*/ 1304487 w 1950402"/>
                <a:gd name="connsiteY2" fmla="*/ 636250 h 1310283"/>
                <a:gd name="connsiteX3" fmla="*/ 3526 w 1950402"/>
                <a:gd name="connsiteY3" fmla="*/ 90803 h 1310283"/>
                <a:gd name="connsiteX4" fmla="*/ 953187 w 1950402"/>
                <a:gd name="connsiteY4" fmla="*/ 27695 h 1310283"/>
                <a:gd name="connsiteX5" fmla="*/ 1938839 w 1950402"/>
                <a:gd name="connsiteY5" fmla="*/ 376442 h 1310283"/>
                <a:gd name="connsiteX6" fmla="*/ 1440181 w 1950402"/>
                <a:gd name="connsiteY6" fmla="*/ 1310283 h 1310283"/>
                <a:gd name="connsiteX0" fmla="*/ 476295 w 1950402"/>
                <a:gd name="connsiteY0" fmla="*/ 1229644 h 1310284"/>
                <a:gd name="connsiteX1" fmla="*/ 1215555 w 1950402"/>
                <a:gd name="connsiteY1" fmla="*/ 681664 h 1310284"/>
                <a:gd name="connsiteX2" fmla="*/ 1304487 w 1950402"/>
                <a:gd name="connsiteY2" fmla="*/ 636251 h 1310284"/>
                <a:gd name="connsiteX3" fmla="*/ 3526 w 1950402"/>
                <a:gd name="connsiteY3" fmla="*/ 90804 h 1310284"/>
                <a:gd name="connsiteX4" fmla="*/ 953187 w 1950402"/>
                <a:gd name="connsiteY4" fmla="*/ 27696 h 1310284"/>
                <a:gd name="connsiteX5" fmla="*/ 1938839 w 1950402"/>
                <a:gd name="connsiteY5" fmla="*/ 376443 h 1310284"/>
                <a:gd name="connsiteX6" fmla="*/ 1440181 w 1950402"/>
                <a:gd name="connsiteY6" fmla="*/ 1310284 h 1310284"/>
                <a:gd name="connsiteX0" fmla="*/ 476295 w 1950402"/>
                <a:gd name="connsiteY0" fmla="*/ 1229644 h 1310284"/>
                <a:gd name="connsiteX1" fmla="*/ 1171781 w 1950402"/>
                <a:gd name="connsiteY1" fmla="*/ 646266 h 1310284"/>
                <a:gd name="connsiteX2" fmla="*/ 1304487 w 1950402"/>
                <a:gd name="connsiteY2" fmla="*/ 636251 h 1310284"/>
                <a:gd name="connsiteX3" fmla="*/ 3526 w 1950402"/>
                <a:gd name="connsiteY3" fmla="*/ 90804 h 1310284"/>
                <a:gd name="connsiteX4" fmla="*/ 953187 w 1950402"/>
                <a:gd name="connsiteY4" fmla="*/ 27696 h 1310284"/>
                <a:gd name="connsiteX5" fmla="*/ 1938839 w 1950402"/>
                <a:gd name="connsiteY5" fmla="*/ 376443 h 1310284"/>
                <a:gd name="connsiteX6" fmla="*/ 1440181 w 1950402"/>
                <a:gd name="connsiteY6" fmla="*/ 1310284 h 1310284"/>
                <a:gd name="connsiteX0" fmla="*/ 476295 w 1950402"/>
                <a:gd name="connsiteY0" fmla="*/ 1229644 h 1310284"/>
                <a:gd name="connsiteX1" fmla="*/ 1171781 w 1950402"/>
                <a:gd name="connsiteY1" fmla="*/ 646266 h 1310284"/>
                <a:gd name="connsiteX2" fmla="*/ 1304487 w 1950402"/>
                <a:gd name="connsiteY2" fmla="*/ 636251 h 1310284"/>
                <a:gd name="connsiteX3" fmla="*/ 3526 w 1950402"/>
                <a:gd name="connsiteY3" fmla="*/ 90804 h 1310284"/>
                <a:gd name="connsiteX4" fmla="*/ 953187 w 1950402"/>
                <a:gd name="connsiteY4" fmla="*/ 27696 h 1310284"/>
                <a:gd name="connsiteX5" fmla="*/ 1938839 w 1950402"/>
                <a:gd name="connsiteY5" fmla="*/ 376443 h 1310284"/>
                <a:gd name="connsiteX6" fmla="*/ 1440181 w 1950402"/>
                <a:gd name="connsiteY6" fmla="*/ 1310284 h 1310284"/>
                <a:gd name="connsiteX0" fmla="*/ 217149 w 1691256"/>
                <a:gd name="connsiteY0" fmla="*/ 1291767 h 1372407"/>
                <a:gd name="connsiteX1" fmla="*/ 912635 w 1691256"/>
                <a:gd name="connsiteY1" fmla="*/ 708389 h 1372407"/>
                <a:gd name="connsiteX2" fmla="*/ 1045341 w 1691256"/>
                <a:gd name="connsiteY2" fmla="*/ 698374 h 1372407"/>
                <a:gd name="connsiteX3" fmla="*/ 5009 w 1691256"/>
                <a:gd name="connsiteY3" fmla="*/ 49005 h 1372407"/>
                <a:gd name="connsiteX4" fmla="*/ 694041 w 1691256"/>
                <a:gd name="connsiteY4" fmla="*/ 89819 h 1372407"/>
                <a:gd name="connsiteX5" fmla="*/ 1679693 w 1691256"/>
                <a:gd name="connsiteY5" fmla="*/ 438566 h 1372407"/>
                <a:gd name="connsiteX6" fmla="*/ 1181035 w 1691256"/>
                <a:gd name="connsiteY6" fmla="*/ 1372407 h 1372407"/>
                <a:gd name="connsiteX0" fmla="*/ 216138 w 1690245"/>
                <a:gd name="connsiteY0" fmla="*/ 1309228 h 1389868"/>
                <a:gd name="connsiteX1" fmla="*/ 911624 w 1690245"/>
                <a:gd name="connsiteY1" fmla="*/ 725850 h 1389868"/>
                <a:gd name="connsiteX2" fmla="*/ 1044330 w 1690245"/>
                <a:gd name="connsiteY2" fmla="*/ 715835 h 1389868"/>
                <a:gd name="connsiteX3" fmla="*/ 3998 w 1690245"/>
                <a:gd name="connsiteY3" fmla="*/ 66466 h 1389868"/>
                <a:gd name="connsiteX4" fmla="*/ 723973 w 1690245"/>
                <a:gd name="connsiteY4" fmla="*/ 65331 h 1389868"/>
                <a:gd name="connsiteX5" fmla="*/ 1678682 w 1690245"/>
                <a:gd name="connsiteY5" fmla="*/ 456027 h 1389868"/>
                <a:gd name="connsiteX6" fmla="*/ 1180024 w 1690245"/>
                <a:gd name="connsiteY6" fmla="*/ 1389868 h 1389868"/>
                <a:gd name="connsiteX0" fmla="*/ 801282 w 1690245"/>
                <a:gd name="connsiteY0" fmla="*/ 786166 h 1389868"/>
                <a:gd name="connsiteX1" fmla="*/ 911624 w 1690245"/>
                <a:gd name="connsiteY1" fmla="*/ 725850 h 1389868"/>
                <a:gd name="connsiteX2" fmla="*/ 1044330 w 1690245"/>
                <a:gd name="connsiteY2" fmla="*/ 715835 h 1389868"/>
                <a:gd name="connsiteX3" fmla="*/ 3998 w 1690245"/>
                <a:gd name="connsiteY3" fmla="*/ 66466 h 1389868"/>
                <a:gd name="connsiteX4" fmla="*/ 723973 w 1690245"/>
                <a:gd name="connsiteY4" fmla="*/ 65331 h 1389868"/>
                <a:gd name="connsiteX5" fmla="*/ 1678682 w 1690245"/>
                <a:gd name="connsiteY5" fmla="*/ 456027 h 1389868"/>
                <a:gd name="connsiteX6" fmla="*/ 1180024 w 1690245"/>
                <a:gd name="connsiteY6" fmla="*/ 1389868 h 1389868"/>
                <a:gd name="connsiteX0" fmla="*/ 801282 w 1683943"/>
                <a:gd name="connsiteY0" fmla="*/ 786166 h 1184122"/>
                <a:gd name="connsiteX1" fmla="*/ 911624 w 1683943"/>
                <a:gd name="connsiteY1" fmla="*/ 725850 h 1184122"/>
                <a:gd name="connsiteX2" fmla="*/ 1044330 w 1683943"/>
                <a:gd name="connsiteY2" fmla="*/ 715835 h 1184122"/>
                <a:gd name="connsiteX3" fmla="*/ 3998 w 1683943"/>
                <a:gd name="connsiteY3" fmla="*/ 66466 h 1184122"/>
                <a:gd name="connsiteX4" fmla="*/ 723973 w 1683943"/>
                <a:gd name="connsiteY4" fmla="*/ 65331 h 1184122"/>
                <a:gd name="connsiteX5" fmla="*/ 1678682 w 1683943"/>
                <a:gd name="connsiteY5" fmla="*/ 456027 h 1184122"/>
                <a:gd name="connsiteX6" fmla="*/ 663721 w 1683943"/>
                <a:gd name="connsiteY6" fmla="*/ 1184122 h 1184122"/>
                <a:gd name="connsiteX0" fmla="*/ 801282 w 1688501"/>
                <a:gd name="connsiteY0" fmla="*/ 786166 h 1274425"/>
                <a:gd name="connsiteX1" fmla="*/ 911624 w 1688501"/>
                <a:gd name="connsiteY1" fmla="*/ 725850 h 1274425"/>
                <a:gd name="connsiteX2" fmla="*/ 1044330 w 1688501"/>
                <a:gd name="connsiteY2" fmla="*/ 715835 h 1274425"/>
                <a:gd name="connsiteX3" fmla="*/ 3998 w 1688501"/>
                <a:gd name="connsiteY3" fmla="*/ 66466 h 1274425"/>
                <a:gd name="connsiteX4" fmla="*/ 723973 w 1688501"/>
                <a:gd name="connsiteY4" fmla="*/ 65331 h 1274425"/>
                <a:gd name="connsiteX5" fmla="*/ 1678682 w 1688501"/>
                <a:gd name="connsiteY5" fmla="*/ 456027 h 1274425"/>
                <a:gd name="connsiteX6" fmla="*/ 663721 w 1688501"/>
                <a:gd name="connsiteY6" fmla="*/ 1184122 h 1274425"/>
                <a:gd name="connsiteX0" fmla="*/ 801386 w 1771831"/>
                <a:gd name="connsiteY0" fmla="*/ 805550 h 1327781"/>
                <a:gd name="connsiteX1" fmla="*/ 911728 w 1771831"/>
                <a:gd name="connsiteY1" fmla="*/ 745234 h 1327781"/>
                <a:gd name="connsiteX2" fmla="*/ 1044434 w 1771831"/>
                <a:gd name="connsiteY2" fmla="*/ 735219 h 1327781"/>
                <a:gd name="connsiteX3" fmla="*/ 4102 w 1771831"/>
                <a:gd name="connsiteY3" fmla="*/ 85850 h 1327781"/>
                <a:gd name="connsiteX4" fmla="*/ 724077 w 1771831"/>
                <a:gd name="connsiteY4" fmla="*/ 84715 h 1327781"/>
                <a:gd name="connsiteX5" fmla="*/ 1763383 w 1771831"/>
                <a:gd name="connsiteY5" fmla="*/ 798821 h 1327781"/>
                <a:gd name="connsiteX6" fmla="*/ 663825 w 1771831"/>
                <a:gd name="connsiteY6" fmla="*/ 1203506 h 1327781"/>
                <a:gd name="connsiteX0" fmla="*/ 800930 w 1771375"/>
                <a:gd name="connsiteY0" fmla="*/ 809022 h 1331253"/>
                <a:gd name="connsiteX1" fmla="*/ 911272 w 1771375"/>
                <a:gd name="connsiteY1" fmla="*/ 748706 h 1331253"/>
                <a:gd name="connsiteX2" fmla="*/ 1023901 w 1771375"/>
                <a:gd name="connsiteY2" fmla="*/ 795226 h 1331253"/>
                <a:gd name="connsiteX3" fmla="*/ 3646 w 1771375"/>
                <a:gd name="connsiteY3" fmla="*/ 89322 h 1331253"/>
                <a:gd name="connsiteX4" fmla="*/ 723621 w 1771375"/>
                <a:gd name="connsiteY4" fmla="*/ 88187 h 1331253"/>
                <a:gd name="connsiteX5" fmla="*/ 1762927 w 1771375"/>
                <a:gd name="connsiteY5" fmla="*/ 802293 h 1331253"/>
                <a:gd name="connsiteX6" fmla="*/ 663369 w 1771375"/>
                <a:gd name="connsiteY6" fmla="*/ 1206978 h 1331253"/>
                <a:gd name="connsiteX0" fmla="*/ 800930 w 1771375"/>
                <a:gd name="connsiteY0" fmla="*/ 809022 h 1331253"/>
                <a:gd name="connsiteX1" fmla="*/ 1023901 w 1771375"/>
                <a:gd name="connsiteY1" fmla="*/ 795226 h 1331253"/>
                <a:gd name="connsiteX2" fmla="*/ 3646 w 1771375"/>
                <a:gd name="connsiteY2" fmla="*/ 89322 h 1331253"/>
                <a:gd name="connsiteX3" fmla="*/ 723621 w 1771375"/>
                <a:gd name="connsiteY3" fmla="*/ 88187 h 1331253"/>
                <a:gd name="connsiteX4" fmla="*/ 1762927 w 1771375"/>
                <a:gd name="connsiteY4" fmla="*/ 802293 h 1331253"/>
                <a:gd name="connsiteX5" fmla="*/ 663369 w 1771375"/>
                <a:gd name="connsiteY5" fmla="*/ 1206978 h 1331253"/>
                <a:gd name="connsiteX0" fmla="*/ 842859 w 1771375"/>
                <a:gd name="connsiteY0" fmla="*/ 670590 h 1331253"/>
                <a:gd name="connsiteX1" fmla="*/ 1023901 w 1771375"/>
                <a:gd name="connsiteY1" fmla="*/ 795226 h 1331253"/>
                <a:gd name="connsiteX2" fmla="*/ 3646 w 1771375"/>
                <a:gd name="connsiteY2" fmla="*/ 89322 h 1331253"/>
                <a:gd name="connsiteX3" fmla="*/ 723621 w 1771375"/>
                <a:gd name="connsiteY3" fmla="*/ 88187 h 1331253"/>
                <a:gd name="connsiteX4" fmla="*/ 1762927 w 1771375"/>
                <a:gd name="connsiteY4" fmla="*/ 802293 h 1331253"/>
                <a:gd name="connsiteX5" fmla="*/ 663369 w 1771375"/>
                <a:gd name="connsiteY5" fmla="*/ 1206978 h 1331253"/>
                <a:gd name="connsiteX0" fmla="*/ 839855 w 1768371"/>
                <a:gd name="connsiteY0" fmla="*/ 663046 h 1323709"/>
                <a:gd name="connsiteX1" fmla="*/ 642 w 1768371"/>
                <a:gd name="connsiteY1" fmla="*/ 81778 h 1323709"/>
                <a:gd name="connsiteX2" fmla="*/ 720617 w 1768371"/>
                <a:gd name="connsiteY2" fmla="*/ 80643 h 1323709"/>
                <a:gd name="connsiteX3" fmla="*/ 1759923 w 1768371"/>
                <a:gd name="connsiteY3" fmla="*/ 794749 h 1323709"/>
                <a:gd name="connsiteX4" fmla="*/ 660365 w 1768371"/>
                <a:gd name="connsiteY4" fmla="*/ 1199434 h 1323709"/>
                <a:gd name="connsiteX0" fmla="*/ 1069300 w 1772413"/>
                <a:gd name="connsiteY0" fmla="*/ 817869 h 1332582"/>
                <a:gd name="connsiteX1" fmla="*/ 4684 w 1772413"/>
                <a:gd name="connsiteY1" fmla="*/ 90651 h 1332582"/>
                <a:gd name="connsiteX2" fmla="*/ 724659 w 1772413"/>
                <a:gd name="connsiteY2" fmla="*/ 89516 h 1332582"/>
                <a:gd name="connsiteX3" fmla="*/ 1763965 w 1772413"/>
                <a:gd name="connsiteY3" fmla="*/ 803622 h 1332582"/>
                <a:gd name="connsiteX4" fmla="*/ 664407 w 1772413"/>
                <a:gd name="connsiteY4" fmla="*/ 1208307 h 1332582"/>
                <a:gd name="connsiteX0" fmla="*/ 1069300 w 1772413"/>
                <a:gd name="connsiteY0" fmla="*/ 817869 h 1332582"/>
                <a:gd name="connsiteX1" fmla="*/ 4684 w 1772413"/>
                <a:gd name="connsiteY1" fmla="*/ 90651 h 1332582"/>
                <a:gd name="connsiteX2" fmla="*/ 724659 w 1772413"/>
                <a:gd name="connsiteY2" fmla="*/ 89516 h 1332582"/>
                <a:gd name="connsiteX3" fmla="*/ 1763965 w 1772413"/>
                <a:gd name="connsiteY3" fmla="*/ 803622 h 1332582"/>
                <a:gd name="connsiteX4" fmla="*/ 664407 w 1772413"/>
                <a:gd name="connsiteY4" fmla="*/ 1208307 h 1332582"/>
                <a:gd name="connsiteX0" fmla="*/ 1069300 w 1763965"/>
                <a:gd name="connsiteY0" fmla="*/ 817869 h 817869"/>
                <a:gd name="connsiteX1" fmla="*/ 4684 w 1763965"/>
                <a:gd name="connsiteY1" fmla="*/ 90651 h 817869"/>
                <a:gd name="connsiteX2" fmla="*/ 724659 w 1763965"/>
                <a:gd name="connsiteY2" fmla="*/ 89516 h 817869"/>
                <a:gd name="connsiteX3" fmla="*/ 1763965 w 1763965"/>
                <a:gd name="connsiteY3" fmla="*/ 803622 h 817869"/>
                <a:gd name="connsiteX0" fmla="*/ 1787523 w 1789998"/>
                <a:gd name="connsiteY0" fmla="*/ 1622728 h 1622728"/>
                <a:gd name="connsiteX1" fmla="*/ 30717 w 1789998"/>
                <a:gd name="connsiteY1" fmla="*/ 141617 h 1622728"/>
                <a:gd name="connsiteX2" fmla="*/ 750692 w 1789998"/>
                <a:gd name="connsiteY2" fmla="*/ 140482 h 1622728"/>
                <a:gd name="connsiteX3" fmla="*/ 1789998 w 1789998"/>
                <a:gd name="connsiteY3" fmla="*/ 854588 h 1622728"/>
                <a:gd name="connsiteX0" fmla="*/ 1787523 w 1789998"/>
                <a:gd name="connsiteY0" fmla="*/ 1622728 h 1622728"/>
                <a:gd name="connsiteX1" fmla="*/ 30717 w 1789998"/>
                <a:gd name="connsiteY1" fmla="*/ 141617 h 1622728"/>
                <a:gd name="connsiteX2" fmla="*/ 750692 w 1789998"/>
                <a:gd name="connsiteY2" fmla="*/ 140482 h 1622728"/>
                <a:gd name="connsiteX3" fmla="*/ 1789998 w 1789998"/>
                <a:gd name="connsiteY3" fmla="*/ 854588 h 1622728"/>
                <a:gd name="connsiteX0" fmla="*/ 1792439 w 2448334"/>
                <a:gd name="connsiteY0" fmla="*/ 1656381 h 1656381"/>
                <a:gd name="connsiteX1" fmla="*/ 35633 w 2448334"/>
                <a:gd name="connsiteY1" fmla="*/ 175270 h 1656381"/>
                <a:gd name="connsiteX2" fmla="*/ 755608 w 2448334"/>
                <a:gd name="connsiteY2" fmla="*/ 174135 h 1656381"/>
                <a:gd name="connsiteX3" fmla="*/ 2448334 w 2448334"/>
                <a:gd name="connsiteY3" fmla="*/ 1486053 h 1656381"/>
                <a:gd name="connsiteX0" fmla="*/ 1783095 w 2438990"/>
                <a:gd name="connsiteY0" fmla="*/ 1669631 h 1669631"/>
                <a:gd name="connsiteX1" fmla="*/ 26289 w 2438990"/>
                <a:gd name="connsiteY1" fmla="*/ 188520 h 1669631"/>
                <a:gd name="connsiteX2" fmla="*/ 846059 w 2438990"/>
                <a:gd name="connsiteY2" fmla="*/ 163688 h 1669631"/>
                <a:gd name="connsiteX3" fmla="*/ 2438990 w 2438990"/>
                <a:gd name="connsiteY3" fmla="*/ 1499303 h 1669631"/>
                <a:gd name="connsiteX0" fmla="*/ 1784089 w 2603919"/>
                <a:gd name="connsiteY0" fmla="*/ 1665262 h 1665262"/>
                <a:gd name="connsiteX1" fmla="*/ 27283 w 2603919"/>
                <a:gd name="connsiteY1" fmla="*/ 184151 h 1665262"/>
                <a:gd name="connsiteX2" fmla="*/ 847053 w 2603919"/>
                <a:gd name="connsiteY2" fmla="*/ 159319 h 1665262"/>
                <a:gd name="connsiteX3" fmla="*/ 2603919 w 2603919"/>
                <a:gd name="connsiteY3" fmla="*/ 1425876 h 1665262"/>
                <a:gd name="connsiteX0" fmla="*/ 1835066 w 2654896"/>
                <a:gd name="connsiteY0" fmla="*/ 1720758 h 1720758"/>
                <a:gd name="connsiteX1" fmla="*/ 25643 w 2654896"/>
                <a:gd name="connsiteY1" fmla="*/ 149699 h 1720758"/>
                <a:gd name="connsiteX2" fmla="*/ 898030 w 2654896"/>
                <a:gd name="connsiteY2" fmla="*/ 214815 h 1720758"/>
                <a:gd name="connsiteX3" fmla="*/ 2654896 w 2654896"/>
                <a:gd name="connsiteY3" fmla="*/ 1481372 h 1720758"/>
                <a:gd name="connsiteX0" fmla="*/ 1831803 w 2651633"/>
                <a:gd name="connsiteY0" fmla="*/ 1769172 h 1769172"/>
                <a:gd name="connsiteX1" fmla="*/ 22380 w 2651633"/>
                <a:gd name="connsiteY1" fmla="*/ 198113 h 1769172"/>
                <a:gd name="connsiteX2" fmla="*/ 938389 w 2651633"/>
                <a:gd name="connsiteY2" fmla="*/ 168506 h 1769172"/>
                <a:gd name="connsiteX3" fmla="*/ 2651633 w 2651633"/>
                <a:gd name="connsiteY3" fmla="*/ 1529786 h 1769172"/>
                <a:gd name="connsiteX0" fmla="*/ 1874418 w 2694248"/>
                <a:gd name="connsiteY0" fmla="*/ 1725316 h 1725316"/>
                <a:gd name="connsiteX1" fmla="*/ 64995 w 2694248"/>
                <a:gd name="connsiteY1" fmla="*/ 154257 h 1725316"/>
                <a:gd name="connsiteX2" fmla="*/ 981004 w 2694248"/>
                <a:gd name="connsiteY2" fmla="*/ 124650 h 1725316"/>
                <a:gd name="connsiteX3" fmla="*/ 2694248 w 2694248"/>
                <a:gd name="connsiteY3" fmla="*/ 1485930 h 1725316"/>
                <a:gd name="connsiteX0" fmla="*/ 1834560 w 2654390"/>
                <a:gd name="connsiteY0" fmla="*/ 1722873 h 1722873"/>
                <a:gd name="connsiteX1" fmla="*/ 25137 w 2654390"/>
                <a:gd name="connsiteY1" fmla="*/ 151814 h 1722873"/>
                <a:gd name="connsiteX2" fmla="*/ 941146 w 2654390"/>
                <a:gd name="connsiteY2" fmla="*/ 122207 h 1722873"/>
                <a:gd name="connsiteX3" fmla="*/ 2654390 w 2654390"/>
                <a:gd name="connsiteY3" fmla="*/ 1483487 h 1722873"/>
                <a:gd name="connsiteX0" fmla="*/ 1846366 w 2652213"/>
                <a:gd name="connsiteY0" fmla="*/ 1821102 h 1821103"/>
                <a:gd name="connsiteX1" fmla="*/ 22960 w 2652213"/>
                <a:gd name="connsiteY1" fmla="*/ 201138 h 1821103"/>
                <a:gd name="connsiteX2" fmla="*/ 938969 w 2652213"/>
                <a:gd name="connsiteY2" fmla="*/ 171531 h 1821103"/>
                <a:gd name="connsiteX3" fmla="*/ 2652213 w 2652213"/>
                <a:gd name="connsiteY3" fmla="*/ 1532811 h 1821103"/>
                <a:gd name="connsiteX0" fmla="*/ 1846366 w 2652213"/>
                <a:gd name="connsiteY0" fmla="*/ 1821102 h 1821102"/>
                <a:gd name="connsiteX1" fmla="*/ 22960 w 2652213"/>
                <a:gd name="connsiteY1" fmla="*/ 201138 h 1821102"/>
                <a:gd name="connsiteX2" fmla="*/ 938969 w 2652213"/>
                <a:gd name="connsiteY2" fmla="*/ 171531 h 1821102"/>
                <a:gd name="connsiteX3" fmla="*/ 2652213 w 2652213"/>
                <a:gd name="connsiteY3" fmla="*/ 1532811 h 1821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52213" h="1821102">
                  <a:moveTo>
                    <a:pt x="1846366" y="1821102"/>
                  </a:moveTo>
                  <a:cubicBezTo>
                    <a:pt x="1041062" y="636682"/>
                    <a:pt x="174193" y="476067"/>
                    <a:pt x="22960" y="201138"/>
                  </a:cubicBezTo>
                  <a:cubicBezTo>
                    <a:pt x="-128273" y="-73791"/>
                    <a:pt x="500760" y="-50415"/>
                    <a:pt x="938969" y="171531"/>
                  </a:cubicBezTo>
                  <a:cubicBezTo>
                    <a:pt x="1377178" y="393477"/>
                    <a:pt x="2571047" y="1319047"/>
                    <a:pt x="2652213" y="1532811"/>
                  </a:cubicBezTo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rnd">
              <a:solidFill>
                <a:schemeClr val="tx1">
                  <a:lumMod val="75000"/>
                  <a:lumOff val="25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782" name="楕円 24">
              <a:extLst>
                <a:ext uri="{FF2B5EF4-FFF2-40B4-BE49-F238E27FC236}">
                  <a16:creationId xmlns:a16="http://schemas.microsoft.com/office/drawing/2014/main" id="{372E4639-F259-4F72-BCEE-B09A65283EE7}"/>
                </a:ext>
              </a:extLst>
            </p:cNvPr>
            <p:cNvSpPr/>
            <p:nvPr/>
          </p:nvSpPr>
          <p:spPr>
            <a:xfrm flipH="1">
              <a:off x="2624590" y="7172010"/>
              <a:ext cx="371689" cy="414872"/>
            </a:xfrm>
            <a:custGeom>
              <a:avLst/>
              <a:gdLst>
                <a:gd name="connsiteX0" fmla="*/ 0 w 4165600"/>
                <a:gd name="connsiteY0" fmla="*/ 2438400 h 4876800"/>
                <a:gd name="connsiteX1" fmla="*/ 2082800 w 4165600"/>
                <a:gd name="connsiteY1" fmla="*/ 0 h 4876800"/>
                <a:gd name="connsiteX2" fmla="*/ 4165600 w 4165600"/>
                <a:gd name="connsiteY2" fmla="*/ 2438400 h 4876800"/>
                <a:gd name="connsiteX3" fmla="*/ 2082800 w 4165600"/>
                <a:gd name="connsiteY3" fmla="*/ 4876800 h 4876800"/>
                <a:gd name="connsiteX4" fmla="*/ 0 w 4165600"/>
                <a:gd name="connsiteY4" fmla="*/ 2438400 h 4876800"/>
                <a:gd name="connsiteX0" fmla="*/ 2082800 w 4165600"/>
                <a:gd name="connsiteY0" fmla="*/ 4876800 h 4968240"/>
                <a:gd name="connsiteX1" fmla="*/ 0 w 4165600"/>
                <a:gd name="connsiteY1" fmla="*/ 2438400 h 4968240"/>
                <a:gd name="connsiteX2" fmla="*/ 2082800 w 4165600"/>
                <a:gd name="connsiteY2" fmla="*/ 0 h 4968240"/>
                <a:gd name="connsiteX3" fmla="*/ 4165600 w 4165600"/>
                <a:gd name="connsiteY3" fmla="*/ 2438400 h 4968240"/>
                <a:gd name="connsiteX4" fmla="*/ 2174240 w 4165600"/>
                <a:gd name="connsiteY4" fmla="*/ 4968240 h 4968240"/>
                <a:gd name="connsiteX0" fmla="*/ 2082800 w 4560410"/>
                <a:gd name="connsiteY0" fmla="*/ 4876800 h 5171440"/>
                <a:gd name="connsiteX1" fmla="*/ 0 w 4560410"/>
                <a:gd name="connsiteY1" fmla="*/ 2438400 h 5171440"/>
                <a:gd name="connsiteX2" fmla="*/ 2082800 w 4560410"/>
                <a:gd name="connsiteY2" fmla="*/ 0 h 5171440"/>
                <a:gd name="connsiteX3" fmla="*/ 4165600 w 4560410"/>
                <a:gd name="connsiteY3" fmla="*/ 2438400 h 5171440"/>
                <a:gd name="connsiteX4" fmla="*/ 4061097 w 4560410"/>
                <a:gd name="connsiteY4" fmla="*/ 5171440 h 5171440"/>
                <a:gd name="connsiteX0" fmla="*/ 718570 w 4923380"/>
                <a:gd name="connsiteY0" fmla="*/ 5138058 h 5171440"/>
                <a:gd name="connsiteX1" fmla="*/ 362970 w 4923380"/>
                <a:gd name="connsiteY1" fmla="*/ 2438400 h 5171440"/>
                <a:gd name="connsiteX2" fmla="*/ 2445770 w 4923380"/>
                <a:gd name="connsiteY2" fmla="*/ 0 h 5171440"/>
                <a:gd name="connsiteX3" fmla="*/ 4528570 w 4923380"/>
                <a:gd name="connsiteY3" fmla="*/ 2438400 h 5171440"/>
                <a:gd name="connsiteX4" fmla="*/ 4424067 w 4923380"/>
                <a:gd name="connsiteY4" fmla="*/ 5171440 h 5171440"/>
                <a:gd name="connsiteX0" fmla="*/ 467673 w 4672483"/>
                <a:gd name="connsiteY0" fmla="*/ 5138058 h 5171440"/>
                <a:gd name="connsiteX1" fmla="*/ 112073 w 4672483"/>
                <a:gd name="connsiteY1" fmla="*/ 2438400 h 5171440"/>
                <a:gd name="connsiteX2" fmla="*/ 2194873 w 4672483"/>
                <a:gd name="connsiteY2" fmla="*/ 0 h 5171440"/>
                <a:gd name="connsiteX3" fmla="*/ 4277673 w 4672483"/>
                <a:gd name="connsiteY3" fmla="*/ 2438400 h 5171440"/>
                <a:gd name="connsiteX4" fmla="*/ 4173170 w 4672483"/>
                <a:gd name="connsiteY4" fmla="*/ 5171440 h 5171440"/>
                <a:gd name="connsiteX0" fmla="*/ 467673 w 4277673"/>
                <a:gd name="connsiteY0" fmla="*/ 5138058 h 5171440"/>
                <a:gd name="connsiteX1" fmla="*/ 112073 w 4277673"/>
                <a:gd name="connsiteY1" fmla="*/ 2438400 h 5171440"/>
                <a:gd name="connsiteX2" fmla="*/ 2194873 w 4277673"/>
                <a:gd name="connsiteY2" fmla="*/ 0 h 5171440"/>
                <a:gd name="connsiteX3" fmla="*/ 4277673 w 4277673"/>
                <a:gd name="connsiteY3" fmla="*/ 2438400 h 5171440"/>
                <a:gd name="connsiteX4" fmla="*/ 4173170 w 4277673"/>
                <a:gd name="connsiteY4" fmla="*/ 5171440 h 5171440"/>
                <a:gd name="connsiteX0" fmla="*/ 467673 w 4173170"/>
                <a:gd name="connsiteY0" fmla="*/ 5203606 h 5236988"/>
                <a:gd name="connsiteX1" fmla="*/ 112073 w 4173170"/>
                <a:gd name="connsiteY1" fmla="*/ 2503948 h 5236988"/>
                <a:gd name="connsiteX2" fmla="*/ 2194873 w 4173170"/>
                <a:gd name="connsiteY2" fmla="*/ 65548 h 5236988"/>
                <a:gd name="connsiteX3" fmla="*/ 4173170 w 4173170"/>
                <a:gd name="connsiteY3" fmla="*/ 5236988 h 5236988"/>
                <a:gd name="connsiteX0" fmla="*/ 0 w 3705497"/>
                <a:gd name="connsiteY0" fmla="*/ 5138064 h 5171446"/>
                <a:gd name="connsiteX1" fmla="*/ 1727200 w 3705497"/>
                <a:gd name="connsiteY1" fmla="*/ 6 h 5171446"/>
                <a:gd name="connsiteX2" fmla="*/ 3705497 w 3705497"/>
                <a:gd name="connsiteY2" fmla="*/ 5171446 h 5171446"/>
                <a:gd name="connsiteX0" fmla="*/ 0 w 3705497"/>
                <a:gd name="connsiteY0" fmla="*/ 5170172 h 5203554"/>
                <a:gd name="connsiteX1" fmla="*/ 1727200 w 3705497"/>
                <a:gd name="connsiteY1" fmla="*/ 32114 h 5203554"/>
                <a:gd name="connsiteX2" fmla="*/ 3705497 w 3705497"/>
                <a:gd name="connsiteY2" fmla="*/ 5203554 h 5203554"/>
                <a:gd name="connsiteX0" fmla="*/ 0 w 3705497"/>
                <a:gd name="connsiteY0" fmla="*/ 5138859 h 5172241"/>
                <a:gd name="connsiteX1" fmla="*/ 1727200 w 3705497"/>
                <a:gd name="connsiteY1" fmla="*/ 801 h 5172241"/>
                <a:gd name="connsiteX2" fmla="*/ 3705497 w 3705497"/>
                <a:gd name="connsiteY2" fmla="*/ 5172241 h 5172241"/>
                <a:gd name="connsiteX0" fmla="*/ 0 w 3705497"/>
                <a:gd name="connsiteY0" fmla="*/ 5138859 h 5172241"/>
                <a:gd name="connsiteX1" fmla="*/ 1727200 w 3705497"/>
                <a:gd name="connsiteY1" fmla="*/ 801 h 5172241"/>
                <a:gd name="connsiteX2" fmla="*/ 3705497 w 3705497"/>
                <a:gd name="connsiteY2" fmla="*/ 5172241 h 5172241"/>
                <a:gd name="connsiteX0" fmla="*/ 0 w 3716045"/>
                <a:gd name="connsiteY0" fmla="*/ 5138892 h 5172274"/>
                <a:gd name="connsiteX1" fmla="*/ 1727200 w 3716045"/>
                <a:gd name="connsiteY1" fmla="*/ 834 h 5172274"/>
                <a:gd name="connsiteX2" fmla="*/ 3705497 w 3716045"/>
                <a:gd name="connsiteY2" fmla="*/ 5172274 h 5172274"/>
                <a:gd name="connsiteX0" fmla="*/ 0 w 3705675"/>
                <a:gd name="connsiteY0" fmla="*/ 5138068 h 5171450"/>
                <a:gd name="connsiteX1" fmla="*/ 1727200 w 3705675"/>
                <a:gd name="connsiteY1" fmla="*/ 10 h 5171450"/>
                <a:gd name="connsiteX2" fmla="*/ 3705497 w 3705675"/>
                <a:gd name="connsiteY2" fmla="*/ 5171450 h 5171450"/>
                <a:gd name="connsiteX0" fmla="*/ 0 w 3705815"/>
                <a:gd name="connsiteY0" fmla="*/ 5138090 h 5171472"/>
                <a:gd name="connsiteX1" fmla="*/ 1727200 w 3705815"/>
                <a:gd name="connsiteY1" fmla="*/ 32 h 5171472"/>
                <a:gd name="connsiteX2" fmla="*/ 3705497 w 3705815"/>
                <a:gd name="connsiteY2" fmla="*/ 5171472 h 5171472"/>
                <a:gd name="connsiteX0" fmla="*/ 0 w 3706118"/>
                <a:gd name="connsiteY0" fmla="*/ 4135994 h 4169376"/>
                <a:gd name="connsiteX1" fmla="*/ 1828550 w 3706118"/>
                <a:gd name="connsiteY1" fmla="*/ 43 h 4169376"/>
                <a:gd name="connsiteX2" fmla="*/ 3705497 w 3706118"/>
                <a:gd name="connsiteY2" fmla="*/ 4169376 h 4169376"/>
                <a:gd name="connsiteX0" fmla="*/ 0 w 3713988"/>
                <a:gd name="connsiteY0" fmla="*/ 4135964 h 4169346"/>
                <a:gd name="connsiteX1" fmla="*/ 1828550 w 3713988"/>
                <a:gd name="connsiteY1" fmla="*/ 13 h 4169346"/>
                <a:gd name="connsiteX2" fmla="*/ 3705497 w 3713988"/>
                <a:gd name="connsiteY2" fmla="*/ 4169346 h 4169346"/>
                <a:gd name="connsiteX0" fmla="*/ 0 w 3365835"/>
                <a:gd name="connsiteY0" fmla="*/ 4135964 h 4193892"/>
                <a:gd name="connsiteX1" fmla="*/ 1828550 w 3365835"/>
                <a:gd name="connsiteY1" fmla="*/ 13 h 4193892"/>
                <a:gd name="connsiteX2" fmla="*/ 3269293 w 3365835"/>
                <a:gd name="connsiteY2" fmla="*/ 4193892 h 4193892"/>
                <a:gd name="connsiteX0" fmla="*/ 0 w 3426849"/>
                <a:gd name="connsiteY0" fmla="*/ 4135962 h 4206163"/>
                <a:gd name="connsiteX1" fmla="*/ 1828550 w 3426849"/>
                <a:gd name="connsiteY1" fmla="*/ 11 h 4206163"/>
                <a:gd name="connsiteX2" fmla="*/ 3356534 w 3426849"/>
                <a:gd name="connsiteY2" fmla="*/ 4206163 h 4206163"/>
                <a:gd name="connsiteX0" fmla="*/ 0 w 3233036"/>
                <a:gd name="connsiteY0" fmla="*/ 4135962 h 4236845"/>
                <a:gd name="connsiteX1" fmla="*/ 1828550 w 3233036"/>
                <a:gd name="connsiteY1" fmla="*/ 11 h 4236845"/>
                <a:gd name="connsiteX2" fmla="*/ 3056644 w 3233036"/>
                <a:gd name="connsiteY2" fmla="*/ 4236845 h 4236845"/>
                <a:gd name="connsiteX0" fmla="*/ 0 w 3115919"/>
                <a:gd name="connsiteY0" fmla="*/ 4135951 h 4236834"/>
                <a:gd name="connsiteX1" fmla="*/ 1828550 w 3115919"/>
                <a:gd name="connsiteY1" fmla="*/ 0 h 4236834"/>
                <a:gd name="connsiteX2" fmla="*/ 3056644 w 3115919"/>
                <a:gd name="connsiteY2" fmla="*/ 4236834 h 4236834"/>
                <a:gd name="connsiteX0" fmla="*/ 0 w 3316942"/>
                <a:gd name="connsiteY0" fmla="*/ 4135951 h 4236834"/>
                <a:gd name="connsiteX1" fmla="*/ 1828550 w 3316942"/>
                <a:gd name="connsiteY1" fmla="*/ 0 h 4236834"/>
                <a:gd name="connsiteX2" fmla="*/ 3305902 w 3316942"/>
                <a:gd name="connsiteY2" fmla="*/ 4236834 h 4236834"/>
                <a:gd name="connsiteX0" fmla="*/ 0 w 3316942"/>
                <a:gd name="connsiteY0" fmla="*/ 4135951 h 4166703"/>
                <a:gd name="connsiteX1" fmla="*/ 1828550 w 3316942"/>
                <a:gd name="connsiteY1" fmla="*/ 0 h 4166703"/>
                <a:gd name="connsiteX2" fmla="*/ 3305902 w 3316942"/>
                <a:gd name="connsiteY2" fmla="*/ 4166703 h 4166703"/>
                <a:gd name="connsiteX0" fmla="*/ 0 w 3316942"/>
                <a:gd name="connsiteY0" fmla="*/ 4135951 h 4166703"/>
                <a:gd name="connsiteX1" fmla="*/ 1828550 w 3316942"/>
                <a:gd name="connsiteY1" fmla="*/ 0 h 4166703"/>
                <a:gd name="connsiteX2" fmla="*/ 3305902 w 3316942"/>
                <a:gd name="connsiteY2" fmla="*/ 4166703 h 4166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16942" h="4166703">
                  <a:moveTo>
                    <a:pt x="0" y="4135951"/>
                  </a:moveTo>
                  <a:cubicBezTo>
                    <a:pt x="113090" y="3021979"/>
                    <a:pt x="-251681" y="6881"/>
                    <a:pt x="1828550" y="0"/>
                  </a:cubicBezTo>
                  <a:cubicBezTo>
                    <a:pt x="3508928" y="23802"/>
                    <a:pt x="3314671" y="2915149"/>
                    <a:pt x="3305902" y="4166703"/>
                  </a:cubicBezTo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rnd">
              <a:solidFill>
                <a:schemeClr val="tx1">
                  <a:lumMod val="75000"/>
                  <a:lumOff val="25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83" name="楕円 23">
              <a:extLst>
                <a:ext uri="{FF2B5EF4-FFF2-40B4-BE49-F238E27FC236}">
                  <a16:creationId xmlns:a16="http://schemas.microsoft.com/office/drawing/2014/main" id="{ACF6A70E-7CBA-4268-96CF-AC5B416965B0}"/>
                </a:ext>
              </a:extLst>
            </p:cNvPr>
            <p:cNvSpPr/>
            <p:nvPr/>
          </p:nvSpPr>
          <p:spPr>
            <a:xfrm flipH="1">
              <a:off x="2509124" y="6739137"/>
              <a:ext cx="546820" cy="499492"/>
            </a:xfrm>
            <a:custGeom>
              <a:avLst/>
              <a:gdLst>
                <a:gd name="connsiteX0" fmla="*/ 0 w 3425952"/>
                <a:gd name="connsiteY0" fmla="*/ 1761744 h 3523488"/>
                <a:gd name="connsiteX1" fmla="*/ 1712976 w 3425952"/>
                <a:gd name="connsiteY1" fmla="*/ 0 h 3523488"/>
                <a:gd name="connsiteX2" fmla="*/ 3425952 w 3425952"/>
                <a:gd name="connsiteY2" fmla="*/ 1761744 h 3523488"/>
                <a:gd name="connsiteX3" fmla="*/ 1712976 w 3425952"/>
                <a:gd name="connsiteY3" fmla="*/ 3523488 h 3523488"/>
                <a:gd name="connsiteX4" fmla="*/ 0 w 3425952"/>
                <a:gd name="connsiteY4" fmla="*/ 1761744 h 3523488"/>
                <a:gd name="connsiteX0" fmla="*/ 214 w 3426166"/>
                <a:gd name="connsiteY0" fmla="*/ 1639824 h 3401568"/>
                <a:gd name="connsiteX1" fmla="*/ 1627846 w 3426166"/>
                <a:gd name="connsiteY1" fmla="*/ 0 h 3401568"/>
                <a:gd name="connsiteX2" fmla="*/ 3426166 w 3426166"/>
                <a:gd name="connsiteY2" fmla="*/ 1639824 h 3401568"/>
                <a:gd name="connsiteX3" fmla="*/ 1713190 w 3426166"/>
                <a:gd name="connsiteY3" fmla="*/ 3401568 h 3401568"/>
                <a:gd name="connsiteX4" fmla="*/ 214 w 3426166"/>
                <a:gd name="connsiteY4" fmla="*/ 1639824 h 3401568"/>
                <a:gd name="connsiteX0" fmla="*/ 214 w 3426166"/>
                <a:gd name="connsiteY0" fmla="*/ 1639824 h 3437765"/>
                <a:gd name="connsiteX1" fmla="*/ 1627846 w 3426166"/>
                <a:gd name="connsiteY1" fmla="*/ 0 h 3437765"/>
                <a:gd name="connsiteX2" fmla="*/ 3426166 w 3426166"/>
                <a:gd name="connsiteY2" fmla="*/ 1639824 h 3437765"/>
                <a:gd name="connsiteX3" fmla="*/ 1713190 w 3426166"/>
                <a:gd name="connsiteY3" fmla="*/ 3401568 h 3437765"/>
                <a:gd name="connsiteX4" fmla="*/ 214 w 3426166"/>
                <a:gd name="connsiteY4" fmla="*/ 1639824 h 3437765"/>
                <a:gd name="connsiteX0" fmla="*/ 214 w 3426166"/>
                <a:gd name="connsiteY0" fmla="*/ 1639824 h 3405910"/>
                <a:gd name="connsiteX1" fmla="*/ 1627846 w 3426166"/>
                <a:gd name="connsiteY1" fmla="*/ 0 h 3405910"/>
                <a:gd name="connsiteX2" fmla="*/ 3426166 w 3426166"/>
                <a:gd name="connsiteY2" fmla="*/ 1639824 h 3405910"/>
                <a:gd name="connsiteX3" fmla="*/ 1713190 w 3426166"/>
                <a:gd name="connsiteY3" fmla="*/ 3401568 h 3405910"/>
                <a:gd name="connsiteX4" fmla="*/ 214 w 3426166"/>
                <a:gd name="connsiteY4" fmla="*/ 1639824 h 3405910"/>
                <a:gd name="connsiteX0" fmla="*/ 15239 w 3441191"/>
                <a:gd name="connsiteY0" fmla="*/ 1639824 h 3405910"/>
                <a:gd name="connsiteX1" fmla="*/ 1642871 w 3441191"/>
                <a:gd name="connsiteY1" fmla="*/ 0 h 3405910"/>
                <a:gd name="connsiteX2" fmla="*/ 3441191 w 3441191"/>
                <a:gd name="connsiteY2" fmla="*/ 1639824 h 3405910"/>
                <a:gd name="connsiteX3" fmla="*/ 1728215 w 3441191"/>
                <a:gd name="connsiteY3" fmla="*/ 3401568 h 3405910"/>
                <a:gd name="connsiteX4" fmla="*/ 15239 w 3441191"/>
                <a:gd name="connsiteY4" fmla="*/ 1639824 h 3405910"/>
                <a:gd name="connsiteX0" fmla="*/ 4194 w 3710562"/>
                <a:gd name="connsiteY0" fmla="*/ 1640942 h 3404672"/>
                <a:gd name="connsiteX1" fmla="*/ 1631826 w 3710562"/>
                <a:gd name="connsiteY1" fmla="*/ 1118 h 3404672"/>
                <a:gd name="connsiteX2" fmla="*/ 3710562 w 3710562"/>
                <a:gd name="connsiteY2" fmla="*/ 1884782 h 3404672"/>
                <a:gd name="connsiteX3" fmla="*/ 1717170 w 3710562"/>
                <a:gd name="connsiteY3" fmla="*/ 3402686 h 3404672"/>
                <a:gd name="connsiteX4" fmla="*/ 4194 w 3710562"/>
                <a:gd name="connsiteY4" fmla="*/ 1640942 h 3404672"/>
                <a:gd name="connsiteX0" fmla="*/ 117 w 3706485"/>
                <a:gd name="connsiteY0" fmla="*/ 1640909 h 3416793"/>
                <a:gd name="connsiteX1" fmla="*/ 1627749 w 3706485"/>
                <a:gd name="connsiteY1" fmla="*/ 1085 h 3416793"/>
                <a:gd name="connsiteX2" fmla="*/ 3706485 w 3706485"/>
                <a:gd name="connsiteY2" fmla="*/ 1884749 h 3416793"/>
                <a:gd name="connsiteX3" fmla="*/ 1554597 w 3706485"/>
                <a:gd name="connsiteY3" fmla="*/ 3414845 h 3416793"/>
                <a:gd name="connsiteX4" fmla="*/ 117 w 3706485"/>
                <a:gd name="connsiteY4" fmla="*/ 1640909 h 3416793"/>
                <a:gd name="connsiteX0" fmla="*/ 261 w 3706629"/>
                <a:gd name="connsiteY0" fmla="*/ 1640909 h 3421190"/>
                <a:gd name="connsiteX1" fmla="*/ 1627893 w 3706629"/>
                <a:gd name="connsiteY1" fmla="*/ 1085 h 3421190"/>
                <a:gd name="connsiteX2" fmla="*/ 3706629 w 3706629"/>
                <a:gd name="connsiteY2" fmla="*/ 1884749 h 3421190"/>
                <a:gd name="connsiteX3" fmla="*/ 1554741 w 3706629"/>
                <a:gd name="connsiteY3" fmla="*/ 3414845 h 3421190"/>
                <a:gd name="connsiteX4" fmla="*/ 261 w 3706629"/>
                <a:gd name="connsiteY4" fmla="*/ 1640909 h 3421190"/>
                <a:gd name="connsiteX0" fmla="*/ 261 w 3706629"/>
                <a:gd name="connsiteY0" fmla="*/ 1647413 h 3427694"/>
                <a:gd name="connsiteX1" fmla="*/ 1627893 w 3706629"/>
                <a:gd name="connsiteY1" fmla="*/ 7589 h 3427694"/>
                <a:gd name="connsiteX2" fmla="*/ 3706629 w 3706629"/>
                <a:gd name="connsiteY2" fmla="*/ 1891253 h 3427694"/>
                <a:gd name="connsiteX3" fmla="*/ 1554741 w 3706629"/>
                <a:gd name="connsiteY3" fmla="*/ 3421349 h 3427694"/>
                <a:gd name="connsiteX4" fmla="*/ 261 w 3706629"/>
                <a:gd name="connsiteY4" fmla="*/ 1647413 h 3427694"/>
                <a:gd name="connsiteX0" fmla="*/ 7302 w 3713670"/>
                <a:gd name="connsiteY0" fmla="*/ 1647413 h 3427694"/>
                <a:gd name="connsiteX1" fmla="*/ 1634934 w 3713670"/>
                <a:gd name="connsiteY1" fmla="*/ 7589 h 3427694"/>
                <a:gd name="connsiteX2" fmla="*/ 3713670 w 3713670"/>
                <a:gd name="connsiteY2" fmla="*/ 1891253 h 3427694"/>
                <a:gd name="connsiteX3" fmla="*/ 1561782 w 3713670"/>
                <a:gd name="connsiteY3" fmla="*/ 3421349 h 3427694"/>
                <a:gd name="connsiteX4" fmla="*/ 7302 w 3713670"/>
                <a:gd name="connsiteY4" fmla="*/ 1647413 h 3427694"/>
                <a:gd name="connsiteX0" fmla="*/ 29707 w 3736075"/>
                <a:gd name="connsiteY0" fmla="*/ 1647413 h 3427694"/>
                <a:gd name="connsiteX1" fmla="*/ 1657339 w 3736075"/>
                <a:gd name="connsiteY1" fmla="*/ 7589 h 3427694"/>
                <a:gd name="connsiteX2" fmla="*/ 3736075 w 3736075"/>
                <a:gd name="connsiteY2" fmla="*/ 1891253 h 3427694"/>
                <a:gd name="connsiteX3" fmla="*/ 1584187 w 3736075"/>
                <a:gd name="connsiteY3" fmla="*/ 3421349 h 3427694"/>
                <a:gd name="connsiteX4" fmla="*/ 29707 w 3736075"/>
                <a:gd name="connsiteY4" fmla="*/ 1647413 h 3427694"/>
                <a:gd name="connsiteX0" fmla="*/ 9527 w 3715895"/>
                <a:gd name="connsiteY0" fmla="*/ 1647413 h 3427694"/>
                <a:gd name="connsiteX1" fmla="*/ 1637159 w 3715895"/>
                <a:gd name="connsiteY1" fmla="*/ 7589 h 3427694"/>
                <a:gd name="connsiteX2" fmla="*/ 3715895 w 3715895"/>
                <a:gd name="connsiteY2" fmla="*/ 1891253 h 3427694"/>
                <a:gd name="connsiteX3" fmla="*/ 1564007 w 3715895"/>
                <a:gd name="connsiteY3" fmla="*/ 3421349 h 3427694"/>
                <a:gd name="connsiteX4" fmla="*/ 9527 w 3715895"/>
                <a:gd name="connsiteY4" fmla="*/ 1647413 h 3427694"/>
                <a:gd name="connsiteX0" fmla="*/ 988 w 3707356"/>
                <a:gd name="connsiteY0" fmla="*/ 1659523 h 3439804"/>
                <a:gd name="connsiteX1" fmla="*/ 1701772 w 3707356"/>
                <a:gd name="connsiteY1" fmla="*/ 7507 h 3439804"/>
                <a:gd name="connsiteX2" fmla="*/ 3707356 w 3707356"/>
                <a:gd name="connsiteY2" fmla="*/ 1903363 h 3439804"/>
                <a:gd name="connsiteX3" fmla="*/ 1555468 w 3707356"/>
                <a:gd name="connsiteY3" fmla="*/ 3433459 h 3439804"/>
                <a:gd name="connsiteX4" fmla="*/ 988 w 3707356"/>
                <a:gd name="connsiteY4" fmla="*/ 1659523 h 34398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07356" h="3439804">
                  <a:moveTo>
                    <a:pt x="988" y="1659523"/>
                  </a:moveTo>
                  <a:cubicBezTo>
                    <a:pt x="25372" y="1088531"/>
                    <a:pt x="389100" y="113171"/>
                    <a:pt x="1701772" y="7507"/>
                  </a:cubicBezTo>
                  <a:cubicBezTo>
                    <a:pt x="3014444" y="-98157"/>
                    <a:pt x="3707356" y="930379"/>
                    <a:pt x="3707356" y="1903363"/>
                  </a:cubicBezTo>
                  <a:cubicBezTo>
                    <a:pt x="3707356" y="2876347"/>
                    <a:pt x="2709644" y="3510675"/>
                    <a:pt x="1555468" y="3433459"/>
                  </a:cubicBezTo>
                  <a:cubicBezTo>
                    <a:pt x="401292" y="3356243"/>
                    <a:pt x="-23396" y="2230515"/>
                    <a:pt x="988" y="1659523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rnd">
              <a:solidFill>
                <a:schemeClr val="tx1">
                  <a:lumMod val="75000"/>
                  <a:lumOff val="25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784" name="グループ化 1783">
              <a:extLst>
                <a:ext uri="{FF2B5EF4-FFF2-40B4-BE49-F238E27FC236}">
                  <a16:creationId xmlns:a16="http://schemas.microsoft.com/office/drawing/2014/main" id="{3E14B7CE-84E5-4F9A-9CB1-E7ADFE4D5E40}"/>
                </a:ext>
              </a:extLst>
            </p:cNvPr>
            <p:cNvGrpSpPr/>
            <p:nvPr/>
          </p:nvGrpSpPr>
          <p:grpSpPr>
            <a:xfrm>
              <a:off x="2574433" y="6890533"/>
              <a:ext cx="351973" cy="279161"/>
              <a:chOff x="6499786" y="2250209"/>
              <a:chExt cx="2194791" cy="1740761"/>
            </a:xfrm>
          </p:grpSpPr>
          <p:grpSp>
            <p:nvGrpSpPr>
              <p:cNvPr id="1785" name="グループ化 1784">
                <a:extLst>
                  <a:ext uri="{FF2B5EF4-FFF2-40B4-BE49-F238E27FC236}">
                    <a16:creationId xmlns:a16="http://schemas.microsoft.com/office/drawing/2014/main" id="{C9E0F8FB-DAEF-4807-879A-A4A835413334}"/>
                  </a:ext>
                </a:extLst>
              </p:cNvPr>
              <p:cNvGrpSpPr/>
              <p:nvPr/>
            </p:nvGrpSpPr>
            <p:grpSpPr>
              <a:xfrm flipH="1">
                <a:off x="6499786" y="2250209"/>
                <a:ext cx="2194791" cy="1279427"/>
                <a:chOff x="2362709" y="1866320"/>
                <a:chExt cx="2194791" cy="1279427"/>
              </a:xfrm>
            </p:grpSpPr>
            <p:sp>
              <p:nvSpPr>
                <p:cNvPr id="1789" name="円弧 1788">
                  <a:extLst>
                    <a:ext uri="{FF2B5EF4-FFF2-40B4-BE49-F238E27FC236}">
                      <a16:creationId xmlns:a16="http://schemas.microsoft.com/office/drawing/2014/main" id="{F4850477-C835-4E95-9756-028131FD28DB}"/>
                    </a:ext>
                  </a:extLst>
                </p:cNvPr>
                <p:cNvSpPr/>
                <p:nvPr/>
              </p:nvSpPr>
              <p:spPr>
                <a:xfrm rot="17984550">
                  <a:off x="2276826" y="2063531"/>
                  <a:ext cx="942088" cy="770321"/>
                </a:xfrm>
                <a:prstGeom prst="arc">
                  <a:avLst>
                    <a:gd name="adj1" fmla="val 15616953"/>
                    <a:gd name="adj2" fmla="val 0"/>
                  </a:avLst>
                </a:prstGeom>
                <a:ln w="9525" cap="rnd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790" name="円弧 1789">
                  <a:extLst>
                    <a:ext uri="{FF2B5EF4-FFF2-40B4-BE49-F238E27FC236}">
                      <a16:creationId xmlns:a16="http://schemas.microsoft.com/office/drawing/2014/main" id="{9CDF9952-6570-4C8A-ACB0-1057D5BCF538}"/>
                    </a:ext>
                  </a:extLst>
                </p:cNvPr>
                <p:cNvSpPr/>
                <p:nvPr/>
              </p:nvSpPr>
              <p:spPr>
                <a:xfrm rot="19125515">
                  <a:off x="3615412" y="1866320"/>
                  <a:ext cx="942088" cy="770320"/>
                </a:xfrm>
                <a:prstGeom prst="arc">
                  <a:avLst/>
                </a:prstGeom>
                <a:ln w="9525" cap="rnd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91" name="楕円 1790">
                  <a:extLst>
                    <a:ext uri="{FF2B5EF4-FFF2-40B4-BE49-F238E27FC236}">
                      <a16:creationId xmlns:a16="http://schemas.microsoft.com/office/drawing/2014/main" id="{6F2FC0E8-BA5F-4D4B-A0F1-E91DD9B545A7}"/>
                    </a:ext>
                  </a:extLst>
                </p:cNvPr>
                <p:cNvSpPr/>
                <p:nvPr/>
              </p:nvSpPr>
              <p:spPr>
                <a:xfrm rot="20986399">
                  <a:off x="2741519" y="2396535"/>
                  <a:ext cx="359609" cy="749212"/>
                </a:xfrm>
                <a:prstGeom prst="ellipse">
                  <a:avLst/>
                </a:prstGeom>
                <a:solidFill>
                  <a:schemeClr val="tx1"/>
                </a:solidFill>
                <a:ln w="9525" cap="rnd">
                  <a:solidFill>
                    <a:schemeClr val="tx1"/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92" name="楕円 1791">
                  <a:extLst>
                    <a:ext uri="{FF2B5EF4-FFF2-40B4-BE49-F238E27FC236}">
                      <a16:creationId xmlns:a16="http://schemas.microsoft.com/office/drawing/2014/main" id="{128C0587-CDE3-4F2C-9F5E-F03C4175D16B}"/>
                    </a:ext>
                  </a:extLst>
                </p:cNvPr>
                <p:cNvSpPr/>
                <p:nvPr/>
              </p:nvSpPr>
              <p:spPr>
                <a:xfrm rot="20986399">
                  <a:off x="3998033" y="2218312"/>
                  <a:ext cx="359609" cy="749212"/>
                </a:xfrm>
                <a:prstGeom prst="ellipse">
                  <a:avLst/>
                </a:prstGeom>
                <a:solidFill>
                  <a:schemeClr val="tx1"/>
                </a:solidFill>
                <a:ln w="9525" cap="rnd">
                  <a:solidFill>
                    <a:schemeClr val="tx1"/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93" name="楕円 1792">
                  <a:extLst>
                    <a:ext uri="{FF2B5EF4-FFF2-40B4-BE49-F238E27FC236}">
                      <a16:creationId xmlns:a16="http://schemas.microsoft.com/office/drawing/2014/main" id="{491CE307-1D79-469F-A6D0-8FFD59524971}"/>
                    </a:ext>
                  </a:extLst>
                </p:cNvPr>
                <p:cNvSpPr/>
                <p:nvPr/>
              </p:nvSpPr>
              <p:spPr>
                <a:xfrm rot="20986399">
                  <a:off x="2854402" y="2466116"/>
                  <a:ext cx="236338" cy="447760"/>
                </a:xfrm>
                <a:prstGeom prst="ellipse">
                  <a:avLst/>
                </a:prstGeom>
                <a:solidFill>
                  <a:schemeClr val="bg1"/>
                </a:solidFill>
                <a:ln w="9525" cap="rnd">
                  <a:solidFill>
                    <a:schemeClr val="tx1"/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794" name="楕円 1793">
                  <a:extLst>
                    <a:ext uri="{FF2B5EF4-FFF2-40B4-BE49-F238E27FC236}">
                      <a16:creationId xmlns:a16="http://schemas.microsoft.com/office/drawing/2014/main" id="{577ECB62-573C-4C62-8F8E-C6F16426BF61}"/>
                    </a:ext>
                  </a:extLst>
                </p:cNvPr>
                <p:cNvSpPr/>
                <p:nvPr/>
              </p:nvSpPr>
              <p:spPr>
                <a:xfrm rot="20986399">
                  <a:off x="4071674" y="2257722"/>
                  <a:ext cx="236338" cy="447760"/>
                </a:xfrm>
                <a:prstGeom prst="ellipse">
                  <a:avLst/>
                </a:prstGeom>
                <a:solidFill>
                  <a:schemeClr val="bg1"/>
                </a:solidFill>
                <a:ln w="9525" cap="rnd">
                  <a:solidFill>
                    <a:schemeClr val="tx1"/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grpSp>
            <p:nvGrpSpPr>
              <p:cNvPr id="1786" name="グループ化 1785">
                <a:extLst>
                  <a:ext uri="{FF2B5EF4-FFF2-40B4-BE49-F238E27FC236}">
                    <a16:creationId xmlns:a16="http://schemas.microsoft.com/office/drawing/2014/main" id="{BA825450-95DE-4846-9AAB-F854F0E6B7FD}"/>
                  </a:ext>
                </a:extLst>
              </p:cNvPr>
              <p:cNvGrpSpPr/>
              <p:nvPr/>
            </p:nvGrpSpPr>
            <p:grpSpPr>
              <a:xfrm>
                <a:off x="7098675" y="3455617"/>
                <a:ext cx="670379" cy="535353"/>
                <a:chOff x="4278502" y="-50174"/>
                <a:chExt cx="670379" cy="535353"/>
              </a:xfrm>
            </p:grpSpPr>
            <p:sp>
              <p:nvSpPr>
                <p:cNvPr id="1787" name="弦 1786">
                  <a:extLst>
                    <a:ext uri="{FF2B5EF4-FFF2-40B4-BE49-F238E27FC236}">
                      <a16:creationId xmlns:a16="http://schemas.microsoft.com/office/drawing/2014/main" id="{9D0881B8-E638-4814-9FA4-D6643997EC6C}"/>
                    </a:ext>
                  </a:extLst>
                </p:cNvPr>
                <p:cNvSpPr/>
                <p:nvPr/>
              </p:nvSpPr>
              <p:spPr>
                <a:xfrm rot="6804087" flipH="1">
                  <a:off x="4346015" y="-117687"/>
                  <a:ext cx="535353" cy="670379"/>
                </a:xfrm>
                <a:prstGeom prst="chord">
                  <a:avLst>
                    <a:gd name="adj1" fmla="val 4912550"/>
                    <a:gd name="adj2" fmla="val 18872006"/>
                  </a:avLst>
                </a:prstGeom>
                <a:solidFill>
                  <a:srgbClr val="EF7D95"/>
                </a:solidFill>
                <a:ln w="9525" cap="rnd">
                  <a:solidFill>
                    <a:schemeClr val="tx1"/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88" name="フリーフォーム: 図形 1787">
                  <a:extLst>
                    <a:ext uri="{FF2B5EF4-FFF2-40B4-BE49-F238E27FC236}">
                      <a16:creationId xmlns:a16="http://schemas.microsoft.com/office/drawing/2014/main" id="{337D2FD7-934A-4908-9ADA-5FBDCA9B5680}"/>
                    </a:ext>
                  </a:extLst>
                </p:cNvPr>
                <p:cNvSpPr/>
                <p:nvPr/>
              </p:nvSpPr>
              <p:spPr>
                <a:xfrm rot="6694425" flipH="1">
                  <a:off x="4296889" y="65586"/>
                  <a:ext cx="235698" cy="213807"/>
                </a:xfrm>
                <a:custGeom>
                  <a:avLst/>
                  <a:gdLst>
                    <a:gd name="connsiteX0" fmla="*/ 195104 w 249547"/>
                    <a:gd name="connsiteY0" fmla="*/ 185990 h 191497"/>
                    <a:gd name="connsiteX1" fmla="*/ 13146 w 249547"/>
                    <a:gd name="connsiteY1" fmla="*/ 142042 h 191497"/>
                    <a:gd name="connsiteX2" fmla="*/ 0 w 249547"/>
                    <a:gd name="connsiteY2" fmla="*/ 129381 h 191497"/>
                    <a:gd name="connsiteX3" fmla="*/ 96936 w 249547"/>
                    <a:gd name="connsiteY3" fmla="*/ 98658 h 191497"/>
                    <a:gd name="connsiteX4" fmla="*/ 188990 w 249547"/>
                    <a:gd name="connsiteY4" fmla="*/ 49065 h 191497"/>
                    <a:gd name="connsiteX5" fmla="*/ 249547 w 249547"/>
                    <a:gd name="connsiteY5" fmla="*/ 0 h 1914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47" h="191497">
                      <a:moveTo>
                        <a:pt x="195104" y="185990"/>
                      </a:moveTo>
                      <a:cubicBezTo>
                        <a:pt x="130074" y="201371"/>
                        <a:pt x="65794" y="183842"/>
                        <a:pt x="13146" y="142042"/>
                      </a:cubicBezTo>
                      <a:lnTo>
                        <a:pt x="0" y="129381"/>
                      </a:lnTo>
                      <a:lnTo>
                        <a:pt x="96936" y="98658"/>
                      </a:lnTo>
                      <a:cubicBezTo>
                        <a:pt x="128737" y="85193"/>
                        <a:pt x="159585" y="68627"/>
                        <a:pt x="188990" y="49065"/>
                      </a:cubicBezTo>
                      <a:lnTo>
                        <a:pt x="249547" y="0"/>
                      </a:lnTo>
                      <a:close/>
                    </a:path>
                  </a:pathLst>
                </a:custGeom>
                <a:solidFill>
                  <a:schemeClr val="accent1">
                    <a:lumMod val="50000"/>
                  </a:schemeClr>
                </a:solidFill>
                <a:ln w="9525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1795" name="グループ化 1794">
              <a:extLst>
                <a:ext uri="{FF2B5EF4-FFF2-40B4-BE49-F238E27FC236}">
                  <a16:creationId xmlns:a16="http://schemas.microsoft.com/office/drawing/2014/main" id="{8BC2160C-72FC-4010-B792-E53420B7C6BD}"/>
                </a:ext>
              </a:extLst>
            </p:cNvPr>
            <p:cNvGrpSpPr/>
            <p:nvPr/>
          </p:nvGrpSpPr>
          <p:grpSpPr>
            <a:xfrm>
              <a:off x="676356" y="7450156"/>
              <a:ext cx="814831" cy="195706"/>
              <a:chOff x="-2134885" y="473101"/>
              <a:chExt cx="1209366" cy="283068"/>
            </a:xfrm>
          </p:grpSpPr>
          <p:sp>
            <p:nvSpPr>
              <p:cNvPr id="1796" name="正方形/長方形 1795">
                <a:extLst>
                  <a:ext uri="{FF2B5EF4-FFF2-40B4-BE49-F238E27FC236}">
                    <a16:creationId xmlns:a16="http://schemas.microsoft.com/office/drawing/2014/main" id="{ADB57E6E-28ED-4212-8909-5E2DEC94D9FC}"/>
                  </a:ext>
                </a:extLst>
              </p:cNvPr>
              <p:cNvSpPr/>
              <p:nvPr/>
            </p:nvSpPr>
            <p:spPr>
              <a:xfrm>
                <a:off x="-1924913" y="473101"/>
                <a:ext cx="775827" cy="278782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00CAF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35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797" name="正方形/長方形 1796">
                <a:extLst>
                  <a:ext uri="{FF2B5EF4-FFF2-40B4-BE49-F238E27FC236}">
                    <a16:creationId xmlns:a16="http://schemas.microsoft.com/office/drawing/2014/main" id="{A8EC1C31-66C4-48AF-AC40-50B7190ED0B3}"/>
                  </a:ext>
                </a:extLst>
              </p:cNvPr>
              <p:cNvSpPr/>
              <p:nvPr/>
            </p:nvSpPr>
            <p:spPr>
              <a:xfrm>
                <a:off x="-2134885" y="516139"/>
                <a:ext cx="1209366" cy="24003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1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所有者</a:t>
                </a:r>
              </a:p>
            </p:txBody>
          </p:sp>
        </p:grpSp>
        <p:grpSp>
          <p:nvGrpSpPr>
            <p:cNvPr id="1798" name="グループ化 1797">
              <a:extLst>
                <a:ext uri="{FF2B5EF4-FFF2-40B4-BE49-F238E27FC236}">
                  <a16:creationId xmlns:a16="http://schemas.microsoft.com/office/drawing/2014/main" id="{2639EB2C-A100-4E3C-A964-D7D4AC982A6D}"/>
                </a:ext>
              </a:extLst>
            </p:cNvPr>
            <p:cNvGrpSpPr/>
            <p:nvPr/>
          </p:nvGrpSpPr>
          <p:grpSpPr>
            <a:xfrm>
              <a:off x="2481529" y="7441565"/>
              <a:ext cx="644434" cy="202211"/>
              <a:chOff x="-1999676" y="457776"/>
              <a:chExt cx="932104" cy="292476"/>
            </a:xfrm>
          </p:grpSpPr>
          <p:sp>
            <p:nvSpPr>
              <p:cNvPr id="1799" name="正方形/長方形 1798">
                <a:extLst>
                  <a:ext uri="{FF2B5EF4-FFF2-40B4-BE49-F238E27FC236}">
                    <a16:creationId xmlns:a16="http://schemas.microsoft.com/office/drawing/2014/main" id="{FC0A08D8-61B6-4EB8-B82A-A7D7B981AA44}"/>
                  </a:ext>
                </a:extLst>
              </p:cNvPr>
              <p:cNvSpPr/>
              <p:nvPr/>
            </p:nvSpPr>
            <p:spPr>
              <a:xfrm>
                <a:off x="-1906243" y="457776"/>
                <a:ext cx="741188" cy="292476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35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800" name="正方形/長方形 1799">
                <a:extLst>
                  <a:ext uri="{FF2B5EF4-FFF2-40B4-BE49-F238E27FC236}">
                    <a16:creationId xmlns:a16="http://schemas.microsoft.com/office/drawing/2014/main" id="{ED3C1ADA-F925-445D-B069-1ACECB5C171A}"/>
                  </a:ext>
                </a:extLst>
              </p:cNvPr>
              <p:cNvSpPr/>
              <p:nvPr/>
            </p:nvSpPr>
            <p:spPr>
              <a:xfrm>
                <a:off x="-1999676" y="509646"/>
                <a:ext cx="932104" cy="24002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1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利用者</a:t>
                </a:r>
              </a:p>
            </p:txBody>
          </p:sp>
        </p:grpSp>
        <p:sp>
          <p:nvSpPr>
            <p:cNvPr id="1801" name="楕円 1800">
              <a:extLst>
                <a:ext uri="{FF2B5EF4-FFF2-40B4-BE49-F238E27FC236}">
                  <a16:creationId xmlns:a16="http://schemas.microsoft.com/office/drawing/2014/main" id="{9F194C2E-9B52-4716-BAA7-CFF948083D1E}"/>
                </a:ext>
              </a:extLst>
            </p:cNvPr>
            <p:cNvSpPr/>
            <p:nvPr/>
          </p:nvSpPr>
          <p:spPr>
            <a:xfrm>
              <a:off x="1424848" y="6672331"/>
              <a:ext cx="1053068" cy="710574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02" name="フリーフォーム: 図形 1801">
              <a:extLst>
                <a:ext uri="{FF2B5EF4-FFF2-40B4-BE49-F238E27FC236}">
                  <a16:creationId xmlns:a16="http://schemas.microsoft.com/office/drawing/2014/main" id="{AFFDF5B6-5DDD-4BAE-91D7-A63958E270DD}"/>
                </a:ext>
              </a:extLst>
            </p:cNvPr>
            <p:cNvSpPr/>
            <p:nvPr/>
          </p:nvSpPr>
          <p:spPr>
            <a:xfrm rot="6048988">
              <a:off x="1114016" y="7060548"/>
              <a:ext cx="425328" cy="234984"/>
            </a:xfrm>
            <a:custGeom>
              <a:avLst/>
              <a:gdLst>
                <a:gd name="connsiteX0" fmla="*/ 25220 w 2482740"/>
                <a:gd name="connsiteY0" fmla="*/ 630322 h 2439035"/>
                <a:gd name="connsiteX1" fmla="*/ 0 w 2482740"/>
                <a:gd name="connsiteY1" fmla="*/ 524597 h 2439035"/>
                <a:gd name="connsiteX2" fmla="*/ 1241370 w 2482740"/>
                <a:gd name="connsiteY2" fmla="*/ 0 h 2439035"/>
                <a:gd name="connsiteX3" fmla="*/ 2482740 w 2482740"/>
                <a:gd name="connsiteY3" fmla="*/ 524597 h 2439035"/>
                <a:gd name="connsiteX4" fmla="*/ 2457520 w 2482740"/>
                <a:gd name="connsiteY4" fmla="*/ 630322 h 2439035"/>
                <a:gd name="connsiteX5" fmla="*/ 2433017 w 2482740"/>
                <a:gd name="connsiteY5" fmla="*/ 670594 h 2439035"/>
                <a:gd name="connsiteX6" fmla="*/ 2433157 w 2482740"/>
                <a:gd name="connsiteY6" fmla="*/ 681752 h 2439035"/>
                <a:gd name="connsiteX7" fmla="*/ 2047502 w 2482740"/>
                <a:gd name="connsiteY7" fmla="*/ 1663768 h 2439035"/>
                <a:gd name="connsiteX8" fmla="*/ 917088 w 2482740"/>
                <a:gd name="connsiteY8" fmla="*/ 2397502 h 2439035"/>
                <a:gd name="connsiteX9" fmla="*/ 1178751 w 2482740"/>
                <a:gd name="connsiteY9" fmla="*/ 1075483 h 2439035"/>
                <a:gd name="connsiteX10" fmla="*/ 1199555 w 2482740"/>
                <a:gd name="connsiteY10" fmla="*/ 1047413 h 2439035"/>
                <a:gd name="connsiteX11" fmla="*/ 991190 w 2482740"/>
                <a:gd name="connsiteY11" fmla="*/ 1038536 h 2439035"/>
                <a:gd name="connsiteX12" fmla="*/ 25220 w 2482740"/>
                <a:gd name="connsiteY12" fmla="*/ 630322 h 2439035"/>
                <a:gd name="connsiteX0" fmla="*/ 25220 w 2482740"/>
                <a:gd name="connsiteY0" fmla="*/ 630322 h 2424625"/>
                <a:gd name="connsiteX1" fmla="*/ 0 w 2482740"/>
                <a:gd name="connsiteY1" fmla="*/ 524597 h 2424625"/>
                <a:gd name="connsiteX2" fmla="*/ 1241370 w 2482740"/>
                <a:gd name="connsiteY2" fmla="*/ 0 h 2424625"/>
                <a:gd name="connsiteX3" fmla="*/ 2482740 w 2482740"/>
                <a:gd name="connsiteY3" fmla="*/ 524597 h 2424625"/>
                <a:gd name="connsiteX4" fmla="*/ 2457520 w 2482740"/>
                <a:gd name="connsiteY4" fmla="*/ 630322 h 2424625"/>
                <a:gd name="connsiteX5" fmla="*/ 2433017 w 2482740"/>
                <a:gd name="connsiteY5" fmla="*/ 670594 h 2424625"/>
                <a:gd name="connsiteX6" fmla="*/ 2047502 w 2482740"/>
                <a:gd name="connsiteY6" fmla="*/ 1663768 h 2424625"/>
                <a:gd name="connsiteX7" fmla="*/ 917088 w 2482740"/>
                <a:gd name="connsiteY7" fmla="*/ 2397502 h 2424625"/>
                <a:gd name="connsiteX8" fmla="*/ 1178751 w 2482740"/>
                <a:gd name="connsiteY8" fmla="*/ 1075483 h 2424625"/>
                <a:gd name="connsiteX9" fmla="*/ 1199555 w 2482740"/>
                <a:gd name="connsiteY9" fmla="*/ 1047413 h 2424625"/>
                <a:gd name="connsiteX10" fmla="*/ 991190 w 2482740"/>
                <a:gd name="connsiteY10" fmla="*/ 1038536 h 2424625"/>
                <a:gd name="connsiteX11" fmla="*/ 25220 w 2482740"/>
                <a:gd name="connsiteY11" fmla="*/ 630322 h 2424625"/>
                <a:gd name="connsiteX0" fmla="*/ 25220 w 2482740"/>
                <a:gd name="connsiteY0" fmla="*/ 630322 h 2424625"/>
                <a:gd name="connsiteX1" fmla="*/ 0 w 2482740"/>
                <a:gd name="connsiteY1" fmla="*/ 524597 h 2424625"/>
                <a:gd name="connsiteX2" fmla="*/ 1241370 w 2482740"/>
                <a:gd name="connsiteY2" fmla="*/ 0 h 2424625"/>
                <a:gd name="connsiteX3" fmla="*/ 2482740 w 2482740"/>
                <a:gd name="connsiteY3" fmla="*/ 524597 h 2424625"/>
                <a:gd name="connsiteX4" fmla="*/ 2457520 w 2482740"/>
                <a:gd name="connsiteY4" fmla="*/ 630322 h 2424625"/>
                <a:gd name="connsiteX5" fmla="*/ 2047502 w 2482740"/>
                <a:gd name="connsiteY5" fmla="*/ 1663768 h 2424625"/>
                <a:gd name="connsiteX6" fmla="*/ 917088 w 2482740"/>
                <a:gd name="connsiteY6" fmla="*/ 2397502 h 2424625"/>
                <a:gd name="connsiteX7" fmla="*/ 1178751 w 2482740"/>
                <a:gd name="connsiteY7" fmla="*/ 1075483 h 2424625"/>
                <a:gd name="connsiteX8" fmla="*/ 1199555 w 2482740"/>
                <a:gd name="connsiteY8" fmla="*/ 1047413 h 2424625"/>
                <a:gd name="connsiteX9" fmla="*/ 991190 w 2482740"/>
                <a:gd name="connsiteY9" fmla="*/ 1038536 h 2424625"/>
                <a:gd name="connsiteX10" fmla="*/ 25220 w 2482740"/>
                <a:gd name="connsiteY10" fmla="*/ 630322 h 2424625"/>
                <a:gd name="connsiteX0" fmla="*/ 25220 w 2457520"/>
                <a:gd name="connsiteY0" fmla="*/ 631192 h 2425495"/>
                <a:gd name="connsiteX1" fmla="*/ 0 w 2457520"/>
                <a:gd name="connsiteY1" fmla="*/ 525467 h 2425495"/>
                <a:gd name="connsiteX2" fmla="*/ 1241370 w 2457520"/>
                <a:gd name="connsiteY2" fmla="*/ 870 h 2425495"/>
                <a:gd name="connsiteX3" fmla="*/ 2457520 w 2457520"/>
                <a:gd name="connsiteY3" fmla="*/ 631192 h 2425495"/>
                <a:gd name="connsiteX4" fmla="*/ 2047502 w 2457520"/>
                <a:gd name="connsiteY4" fmla="*/ 1664638 h 2425495"/>
                <a:gd name="connsiteX5" fmla="*/ 917088 w 2457520"/>
                <a:gd name="connsiteY5" fmla="*/ 2398372 h 2425495"/>
                <a:gd name="connsiteX6" fmla="*/ 1178751 w 2457520"/>
                <a:gd name="connsiteY6" fmla="*/ 1076353 h 2425495"/>
                <a:gd name="connsiteX7" fmla="*/ 1199555 w 2457520"/>
                <a:gd name="connsiteY7" fmla="*/ 1048283 h 2425495"/>
                <a:gd name="connsiteX8" fmla="*/ 991190 w 2457520"/>
                <a:gd name="connsiteY8" fmla="*/ 1039406 h 2425495"/>
                <a:gd name="connsiteX9" fmla="*/ 25220 w 2457520"/>
                <a:gd name="connsiteY9" fmla="*/ 631192 h 2425495"/>
                <a:gd name="connsiteX0" fmla="*/ 25220 w 2470933"/>
                <a:gd name="connsiteY0" fmla="*/ 631192 h 2425495"/>
                <a:gd name="connsiteX1" fmla="*/ 0 w 2470933"/>
                <a:gd name="connsiteY1" fmla="*/ 525467 h 2425495"/>
                <a:gd name="connsiteX2" fmla="*/ 1241370 w 2470933"/>
                <a:gd name="connsiteY2" fmla="*/ 870 h 2425495"/>
                <a:gd name="connsiteX3" fmla="*/ 2457520 w 2470933"/>
                <a:gd name="connsiteY3" fmla="*/ 631192 h 2425495"/>
                <a:gd name="connsiteX4" fmla="*/ 2047502 w 2470933"/>
                <a:gd name="connsiteY4" fmla="*/ 1664638 h 2425495"/>
                <a:gd name="connsiteX5" fmla="*/ 917088 w 2470933"/>
                <a:gd name="connsiteY5" fmla="*/ 2398372 h 2425495"/>
                <a:gd name="connsiteX6" fmla="*/ 1178751 w 2470933"/>
                <a:gd name="connsiteY6" fmla="*/ 1076353 h 2425495"/>
                <a:gd name="connsiteX7" fmla="*/ 1199555 w 2470933"/>
                <a:gd name="connsiteY7" fmla="*/ 1048283 h 2425495"/>
                <a:gd name="connsiteX8" fmla="*/ 991190 w 2470933"/>
                <a:gd name="connsiteY8" fmla="*/ 1039406 h 2425495"/>
                <a:gd name="connsiteX9" fmla="*/ 25220 w 2470933"/>
                <a:gd name="connsiteY9" fmla="*/ 631192 h 2425495"/>
                <a:gd name="connsiteX0" fmla="*/ 25220 w 2458574"/>
                <a:gd name="connsiteY0" fmla="*/ 631192 h 2425495"/>
                <a:gd name="connsiteX1" fmla="*/ 0 w 2458574"/>
                <a:gd name="connsiteY1" fmla="*/ 525467 h 2425495"/>
                <a:gd name="connsiteX2" fmla="*/ 1241370 w 2458574"/>
                <a:gd name="connsiteY2" fmla="*/ 870 h 2425495"/>
                <a:gd name="connsiteX3" fmla="*/ 2457520 w 2458574"/>
                <a:gd name="connsiteY3" fmla="*/ 631192 h 2425495"/>
                <a:gd name="connsiteX4" fmla="*/ 2047502 w 2458574"/>
                <a:gd name="connsiteY4" fmla="*/ 1664638 h 2425495"/>
                <a:gd name="connsiteX5" fmla="*/ 917088 w 2458574"/>
                <a:gd name="connsiteY5" fmla="*/ 2398372 h 2425495"/>
                <a:gd name="connsiteX6" fmla="*/ 1178751 w 2458574"/>
                <a:gd name="connsiteY6" fmla="*/ 1076353 h 2425495"/>
                <a:gd name="connsiteX7" fmla="*/ 1199555 w 2458574"/>
                <a:gd name="connsiteY7" fmla="*/ 1048283 h 2425495"/>
                <a:gd name="connsiteX8" fmla="*/ 991190 w 2458574"/>
                <a:gd name="connsiteY8" fmla="*/ 1039406 h 2425495"/>
                <a:gd name="connsiteX9" fmla="*/ 25220 w 2458574"/>
                <a:gd name="connsiteY9" fmla="*/ 631192 h 2425495"/>
                <a:gd name="connsiteX0" fmla="*/ 25220 w 2459178"/>
                <a:gd name="connsiteY0" fmla="*/ 631192 h 2425495"/>
                <a:gd name="connsiteX1" fmla="*/ 0 w 2459178"/>
                <a:gd name="connsiteY1" fmla="*/ 525467 h 2425495"/>
                <a:gd name="connsiteX2" fmla="*/ 1241370 w 2459178"/>
                <a:gd name="connsiteY2" fmla="*/ 870 h 2425495"/>
                <a:gd name="connsiteX3" fmla="*/ 2457520 w 2459178"/>
                <a:gd name="connsiteY3" fmla="*/ 631192 h 2425495"/>
                <a:gd name="connsiteX4" fmla="*/ 2047502 w 2459178"/>
                <a:gd name="connsiteY4" fmla="*/ 1664638 h 2425495"/>
                <a:gd name="connsiteX5" fmla="*/ 917088 w 2459178"/>
                <a:gd name="connsiteY5" fmla="*/ 2398372 h 2425495"/>
                <a:gd name="connsiteX6" fmla="*/ 1178751 w 2459178"/>
                <a:gd name="connsiteY6" fmla="*/ 1076353 h 2425495"/>
                <a:gd name="connsiteX7" fmla="*/ 1199555 w 2459178"/>
                <a:gd name="connsiteY7" fmla="*/ 1048283 h 2425495"/>
                <a:gd name="connsiteX8" fmla="*/ 991190 w 2459178"/>
                <a:gd name="connsiteY8" fmla="*/ 1039406 h 2425495"/>
                <a:gd name="connsiteX9" fmla="*/ 25220 w 2459178"/>
                <a:gd name="connsiteY9" fmla="*/ 631192 h 2425495"/>
                <a:gd name="connsiteX0" fmla="*/ 25220 w 2459178"/>
                <a:gd name="connsiteY0" fmla="*/ 631192 h 2425495"/>
                <a:gd name="connsiteX1" fmla="*/ 0 w 2459178"/>
                <a:gd name="connsiteY1" fmla="*/ 525467 h 2425495"/>
                <a:gd name="connsiteX2" fmla="*/ 1241370 w 2459178"/>
                <a:gd name="connsiteY2" fmla="*/ 870 h 2425495"/>
                <a:gd name="connsiteX3" fmla="*/ 2457520 w 2459178"/>
                <a:gd name="connsiteY3" fmla="*/ 631192 h 2425495"/>
                <a:gd name="connsiteX4" fmla="*/ 2047502 w 2459178"/>
                <a:gd name="connsiteY4" fmla="*/ 1664638 h 2425495"/>
                <a:gd name="connsiteX5" fmla="*/ 917088 w 2459178"/>
                <a:gd name="connsiteY5" fmla="*/ 2398372 h 2425495"/>
                <a:gd name="connsiteX6" fmla="*/ 1178751 w 2459178"/>
                <a:gd name="connsiteY6" fmla="*/ 1076353 h 2425495"/>
                <a:gd name="connsiteX7" fmla="*/ 991190 w 2459178"/>
                <a:gd name="connsiteY7" fmla="*/ 1039406 h 2425495"/>
                <a:gd name="connsiteX8" fmla="*/ 25220 w 2459178"/>
                <a:gd name="connsiteY8" fmla="*/ 631192 h 2425495"/>
                <a:gd name="connsiteX0" fmla="*/ 25220 w 2459178"/>
                <a:gd name="connsiteY0" fmla="*/ 631192 h 2425495"/>
                <a:gd name="connsiteX1" fmla="*/ 0 w 2459178"/>
                <a:gd name="connsiteY1" fmla="*/ 525467 h 2425495"/>
                <a:gd name="connsiteX2" fmla="*/ 1241370 w 2459178"/>
                <a:gd name="connsiteY2" fmla="*/ 870 h 2425495"/>
                <a:gd name="connsiteX3" fmla="*/ 2457520 w 2459178"/>
                <a:gd name="connsiteY3" fmla="*/ 631192 h 2425495"/>
                <a:gd name="connsiteX4" fmla="*/ 2047502 w 2459178"/>
                <a:gd name="connsiteY4" fmla="*/ 1664638 h 2425495"/>
                <a:gd name="connsiteX5" fmla="*/ 917088 w 2459178"/>
                <a:gd name="connsiteY5" fmla="*/ 2398372 h 2425495"/>
                <a:gd name="connsiteX6" fmla="*/ 1178751 w 2459178"/>
                <a:gd name="connsiteY6" fmla="*/ 1076353 h 2425495"/>
                <a:gd name="connsiteX7" fmla="*/ 25220 w 2459178"/>
                <a:gd name="connsiteY7" fmla="*/ 631192 h 2425495"/>
                <a:gd name="connsiteX0" fmla="*/ 1178751 w 2459178"/>
                <a:gd name="connsiteY0" fmla="*/ 1076353 h 2425495"/>
                <a:gd name="connsiteX1" fmla="*/ 0 w 2459178"/>
                <a:gd name="connsiteY1" fmla="*/ 525467 h 2425495"/>
                <a:gd name="connsiteX2" fmla="*/ 1241370 w 2459178"/>
                <a:gd name="connsiteY2" fmla="*/ 870 h 2425495"/>
                <a:gd name="connsiteX3" fmla="*/ 2457520 w 2459178"/>
                <a:gd name="connsiteY3" fmla="*/ 631192 h 2425495"/>
                <a:gd name="connsiteX4" fmla="*/ 2047502 w 2459178"/>
                <a:gd name="connsiteY4" fmla="*/ 1664638 h 2425495"/>
                <a:gd name="connsiteX5" fmla="*/ 917088 w 2459178"/>
                <a:gd name="connsiteY5" fmla="*/ 2398372 h 2425495"/>
                <a:gd name="connsiteX6" fmla="*/ 1178751 w 2459178"/>
                <a:gd name="connsiteY6" fmla="*/ 1076353 h 2425495"/>
                <a:gd name="connsiteX0" fmla="*/ 1182674 w 2463101"/>
                <a:gd name="connsiteY0" fmla="*/ 1076327 h 2425469"/>
                <a:gd name="connsiteX1" fmla="*/ 3923 w 2463101"/>
                <a:gd name="connsiteY1" fmla="*/ 525441 h 2425469"/>
                <a:gd name="connsiteX2" fmla="*/ 1245293 w 2463101"/>
                <a:gd name="connsiteY2" fmla="*/ 844 h 2425469"/>
                <a:gd name="connsiteX3" fmla="*/ 2461443 w 2463101"/>
                <a:gd name="connsiteY3" fmla="*/ 631166 h 2425469"/>
                <a:gd name="connsiteX4" fmla="*/ 2051425 w 2463101"/>
                <a:gd name="connsiteY4" fmla="*/ 1664612 h 2425469"/>
                <a:gd name="connsiteX5" fmla="*/ 921011 w 2463101"/>
                <a:gd name="connsiteY5" fmla="*/ 2398346 h 2425469"/>
                <a:gd name="connsiteX6" fmla="*/ 1182674 w 2463101"/>
                <a:gd name="connsiteY6" fmla="*/ 1076327 h 2425469"/>
                <a:gd name="connsiteX0" fmla="*/ 1178904 w 2490708"/>
                <a:gd name="connsiteY0" fmla="*/ 989609 h 2338751"/>
                <a:gd name="connsiteX1" fmla="*/ 153 w 2490708"/>
                <a:gd name="connsiteY1" fmla="*/ 438723 h 2338751"/>
                <a:gd name="connsiteX2" fmla="*/ 1255850 w 2490708"/>
                <a:gd name="connsiteY2" fmla="*/ 766 h 2338751"/>
                <a:gd name="connsiteX3" fmla="*/ 2457673 w 2490708"/>
                <a:gd name="connsiteY3" fmla="*/ 544448 h 2338751"/>
                <a:gd name="connsiteX4" fmla="*/ 2047655 w 2490708"/>
                <a:gd name="connsiteY4" fmla="*/ 1577894 h 2338751"/>
                <a:gd name="connsiteX5" fmla="*/ 917241 w 2490708"/>
                <a:gd name="connsiteY5" fmla="*/ 2311628 h 2338751"/>
                <a:gd name="connsiteX6" fmla="*/ 1178904 w 2490708"/>
                <a:gd name="connsiteY6" fmla="*/ 989609 h 2338751"/>
                <a:gd name="connsiteX0" fmla="*/ 1510713 w 2492011"/>
                <a:gd name="connsiteY0" fmla="*/ 866841 h 2327693"/>
                <a:gd name="connsiteX1" fmla="*/ 1456 w 2492011"/>
                <a:gd name="connsiteY1" fmla="*/ 438675 h 2327693"/>
                <a:gd name="connsiteX2" fmla="*/ 1257153 w 2492011"/>
                <a:gd name="connsiteY2" fmla="*/ 718 h 2327693"/>
                <a:gd name="connsiteX3" fmla="*/ 2458976 w 2492011"/>
                <a:gd name="connsiteY3" fmla="*/ 544400 h 2327693"/>
                <a:gd name="connsiteX4" fmla="*/ 2048958 w 2492011"/>
                <a:gd name="connsiteY4" fmla="*/ 1577846 h 2327693"/>
                <a:gd name="connsiteX5" fmla="*/ 918544 w 2492011"/>
                <a:gd name="connsiteY5" fmla="*/ 2311580 h 2327693"/>
                <a:gd name="connsiteX6" fmla="*/ 1510713 w 2492011"/>
                <a:gd name="connsiteY6" fmla="*/ 866841 h 2327693"/>
                <a:gd name="connsiteX0" fmla="*/ 1510713 w 2492011"/>
                <a:gd name="connsiteY0" fmla="*/ 866841 h 2327693"/>
                <a:gd name="connsiteX1" fmla="*/ 1456 w 2492011"/>
                <a:gd name="connsiteY1" fmla="*/ 438675 h 2327693"/>
                <a:gd name="connsiteX2" fmla="*/ 1257153 w 2492011"/>
                <a:gd name="connsiteY2" fmla="*/ 718 h 2327693"/>
                <a:gd name="connsiteX3" fmla="*/ 2458976 w 2492011"/>
                <a:gd name="connsiteY3" fmla="*/ 544400 h 2327693"/>
                <a:gd name="connsiteX4" fmla="*/ 2048958 w 2492011"/>
                <a:gd name="connsiteY4" fmla="*/ 1577846 h 2327693"/>
                <a:gd name="connsiteX5" fmla="*/ 918544 w 2492011"/>
                <a:gd name="connsiteY5" fmla="*/ 2311580 h 2327693"/>
                <a:gd name="connsiteX6" fmla="*/ 1510713 w 2492011"/>
                <a:gd name="connsiteY6" fmla="*/ 866841 h 2327693"/>
                <a:gd name="connsiteX0" fmla="*/ 1510713 w 2492011"/>
                <a:gd name="connsiteY0" fmla="*/ 866841 h 2327693"/>
                <a:gd name="connsiteX1" fmla="*/ 1456 w 2492011"/>
                <a:gd name="connsiteY1" fmla="*/ 438675 h 2327693"/>
                <a:gd name="connsiteX2" fmla="*/ 1257153 w 2492011"/>
                <a:gd name="connsiteY2" fmla="*/ 718 h 2327693"/>
                <a:gd name="connsiteX3" fmla="*/ 2458976 w 2492011"/>
                <a:gd name="connsiteY3" fmla="*/ 544400 h 2327693"/>
                <a:gd name="connsiteX4" fmla="*/ 2048958 w 2492011"/>
                <a:gd name="connsiteY4" fmla="*/ 1577846 h 2327693"/>
                <a:gd name="connsiteX5" fmla="*/ 918544 w 2492011"/>
                <a:gd name="connsiteY5" fmla="*/ 2311580 h 2327693"/>
                <a:gd name="connsiteX6" fmla="*/ 1510713 w 2492011"/>
                <a:gd name="connsiteY6" fmla="*/ 866841 h 2327693"/>
                <a:gd name="connsiteX0" fmla="*/ 1511650 w 2496739"/>
                <a:gd name="connsiteY0" fmla="*/ 769669 h 2230521"/>
                <a:gd name="connsiteX1" fmla="*/ 2393 w 2496739"/>
                <a:gd name="connsiteY1" fmla="*/ 341503 h 2230521"/>
                <a:gd name="connsiteX2" fmla="*/ 1194614 w 2496739"/>
                <a:gd name="connsiteY2" fmla="*/ 957 h 2230521"/>
                <a:gd name="connsiteX3" fmla="*/ 2459913 w 2496739"/>
                <a:gd name="connsiteY3" fmla="*/ 447228 h 2230521"/>
                <a:gd name="connsiteX4" fmla="*/ 2049895 w 2496739"/>
                <a:gd name="connsiteY4" fmla="*/ 1480674 h 2230521"/>
                <a:gd name="connsiteX5" fmla="*/ 919481 w 2496739"/>
                <a:gd name="connsiteY5" fmla="*/ 2214408 h 2230521"/>
                <a:gd name="connsiteX6" fmla="*/ 1511650 w 2496739"/>
                <a:gd name="connsiteY6" fmla="*/ 769669 h 2230521"/>
                <a:gd name="connsiteX0" fmla="*/ 1511602 w 2397269"/>
                <a:gd name="connsiteY0" fmla="*/ 769393 h 2230474"/>
                <a:gd name="connsiteX1" fmla="*/ 2345 w 2397269"/>
                <a:gd name="connsiteY1" fmla="*/ 341227 h 2230474"/>
                <a:gd name="connsiteX2" fmla="*/ 1194566 w 2397269"/>
                <a:gd name="connsiteY2" fmla="*/ 681 h 2230474"/>
                <a:gd name="connsiteX3" fmla="*/ 2350166 w 2397269"/>
                <a:gd name="connsiteY3" fmla="*/ 429489 h 2230474"/>
                <a:gd name="connsiteX4" fmla="*/ 2049847 w 2397269"/>
                <a:gd name="connsiteY4" fmla="*/ 1480398 h 2230474"/>
                <a:gd name="connsiteX5" fmla="*/ 919433 w 2397269"/>
                <a:gd name="connsiteY5" fmla="*/ 2214132 h 2230474"/>
                <a:gd name="connsiteX6" fmla="*/ 1511602 w 2397269"/>
                <a:gd name="connsiteY6" fmla="*/ 769393 h 2230474"/>
                <a:gd name="connsiteX0" fmla="*/ 1511602 w 2390016"/>
                <a:gd name="connsiteY0" fmla="*/ 769393 h 2227758"/>
                <a:gd name="connsiteX1" fmla="*/ 2345 w 2390016"/>
                <a:gd name="connsiteY1" fmla="*/ 341227 h 2227758"/>
                <a:gd name="connsiteX2" fmla="*/ 1194566 w 2390016"/>
                <a:gd name="connsiteY2" fmla="*/ 681 h 2227758"/>
                <a:gd name="connsiteX3" fmla="*/ 2350166 w 2390016"/>
                <a:gd name="connsiteY3" fmla="*/ 429489 h 2227758"/>
                <a:gd name="connsiteX4" fmla="*/ 2010841 w 2390016"/>
                <a:gd name="connsiteY4" fmla="*/ 1434490 h 2227758"/>
                <a:gd name="connsiteX5" fmla="*/ 919433 w 2390016"/>
                <a:gd name="connsiteY5" fmla="*/ 2214132 h 2227758"/>
                <a:gd name="connsiteX6" fmla="*/ 1511602 w 2390016"/>
                <a:gd name="connsiteY6" fmla="*/ 769393 h 2227758"/>
                <a:gd name="connsiteX0" fmla="*/ 919433 w 2390016"/>
                <a:gd name="connsiteY0" fmla="*/ 2214132 h 2306036"/>
                <a:gd name="connsiteX1" fmla="*/ 1511602 w 2390016"/>
                <a:gd name="connsiteY1" fmla="*/ 769393 h 2306036"/>
                <a:gd name="connsiteX2" fmla="*/ 2345 w 2390016"/>
                <a:gd name="connsiteY2" fmla="*/ 341227 h 2306036"/>
                <a:gd name="connsiteX3" fmla="*/ 1194566 w 2390016"/>
                <a:gd name="connsiteY3" fmla="*/ 681 h 2306036"/>
                <a:gd name="connsiteX4" fmla="*/ 2350166 w 2390016"/>
                <a:gd name="connsiteY4" fmla="*/ 429489 h 2306036"/>
                <a:gd name="connsiteX5" fmla="*/ 2010841 w 2390016"/>
                <a:gd name="connsiteY5" fmla="*/ 1434490 h 2306036"/>
                <a:gd name="connsiteX6" fmla="*/ 1010873 w 2390016"/>
                <a:gd name="connsiteY6" fmla="*/ 2305572 h 2306036"/>
                <a:gd name="connsiteX0" fmla="*/ 815015 w 2390016"/>
                <a:gd name="connsiteY0" fmla="*/ 2184277 h 2306036"/>
                <a:gd name="connsiteX1" fmla="*/ 1511602 w 2390016"/>
                <a:gd name="connsiteY1" fmla="*/ 769393 h 2306036"/>
                <a:gd name="connsiteX2" fmla="*/ 2345 w 2390016"/>
                <a:gd name="connsiteY2" fmla="*/ 341227 h 2306036"/>
                <a:gd name="connsiteX3" fmla="*/ 1194566 w 2390016"/>
                <a:gd name="connsiteY3" fmla="*/ 681 h 2306036"/>
                <a:gd name="connsiteX4" fmla="*/ 2350166 w 2390016"/>
                <a:gd name="connsiteY4" fmla="*/ 429489 h 2306036"/>
                <a:gd name="connsiteX5" fmla="*/ 2010841 w 2390016"/>
                <a:gd name="connsiteY5" fmla="*/ 1434490 h 2306036"/>
                <a:gd name="connsiteX6" fmla="*/ 1010873 w 2390016"/>
                <a:gd name="connsiteY6" fmla="*/ 2305572 h 2306036"/>
                <a:gd name="connsiteX0" fmla="*/ 815015 w 2390016"/>
                <a:gd name="connsiteY0" fmla="*/ 2184277 h 2306036"/>
                <a:gd name="connsiteX1" fmla="*/ 1511602 w 2390016"/>
                <a:gd name="connsiteY1" fmla="*/ 769393 h 2306036"/>
                <a:gd name="connsiteX2" fmla="*/ 2345 w 2390016"/>
                <a:gd name="connsiteY2" fmla="*/ 341227 h 2306036"/>
                <a:gd name="connsiteX3" fmla="*/ 1194566 w 2390016"/>
                <a:gd name="connsiteY3" fmla="*/ 681 h 2306036"/>
                <a:gd name="connsiteX4" fmla="*/ 2350166 w 2390016"/>
                <a:gd name="connsiteY4" fmla="*/ 429489 h 2306036"/>
                <a:gd name="connsiteX5" fmla="*/ 2010841 w 2390016"/>
                <a:gd name="connsiteY5" fmla="*/ 1434490 h 2306036"/>
                <a:gd name="connsiteX6" fmla="*/ 1010873 w 2390016"/>
                <a:gd name="connsiteY6" fmla="*/ 2305572 h 2306036"/>
                <a:gd name="connsiteX0" fmla="*/ 765028 w 2390016"/>
                <a:gd name="connsiteY0" fmla="*/ 1957979 h 2306036"/>
                <a:gd name="connsiteX1" fmla="*/ 1511602 w 2390016"/>
                <a:gd name="connsiteY1" fmla="*/ 769393 h 2306036"/>
                <a:gd name="connsiteX2" fmla="*/ 2345 w 2390016"/>
                <a:gd name="connsiteY2" fmla="*/ 341227 h 2306036"/>
                <a:gd name="connsiteX3" fmla="*/ 1194566 w 2390016"/>
                <a:gd name="connsiteY3" fmla="*/ 681 h 2306036"/>
                <a:gd name="connsiteX4" fmla="*/ 2350166 w 2390016"/>
                <a:gd name="connsiteY4" fmla="*/ 429489 h 2306036"/>
                <a:gd name="connsiteX5" fmla="*/ 2010841 w 2390016"/>
                <a:gd name="connsiteY5" fmla="*/ 1434490 h 2306036"/>
                <a:gd name="connsiteX6" fmla="*/ 1010873 w 2390016"/>
                <a:gd name="connsiteY6" fmla="*/ 2305572 h 2306036"/>
                <a:gd name="connsiteX0" fmla="*/ 765028 w 2390016"/>
                <a:gd name="connsiteY0" fmla="*/ 1957979 h 2306036"/>
                <a:gd name="connsiteX1" fmla="*/ 1511602 w 2390016"/>
                <a:gd name="connsiteY1" fmla="*/ 769393 h 2306036"/>
                <a:gd name="connsiteX2" fmla="*/ 2345 w 2390016"/>
                <a:gd name="connsiteY2" fmla="*/ 341227 h 2306036"/>
                <a:gd name="connsiteX3" fmla="*/ 1194566 w 2390016"/>
                <a:gd name="connsiteY3" fmla="*/ 681 h 2306036"/>
                <a:gd name="connsiteX4" fmla="*/ 2350166 w 2390016"/>
                <a:gd name="connsiteY4" fmla="*/ 429489 h 2306036"/>
                <a:gd name="connsiteX5" fmla="*/ 2010841 w 2390016"/>
                <a:gd name="connsiteY5" fmla="*/ 1434490 h 2306036"/>
                <a:gd name="connsiteX6" fmla="*/ 1010873 w 2390016"/>
                <a:gd name="connsiteY6" fmla="*/ 2305572 h 2306036"/>
                <a:gd name="connsiteX0" fmla="*/ 796294 w 2390016"/>
                <a:gd name="connsiteY0" fmla="*/ 1678452 h 2306036"/>
                <a:gd name="connsiteX1" fmla="*/ 1511602 w 2390016"/>
                <a:gd name="connsiteY1" fmla="*/ 769393 h 2306036"/>
                <a:gd name="connsiteX2" fmla="*/ 2345 w 2390016"/>
                <a:gd name="connsiteY2" fmla="*/ 341227 h 2306036"/>
                <a:gd name="connsiteX3" fmla="*/ 1194566 w 2390016"/>
                <a:gd name="connsiteY3" fmla="*/ 681 h 2306036"/>
                <a:gd name="connsiteX4" fmla="*/ 2350166 w 2390016"/>
                <a:gd name="connsiteY4" fmla="*/ 429489 h 2306036"/>
                <a:gd name="connsiteX5" fmla="*/ 2010841 w 2390016"/>
                <a:gd name="connsiteY5" fmla="*/ 1434490 h 2306036"/>
                <a:gd name="connsiteX6" fmla="*/ 1010873 w 2390016"/>
                <a:gd name="connsiteY6" fmla="*/ 2305572 h 2306036"/>
                <a:gd name="connsiteX0" fmla="*/ 796294 w 2390016"/>
                <a:gd name="connsiteY0" fmla="*/ 1678452 h 2306036"/>
                <a:gd name="connsiteX1" fmla="*/ 1511602 w 2390016"/>
                <a:gd name="connsiteY1" fmla="*/ 769393 h 2306036"/>
                <a:gd name="connsiteX2" fmla="*/ 2345 w 2390016"/>
                <a:gd name="connsiteY2" fmla="*/ 341227 h 2306036"/>
                <a:gd name="connsiteX3" fmla="*/ 1194566 w 2390016"/>
                <a:gd name="connsiteY3" fmla="*/ 681 h 2306036"/>
                <a:gd name="connsiteX4" fmla="*/ 2350166 w 2390016"/>
                <a:gd name="connsiteY4" fmla="*/ 429489 h 2306036"/>
                <a:gd name="connsiteX5" fmla="*/ 2010841 w 2390016"/>
                <a:gd name="connsiteY5" fmla="*/ 1434490 h 2306036"/>
                <a:gd name="connsiteX6" fmla="*/ 1010873 w 2390016"/>
                <a:gd name="connsiteY6" fmla="*/ 2305572 h 2306036"/>
                <a:gd name="connsiteX0" fmla="*/ 796294 w 2390016"/>
                <a:gd name="connsiteY0" fmla="*/ 1678452 h 2306036"/>
                <a:gd name="connsiteX1" fmla="*/ 1511602 w 2390016"/>
                <a:gd name="connsiteY1" fmla="*/ 769393 h 2306036"/>
                <a:gd name="connsiteX2" fmla="*/ 2345 w 2390016"/>
                <a:gd name="connsiteY2" fmla="*/ 341227 h 2306036"/>
                <a:gd name="connsiteX3" fmla="*/ 1194566 w 2390016"/>
                <a:gd name="connsiteY3" fmla="*/ 681 h 2306036"/>
                <a:gd name="connsiteX4" fmla="*/ 2350166 w 2390016"/>
                <a:gd name="connsiteY4" fmla="*/ 429489 h 2306036"/>
                <a:gd name="connsiteX5" fmla="*/ 2010841 w 2390016"/>
                <a:gd name="connsiteY5" fmla="*/ 1434490 h 2306036"/>
                <a:gd name="connsiteX6" fmla="*/ 1010873 w 2390016"/>
                <a:gd name="connsiteY6" fmla="*/ 2305572 h 2306036"/>
                <a:gd name="connsiteX0" fmla="*/ 796294 w 2390016"/>
                <a:gd name="connsiteY0" fmla="*/ 1678452 h 2306036"/>
                <a:gd name="connsiteX1" fmla="*/ 1511602 w 2390016"/>
                <a:gd name="connsiteY1" fmla="*/ 769393 h 2306036"/>
                <a:gd name="connsiteX2" fmla="*/ 2345 w 2390016"/>
                <a:gd name="connsiteY2" fmla="*/ 341227 h 2306036"/>
                <a:gd name="connsiteX3" fmla="*/ 1194566 w 2390016"/>
                <a:gd name="connsiteY3" fmla="*/ 681 h 2306036"/>
                <a:gd name="connsiteX4" fmla="*/ 2350166 w 2390016"/>
                <a:gd name="connsiteY4" fmla="*/ 429489 h 2306036"/>
                <a:gd name="connsiteX5" fmla="*/ 2010841 w 2390016"/>
                <a:gd name="connsiteY5" fmla="*/ 1434490 h 2306036"/>
                <a:gd name="connsiteX6" fmla="*/ 1010873 w 2390016"/>
                <a:gd name="connsiteY6" fmla="*/ 2305572 h 2306036"/>
                <a:gd name="connsiteX0" fmla="*/ 796294 w 2390016"/>
                <a:gd name="connsiteY0" fmla="*/ 1678452 h 2306036"/>
                <a:gd name="connsiteX1" fmla="*/ 1511602 w 2390016"/>
                <a:gd name="connsiteY1" fmla="*/ 769393 h 2306036"/>
                <a:gd name="connsiteX2" fmla="*/ 2345 w 2390016"/>
                <a:gd name="connsiteY2" fmla="*/ 341227 h 2306036"/>
                <a:gd name="connsiteX3" fmla="*/ 1194566 w 2390016"/>
                <a:gd name="connsiteY3" fmla="*/ 681 h 2306036"/>
                <a:gd name="connsiteX4" fmla="*/ 2350166 w 2390016"/>
                <a:gd name="connsiteY4" fmla="*/ 429489 h 2306036"/>
                <a:gd name="connsiteX5" fmla="*/ 2010841 w 2390016"/>
                <a:gd name="connsiteY5" fmla="*/ 1434490 h 2306036"/>
                <a:gd name="connsiteX6" fmla="*/ 1010873 w 2390016"/>
                <a:gd name="connsiteY6" fmla="*/ 2305572 h 2306036"/>
                <a:gd name="connsiteX0" fmla="*/ 796294 w 2390016"/>
                <a:gd name="connsiteY0" fmla="*/ 1678452 h 1966244"/>
                <a:gd name="connsiteX1" fmla="*/ 1511602 w 2390016"/>
                <a:gd name="connsiteY1" fmla="*/ 769393 h 1966244"/>
                <a:gd name="connsiteX2" fmla="*/ 2345 w 2390016"/>
                <a:gd name="connsiteY2" fmla="*/ 341227 h 1966244"/>
                <a:gd name="connsiteX3" fmla="*/ 1194566 w 2390016"/>
                <a:gd name="connsiteY3" fmla="*/ 681 h 1966244"/>
                <a:gd name="connsiteX4" fmla="*/ 2350166 w 2390016"/>
                <a:gd name="connsiteY4" fmla="*/ 429489 h 1966244"/>
                <a:gd name="connsiteX5" fmla="*/ 2010841 w 2390016"/>
                <a:gd name="connsiteY5" fmla="*/ 1434490 h 1966244"/>
                <a:gd name="connsiteX6" fmla="*/ 1390207 w 2390016"/>
                <a:gd name="connsiteY6" fmla="*/ 1965196 h 1966244"/>
                <a:gd name="connsiteX0" fmla="*/ 1022094 w 2390016"/>
                <a:gd name="connsiteY0" fmla="*/ 1384208 h 1966244"/>
                <a:gd name="connsiteX1" fmla="*/ 1511602 w 2390016"/>
                <a:gd name="connsiteY1" fmla="*/ 769393 h 1966244"/>
                <a:gd name="connsiteX2" fmla="*/ 2345 w 2390016"/>
                <a:gd name="connsiteY2" fmla="*/ 341227 h 1966244"/>
                <a:gd name="connsiteX3" fmla="*/ 1194566 w 2390016"/>
                <a:gd name="connsiteY3" fmla="*/ 681 h 1966244"/>
                <a:gd name="connsiteX4" fmla="*/ 2350166 w 2390016"/>
                <a:gd name="connsiteY4" fmla="*/ 429489 h 1966244"/>
                <a:gd name="connsiteX5" fmla="*/ 2010841 w 2390016"/>
                <a:gd name="connsiteY5" fmla="*/ 1434490 h 1966244"/>
                <a:gd name="connsiteX6" fmla="*/ 1390207 w 2390016"/>
                <a:gd name="connsiteY6" fmla="*/ 1965196 h 1966244"/>
                <a:gd name="connsiteX0" fmla="*/ 1022094 w 2390016"/>
                <a:gd name="connsiteY0" fmla="*/ 1384208 h 1966244"/>
                <a:gd name="connsiteX1" fmla="*/ 1511602 w 2390016"/>
                <a:gd name="connsiteY1" fmla="*/ 769393 h 1966244"/>
                <a:gd name="connsiteX2" fmla="*/ 2345 w 2390016"/>
                <a:gd name="connsiteY2" fmla="*/ 341227 h 1966244"/>
                <a:gd name="connsiteX3" fmla="*/ 1194566 w 2390016"/>
                <a:gd name="connsiteY3" fmla="*/ 681 h 1966244"/>
                <a:gd name="connsiteX4" fmla="*/ 2350166 w 2390016"/>
                <a:gd name="connsiteY4" fmla="*/ 429489 h 1966244"/>
                <a:gd name="connsiteX5" fmla="*/ 2010841 w 2390016"/>
                <a:gd name="connsiteY5" fmla="*/ 1434490 h 1966244"/>
                <a:gd name="connsiteX6" fmla="*/ 1390207 w 2390016"/>
                <a:gd name="connsiteY6" fmla="*/ 1965196 h 1966244"/>
                <a:gd name="connsiteX0" fmla="*/ 1022094 w 2390016"/>
                <a:gd name="connsiteY0" fmla="*/ 1384208 h 1966244"/>
                <a:gd name="connsiteX1" fmla="*/ 1511602 w 2390016"/>
                <a:gd name="connsiteY1" fmla="*/ 769393 h 1966244"/>
                <a:gd name="connsiteX2" fmla="*/ 2345 w 2390016"/>
                <a:gd name="connsiteY2" fmla="*/ 341227 h 1966244"/>
                <a:gd name="connsiteX3" fmla="*/ 1194566 w 2390016"/>
                <a:gd name="connsiteY3" fmla="*/ 681 h 1966244"/>
                <a:gd name="connsiteX4" fmla="*/ 2350166 w 2390016"/>
                <a:gd name="connsiteY4" fmla="*/ 429489 h 1966244"/>
                <a:gd name="connsiteX5" fmla="*/ 2010841 w 2390016"/>
                <a:gd name="connsiteY5" fmla="*/ 1434490 h 1966244"/>
                <a:gd name="connsiteX6" fmla="*/ 1390207 w 2390016"/>
                <a:gd name="connsiteY6" fmla="*/ 1965196 h 1966244"/>
                <a:gd name="connsiteX0" fmla="*/ 1022094 w 2390016"/>
                <a:gd name="connsiteY0" fmla="*/ 1384208 h 1966244"/>
                <a:gd name="connsiteX1" fmla="*/ 1511602 w 2390016"/>
                <a:gd name="connsiteY1" fmla="*/ 769393 h 1966244"/>
                <a:gd name="connsiteX2" fmla="*/ 2345 w 2390016"/>
                <a:gd name="connsiteY2" fmla="*/ 341227 h 1966244"/>
                <a:gd name="connsiteX3" fmla="*/ 1194566 w 2390016"/>
                <a:gd name="connsiteY3" fmla="*/ 681 h 1966244"/>
                <a:gd name="connsiteX4" fmla="*/ 2350166 w 2390016"/>
                <a:gd name="connsiteY4" fmla="*/ 429489 h 1966244"/>
                <a:gd name="connsiteX5" fmla="*/ 2010841 w 2390016"/>
                <a:gd name="connsiteY5" fmla="*/ 1434490 h 1966244"/>
                <a:gd name="connsiteX6" fmla="*/ 1390207 w 2390016"/>
                <a:gd name="connsiteY6" fmla="*/ 1965196 h 1966244"/>
                <a:gd name="connsiteX0" fmla="*/ 1022094 w 2390016"/>
                <a:gd name="connsiteY0" fmla="*/ 1384208 h 1966244"/>
                <a:gd name="connsiteX1" fmla="*/ 1511602 w 2390016"/>
                <a:gd name="connsiteY1" fmla="*/ 769393 h 1966244"/>
                <a:gd name="connsiteX2" fmla="*/ 2345 w 2390016"/>
                <a:gd name="connsiteY2" fmla="*/ 341227 h 1966244"/>
                <a:gd name="connsiteX3" fmla="*/ 1194566 w 2390016"/>
                <a:gd name="connsiteY3" fmla="*/ 681 h 1966244"/>
                <a:gd name="connsiteX4" fmla="*/ 2350166 w 2390016"/>
                <a:gd name="connsiteY4" fmla="*/ 429489 h 1966244"/>
                <a:gd name="connsiteX5" fmla="*/ 2010841 w 2390016"/>
                <a:gd name="connsiteY5" fmla="*/ 1434490 h 1966244"/>
                <a:gd name="connsiteX6" fmla="*/ 1390207 w 2390016"/>
                <a:gd name="connsiteY6" fmla="*/ 1965196 h 1966244"/>
                <a:gd name="connsiteX0" fmla="*/ 1022094 w 2390016"/>
                <a:gd name="connsiteY0" fmla="*/ 1384208 h 1966244"/>
                <a:gd name="connsiteX1" fmla="*/ 1511602 w 2390016"/>
                <a:gd name="connsiteY1" fmla="*/ 769393 h 1966244"/>
                <a:gd name="connsiteX2" fmla="*/ 2345 w 2390016"/>
                <a:gd name="connsiteY2" fmla="*/ 341227 h 1966244"/>
                <a:gd name="connsiteX3" fmla="*/ 1194566 w 2390016"/>
                <a:gd name="connsiteY3" fmla="*/ 681 h 1966244"/>
                <a:gd name="connsiteX4" fmla="*/ 2350166 w 2390016"/>
                <a:gd name="connsiteY4" fmla="*/ 429489 h 1966244"/>
                <a:gd name="connsiteX5" fmla="*/ 2010841 w 2390016"/>
                <a:gd name="connsiteY5" fmla="*/ 1434490 h 1966244"/>
                <a:gd name="connsiteX6" fmla="*/ 1390207 w 2390016"/>
                <a:gd name="connsiteY6" fmla="*/ 1965196 h 1966244"/>
                <a:gd name="connsiteX0" fmla="*/ 1022094 w 2390016"/>
                <a:gd name="connsiteY0" fmla="*/ 1384208 h 1966244"/>
                <a:gd name="connsiteX1" fmla="*/ 1511602 w 2390016"/>
                <a:gd name="connsiteY1" fmla="*/ 769393 h 1966244"/>
                <a:gd name="connsiteX2" fmla="*/ 2345 w 2390016"/>
                <a:gd name="connsiteY2" fmla="*/ 341227 h 1966244"/>
                <a:gd name="connsiteX3" fmla="*/ 1194566 w 2390016"/>
                <a:gd name="connsiteY3" fmla="*/ 681 h 1966244"/>
                <a:gd name="connsiteX4" fmla="*/ 2350166 w 2390016"/>
                <a:gd name="connsiteY4" fmla="*/ 429489 h 1966244"/>
                <a:gd name="connsiteX5" fmla="*/ 2010841 w 2390016"/>
                <a:gd name="connsiteY5" fmla="*/ 1434490 h 1966244"/>
                <a:gd name="connsiteX6" fmla="*/ 1390207 w 2390016"/>
                <a:gd name="connsiteY6" fmla="*/ 1965196 h 1966244"/>
                <a:gd name="connsiteX0" fmla="*/ 1022094 w 2390016"/>
                <a:gd name="connsiteY0" fmla="*/ 1384208 h 1966244"/>
                <a:gd name="connsiteX1" fmla="*/ 1511602 w 2390016"/>
                <a:gd name="connsiteY1" fmla="*/ 769393 h 1966244"/>
                <a:gd name="connsiteX2" fmla="*/ 2345 w 2390016"/>
                <a:gd name="connsiteY2" fmla="*/ 341227 h 1966244"/>
                <a:gd name="connsiteX3" fmla="*/ 1194566 w 2390016"/>
                <a:gd name="connsiteY3" fmla="*/ 681 h 1966244"/>
                <a:gd name="connsiteX4" fmla="*/ 2350166 w 2390016"/>
                <a:gd name="connsiteY4" fmla="*/ 429489 h 1966244"/>
                <a:gd name="connsiteX5" fmla="*/ 2010841 w 2390016"/>
                <a:gd name="connsiteY5" fmla="*/ 1434490 h 1966244"/>
                <a:gd name="connsiteX6" fmla="*/ 1390207 w 2390016"/>
                <a:gd name="connsiteY6" fmla="*/ 1965196 h 1966244"/>
                <a:gd name="connsiteX0" fmla="*/ 1022094 w 2390016"/>
                <a:gd name="connsiteY0" fmla="*/ 1384208 h 1966244"/>
                <a:gd name="connsiteX1" fmla="*/ 1511602 w 2390016"/>
                <a:gd name="connsiteY1" fmla="*/ 769393 h 1966244"/>
                <a:gd name="connsiteX2" fmla="*/ 2345 w 2390016"/>
                <a:gd name="connsiteY2" fmla="*/ 341227 h 1966244"/>
                <a:gd name="connsiteX3" fmla="*/ 1194566 w 2390016"/>
                <a:gd name="connsiteY3" fmla="*/ 681 h 1966244"/>
                <a:gd name="connsiteX4" fmla="*/ 2350166 w 2390016"/>
                <a:gd name="connsiteY4" fmla="*/ 429489 h 1966244"/>
                <a:gd name="connsiteX5" fmla="*/ 2010841 w 2390016"/>
                <a:gd name="connsiteY5" fmla="*/ 1434490 h 1966244"/>
                <a:gd name="connsiteX6" fmla="*/ 1390207 w 2390016"/>
                <a:gd name="connsiteY6" fmla="*/ 1965196 h 1966244"/>
                <a:gd name="connsiteX0" fmla="*/ 1021648 w 2387736"/>
                <a:gd name="connsiteY0" fmla="*/ 1281989 h 1864025"/>
                <a:gd name="connsiteX1" fmla="*/ 1511156 w 2387736"/>
                <a:gd name="connsiteY1" fmla="*/ 667174 h 1864025"/>
                <a:gd name="connsiteX2" fmla="*/ 1899 w 2387736"/>
                <a:gd name="connsiteY2" fmla="*/ 239008 h 1864025"/>
                <a:gd name="connsiteX3" fmla="*/ 1222661 w 2387736"/>
                <a:gd name="connsiteY3" fmla="*/ 1059 h 1864025"/>
                <a:gd name="connsiteX4" fmla="*/ 2349720 w 2387736"/>
                <a:gd name="connsiteY4" fmla="*/ 327270 h 1864025"/>
                <a:gd name="connsiteX5" fmla="*/ 2010395 w 2387736"/>
                <a:gd name="connsiteY5" fmla="*/ 1332271 h 1864025"/>
                <a:gd name="connsiteX6" fmla="*/ 1389761 w 2387736"/>
                <a:gd name="connsiteY6" fmla="*/ 1862977 h 1864025"/>
                <a:gd name="connsiteX0" fmla="*/ 1021579 w 2387361"/>
                <a:gd name="connsiteY0" fmla="*/ 1230231 h 1812267"/>
                <a:gd name="connsiteX1" fmla="*/ 1511087 w 2387361"/>
                <a:gd name="connsiteY1" fmla="*/ 615416 h 1812267"/>
                <a:gd name="connsiteX2" fmla="*/ 1830 w 2387361"/>
                <a:gd name="connsiteY2" fmla="*/ 187250 h 1812267"/>
                <a:gd name="connsiteX3" fmla="*/ 1227377 w 2387361"/>
                <a:gd name="connsiteY3" fmla="*/ 1470 h 1812267"/>
                <a:gd name="connsiteX4" fmla="*/ 2349651 w 2387361"/>
                <a:gd name="connsiteY4" fmla="*/ 275512 h 1812267"/>
                <a:gd name="connsiteX5" fmla="*/ 2010326 w 2387361"/>
                <a:gd name="connsiteY5" fmla="*/ 1280513 h 1812267"/>
                <a:gd name="connsiteX6" fmla="*/ 1389692 w 2387361"/>
                <a:gd name="connsiteY6" fmla="*/ 1811219 h 1812267"/>
                <a:gd name="connsiteX0" fmla="*/ 1021544 w 2294401"/>
                <a:gd name="connsiteY0" fmla="*/ 1230840 h 1812876"/>
                <a:gd name="connsiteX1" fmla="*/ 1511052 w 2294401"/>
                <a:gd name="connsiteY1" fmla="*/ 616025 h 1812876"/>
                <a:gd name="connsiteX2" fmla="*/ 1795 w 2294401"/>
                <a:gd name="connsiteY2" fmla="*/ 187859 h 1812876"/>
                <a:gd name="connsiteX3" fmla="*/ 1227342 w 2294401"/>
                <a:gd name="connsiteY3" fmla="*/ 2079 h 1812876"/>
                <a:gd name="connsiteX4" fmla="*/ 2241407 w 2294401"/>
                <a:gd name="connsiteY4" fmla="*/ 295612 h 1812876"/>
                <a:gd name="connsiteX5" fmla="*/ 2010291 w 2294401"/>
                <a:gd name="connsiteY5" fmla="*/ 1281122 h 1812876"/>
                <a:gd name="connsiteX6" fmla="*/ 1389657 w 2294401"/>
                <a:gd name="connsiteY6" fmla="*/ 1811828 h 1812876"/>
                <a:gd name="connsiteX0" fmla="*/ 1021544 w 2285391"/>
                <a:gd name="connsiteY0" fmla="*/ 1230840 h 1812601"/>
                <a:gd name="connsiteX1" fmla="*/ 1511052 w 2285391"/>
                <a:gd name="connsiteY1" fmla="*/ 616025 h 1812601"/>
                <a:gd name="connsiteX2" fmla="*/ 1795 w 2285391"/>
                <a:gd name="connsiteY2" fmla="*/ 187859 h 1812601"/>
                <a:gd name="connsiteX3" fmla="*/ 1227342 w 2285391"/>
                <a:gd name="connsiteY3" fmla="*/ 2079 h 1812601"/>
                <a:gd name="connsiteX4" fmla="*/ 2241407 w 2285391"/>
                <a:gd name="connsiteY4" fmla="*/ 295612 h 1812601"/>
                <a:gd name="connsiteX5" fmla="*/ 1972701 w 2285391"/>
                <a:gd name="connsiteY5" fmla="*/ 1184138 h 1812601"/>
                <a:gd name="connsiteX6" fmla="*/ 1389657 w 2285391"/>
                <a:gd name="connsiteY6" fmla="*/ 1811828 h 1812601"/>
                <a:gd name="connsiteX0" fmla="*/ 1021544 w 2285391"/>
                <a:gd name="connsiteY0" fmla="*/ 1230840 h 1745592"/>
                <a:gd name="connsiteX1" fmla="*/ 1511052 w 2285391"/>
                <a:gd name="connsiteY1" fmla="*/ 616025 h 1745592"/>
                <a:gd name="connsiteX2" fmla="*/ 1795 w 2285391"/>
                <a:gd name="connsiteY2" fmla="*/ 187859 h 1745592"/>
                <a:gd name="connsiteX3" fmla="*/ 1227342 w 2285391"/>
                <a:gd name="connsiteY3" fmla="*/ 2079 h 1745592"/>
                <a:gd name="connsiteX4" fmla="*/ 2241407 w 2285391"/>
                <a:gd name="connsiteY4" fmla="*/ 295612 h 1745592"/>
                <a:gd name="connsiteX5" fmla="*/ 1972701 w 2285391"/>
                <a:gd name="connsiteY5" fmla="*/ 1184138 h 1745592"/>
                <a:gd name="connsiteX6" fmla="*/ 1287845 w 2285391"/>
                <a:gd name="connsiteY6" fmla="*/ 1744647 h 1745592"/>
                <a:gd name="connsiteX0" fmla="*/ 1021544 w 2285391"/>
                <a:gd name="connsiteY0" fmla="*/ 1230840 h 1759778"/>
                <a:gd name="connsiteX1" fmla="*/ 1511052 w 2285391"/>
                <a:gd name="connsiteY1" fmla="*/ 616025 h 1759778"/>
                <a:gd name="connsiteX2" fmla="*/ 1795 w 2285391"/>
                <a:gd name="connsiteY2" fmla="*/ 187859 h 1759778"/>
                <a:gd name="connsiteX3" fmla="*/ 1227342 w 2285391"/>
                <a:gd name="connsiteY3" fmla="*/ 2079 h 1759778"/>
                <a:gd name="connsiteX4" fmla="*/ 2241407 w 2285391"/>
                <a:gd name="connsiteY4" fmla="*/ 295612 h 1759778"/>
                <a:gd name="connsiteX5" fmla="*/ 1972701 w 2285391"/>
                <a:gd name="connsiteY5" fmla="*/ 1184138 h 1759778"/>
                <a:gd name="connsiteX6" fmla="*/ 1289150 w 2285391"/>
                <a:gd name="connsiteY6" fmla="*/ 1758875 h 1759778"/>
                <a:gd name="connsiteX0" fmla="*/ 1021544 w 2285391"/>
                <a:gd name="connsiteY0" fmla="*/ 1230840 h 1806302"/>
                <a:gd name="connsiteX1" fmla="*/ 1511052 w 2285391"/>
                <a:gd name="connsiteY1" fmla="*/ 616025 h 1806302"/>
                <a:gd name="connsiteX2" fmla="*/ 1795 w 2285391"/>
                <a:gd name="connsiteY2" fmla="*/ 187859 h 1806302"/>
                <a:gd name="connsiteX3" fmla="*/ 1227342 w 2285391"/>
                <a:gd name="connsiteY3" fmla="*/ 2079 h 1806302"/>
                <a:gd name="connsiteX4" fmla="*/ 2241407 w 2285391"/>
                <a:gd name="connsiteY4" fmla="*/ 295612 h 1806302"/>
                <a:gd name="connsiteX5" fmla="*/ 1972701 w 2285391"/>
                <a:gd name="connsiteY5" fmla="*/ 1184138 h 1806302"/>
                <a:gd name="connsiteX6" fmla="*/ 1197778 w 2285391"/>
                <a:gd name="connsiteY6" fmla="*/ 1805516 h 1806302"/>
                <a:gd name="connsiteX0" fmla="*/ 1021544 w 2285391"/>
                <a:gd name="connsiteY0" fmla="*/ 1230840 h 1541970"/>
                <a:gd name="connsiteX1" fmla="*/ 1511052 w 2285391"/>
                <a:gd name="connsiteY1" fmla="*/ 616025 h 1541970"/>
                <a:gd name="connsiteX2" fmla="*/ 1795 w 2285391"/>
                <a:gd name="connsiteY2" fmla="*/ 187859 h 1541970"/>
                <a:gd name="connsiteX3" fmla="*/ 1227342 w 2285391"/>
                <a:gd name="connsiteY3" fmla="*/ 2079 h 1541970"/>
                <a:gd name="connsiteX4" fmla="*/ 2241407 w 2285391"/>
                <a:gd name="connsiteY4" fmla="*/ 295612 h 1541970"/>
                <a:gd name="connsiteX5" fmla="*/ 1972701 w 2285391"/>
                <a:gd name="connsiteY5" fmla="*/ 1184138 h 1541970"/>
                <a:gd name="connsiteX6" fmla="*/ 1598988 w 2285391"/>
                <a:gd name="connsiteY6" fmla="*/ 1539155 h 1541970"/>
                <a:gd name="connsiteX0" fmla="*/ 958235 w 2285391"/>
                <a:gd name="connsiteY0" fmla="*/ 1322732 h 1541970"/>
                <a:gd name="connsiteX1" fmla="*/ 1511052 w 2285391"/>
                <a:gd name="connsiteY1" fmla="*/ 616025 h 1541970"/>
                <a:gd name="connsiteX2" fmla="*/ 1795 w 2285391"/>
                <a:gd name="connsiteY2" fmla="*/ 187859 h 1541970"/>
                <a:gd name="connsiteX3" fmla="*/ 1227342 w 2285391"/>
                <a:gd name="connsiteY3" fmla="*/ 2079 h 1541970"/>
                <a:gd name="connsiteX4" fmla="*/ 2241407 w 2285391"/>
                <a:gd name="connsiteY4" fmla="*/ 295612 h 1541970"/>
                <a:gd name="connsiteX5" fmla="*/ 1972701 w 2285391"/>
                <a:gd name="connsiteY5" fmla="*/ 1184138 h 1541970"/>
                <a:gd name="connsiteX6" fmla="*/ 1598988 w 2285391"/>
                <a:gd name="connsiteY6" fmla="*/ 1539155 h 1541970"/>
                <a:gd name="connsiteX0" fmla="*/ 967117 w 2294273"/>
                <a:gd name="connsiteY0" fmla="*/ 1322621 h 1541859"/>
                <a:gd name="connsiteX1" fmla="*/ 1519934 w 2294273"/>
                <a:gd name="connsiteY1" fmla="*/ 615914 h 1541859"/>
                <a:gd name="connsiteX2" fmla="*/ 10677 w 2294273"/>
                <a:gd name="connsiteY2" fmla="*/ 187748 h 1541859"/>
                <a:gd name="connsiteX3" fmla="*/ 1236224 w 2294273"/>
                <a:gd name="connsiteY3" fmla="*/ 1968 h 1541859"/>
                <a:gd name="connsiteX4" fmla="*/ 2250289 w 2294273"/>
                <a:gd name="connsiteY4" fmla="*/ 295501 h 1541859"/>
                <a:gd name="connsiteX5" fmla="*/ 1981583 w 2294273"/>
                <a:gd name="connsiteY5" fmla="*/ 1184027 h 1541859"/>
                <a:gd name="connsiteX6" fmla="*/ 1607870 w 2294273"/>
                <a:gd name="connsiteY6" fmla="*/ 1539044 h 1541859"/>
                <a:gd name="connsiteX0" fmla="*/ 967117 w 2294273"/>
                <a:gd name="connsiteY0" fmla="*/ 1322621 h 1541859"/>
                <a:gd name="connsiteX1" fmla="*/ 1519934 w 2294273"/>
                <a:gd name="connsiteY1" fmla="*/ 615914 h 1541859"/>
                <a:gd name="connsiteX2" fmla="*/ 10677 w 2294273"/>
                <a:gd name="connsiteY2" fmla="*/ 187748 h 1541859"/>
                <a:gd name="connsiteX3" fmla="*/ 1236224 w 2294273"/>
                <a:gd name="connsiteY3" fmla="*/ 1968 h 1541859"/>
                <a:gd name="connsiteX4" fmla="*/ 2250289 w 2294273"/>
                <a:gd name="connsiteY4" fmla="*/ 295501 h 1541859"/>
                <a:gd name="connsiteX5" fmla="*/ 1981583 w 2294273"/>
                <a:gd name="connsiteY5" fmla="*/ 1184027 h 1541859"/>
                <a:gd name="connsiteX6" fmla="*/ 1607870 w 2294273"/>
                <a:gd name="connsiteY6" fmla="*/ 1539044 h 1541859"/>
                <a:gd name="connsiteX0" fmla="*/ 1099739 w 2294273"/>
                <a:gd name="connsiteY0" fmla="*/ 1100026 h 1541859"/>
                <a:gd name="connsiteX1" fmla="*/ 1519934 w 2294273"/>
                <a:gd name="connsiteY1" fmla="*/ 615914 h 1541859"/>
                <a:gd name="connsiteX2" fmla="*/ 10677 w 2294273"/>
                <a:gd name="connsiteY2" fmla="*/ 187748 h 1541859"/>
                <a:gd name="connsiteX3" fmla="*/ 1236224 w 2294273"/>
                <a:gd name="connsiteY3" fmla="*/ 1968 h 1541859"/>
                <a:gd name="connsiteX4" fmla="*/ 2250289 w 2294273"/>
                <a:gd name="connsiteY4" fmla="*/ 295501 h 1541859"/>
                <a:gd name="connsiteX5" fmla="*/ 1981583 w 2294273"/>
                <a:gd name="connsiteY5" fmla="*/ 1184027 h 1541859"/>
                <a:gd name="connsiteX6" fmla="*/ 1607870 w 2294273"/>
                <a:gd name="connsiteY6" fmla="*/ 1539044 h 1541859"/>
                <a:gd name="connsiteX0" fmla="*/ 1099739 w 2294273"/>
                <a:gd name="connsiteY0" fmla="*/ 1100026 h 1409549"/>
                <a:gd name="connsiteX1" fmla="*/ 1519934 w 2294273"/>
                <a:gd name="connsiteY1" fmla="*/ 615914 h 1409549"/>
                <a:gd name="connsiteX2" fmla="*/ 10677 w 2294273"/>
                <a:gd name="connsiteY2" fmla="*/ 187748 h 1409549"/>
                <a:gd name="connsiteX3" fmla="*/ 1236224 w 2294273"/>
                <a:gd name="connsiteY3" fmla="*/ 1968 h 1409549"/>
                <a:gd name="connsiteX4" fmla="*/ 2250289 w 2294273"/>
                <a:gd name="connsiteY4" fmla="*/ 295501 h 1409549"/>
                <a:gd name="connsiteX5" fmla="*/ 1981583 w 2294273"/>
                <a:gd name="connsiteY5" fmla="*/ 1184027 h 1409549"/>
                <a:gd name="connsiteX6" fmla="*/ 1756502 w 2294273"/>
                <a:gd name="connsiteY6" fmla="*/ 1386718 h 1409549"/>
                <a:gd name="connsiteX0" fmla="*/ 1099739 w 2325089"/>
                <a:gd name="connsiteY0" fmla="*/ 1100026 h 1388347"/>
                <a:gd name="connsiteX1" fmla="*/ 1519934 w 2325089"/>
                <a:gd name="connsiteY1" fmla="*/ 615914 h 1388347"/>
                <a:gd name="connsiteX2" fmla="*/ 10677 w 2325089"/>
                <a:gd name="connsiteY2" fmla="*/ 187748 h 1388347"/>
                <a:gd name="connsiteX3" fmla="*/ 1236224 w 2325089"/>
                <a:gd name="connsiteY3" fmla="*/ 1968 h 1388347"/>
                <a:gd name="connsiteX4" fmla="*/ 2250289 w 2325089"/>
                <a:gd name="connsiteY4" fmla="*/ 295501 h 1388347"/>
                <a:gd name="connsiteX5" fmla="*/ 2089623 w 2325089"/>
                <a:gd name="connsiteY5" fmla="*/ 954122 h 1388347"/>
                <a:gd name="connsiteX6" fmla="*/ 1756502 w 2325089"/>
                <a:gd name="connsiteY6" fmla="*/ 1386718 h 1388347"/>
                <a:gd name="connsiteX0" fmla="*/ 1099739 w 2260754"/>
                <a:gd name="connsiteY0" fmla="*/ 1100026 h 1386718"/>
                <a:gd name="connsiteX1" fmla="*/ 1519934 w 2260754"/>
                <a:gd name="connsiteY1" fmla="*/ 615914 h 1386718"/>
                <a:gd name="connsiteX2" fmla="*/ 10677 w 2260754"/>
                <a:gd name="connsiteY2" fmla="*/ 187748 h 1386718"/>
                <a:gd name="connsiteX3" fmla="*/ 1236224 w 2260754"/>
                <a:gd name="connsiteY3" fmla="*/ 1968 h 1386718"/>
                <a:gd name="connsiteX4" fmla="*/ 2250289 w 2260754"/>
                <a:gd name="connsiteY4" fmla="*/ 295501 h 1386718"/>
                <a:gd name="connsiteX5" fmla="*/ 1756502 w 2260754"/>
                <a:gd name="connsiteY5" fmla="*/ 1386718 h 1386718"/>
                <a:gd name="connsiteX0" fmla="*/ 1099739 w 2259073"/>
                <a:gd name="connsiteY0" fmla="*/ 1100026 h 1284556"/>
                <a:gd name="connsiteX1" fmla="*/ 1519934 w 2259073"/>
                <a:gd name="connsiteY1" fmla="*/ 615914 h 1284556"/>
                <a:gd name="connsiteX2" fmla="*/ 10677 w 2259073"/>
                <a:gd name="connsiteY2" fmla="*/ 187748 h 1284556"/>
                <a:gd name="connsiteX3" fmla="*/ 1236224 w 2259073"/>
                <a:gd name="connsiteY3" fmla="*/ 1968 h 1284556"/>
                <a:gd name="connsiteX4" fmla="*/ 2250289 w 2259073"/>
                <a:gd name="connsiteY4" fmla="*/ 295501 h 1284556"/>
                <a:gd name="connsiteX5" fmla="*/ 1723218 w 2259073"/>
                <a:gd name="connsiteY5" fmla="*/ 1284556 h 1284556"/>
                <a:gd name="connsiteX0" fmla="*/ 1099739 w 2261143"/>
                <a:gd name="connsiteY0" fmla="*/ 1100026 h 1284556"/>
                <a:gd name="connsiteX1" fmla="*/ 1519934 w 2261143"/>
                <a:gd name="connsiteY1" fmla="*/ 615914 h 1284556"/>
                <a:gd name="connsiteX2" fmla="*/ 10677 w 2261143"/>
                <a:gd name="connsiteY2" fmla="*/ 187748 h 1284556"/>
                <a:gd name="connsiteX3" fmla="*/ 1236224 w 2261143"/>
                <a:gd name="connsiteY3" fmla="*/ 1968 h 1284556"/>
                <a:gd name="connsiteX4" fmla="*/ 2250289 w 2261143"/>
                <a:gd name="connsiteY4" fmla="*/ 295501 h 1284556"/>
                <a:gd name="connsiteX5" fmla="*/ 1723218 w 2261143"/>
                <a:gd name="connsiteY5" fmla="*/ 1284556 h 1284556"/>
                <a:gd name="connsiteX0" fmla="*/ 1099694 w 2233394"/>
                <a:gd name="connsiteY0" fmla="*/ 1102031 h 1286561"/>
                <a:gd name="connsiteX1" fmla="*/ 1519889 w 2233394"/>
                <a:gd name="connsiteY1" fmla="*/ 617919 h 1286561"/>
                <a:gd name="connsiteX2" fmla="*/ 10632 w 2233394"/>
                <a:gd name="connsiteY2" fmla="*/ 189753 h 1286561"/>
                <a:gd name="connsiteX3" fmla="*/ 1236179 w 2233394"/>
                <a:gd name="connsiteY3" fmla="*/ 3973 h 1286561"/>
                <a:gd name="connsiteX4" fmla="*/ 2221831 w 2233394"/>
                <a:gd name="connsiteY4" fmla="*/ 352720 h 1286561"/>
                <a:gd name="connsiteX5" fmla="*/ 1723173 w 2233394"/>
                <a:gd name="connsiteY5" fmla="*/ 1286561 h 1286561"/>
                <a:gd name="connsiteX0" fmla="*/ 770254 w 1903954"/>
                <a:gd name="connsiteY0" fmla="*/ 1120889 h 1305419"/>
                <a:gd name="connsiteX1" fmla="*/ 1190449 w 1903954"/>
                <a:gd name="connsiteY1" fmla="*/ 636777 h 1305419"/>
                <a:gd name="connsiteX2" fmla="*/ 14330 w 1903954"/>
                <a:gd name="connsiteY2" fmla="*/ 95419 h 1305419"/>
                <a:gd name="connsiteX3" fmla="*/ 906739 w 1903954"/>
                <a:gd name="connsiteY3" fmla="*/ 22831 h 1305419"/>
                <a:gd name="connsiteX4" fmla="*/ 1892391 w 1903954"/>
                <a:gd name="connsiteY4" fmla="*/ 371578 h 1305419"/>
                <a:gd name="connsiteX5" fmla="*/ 1393733 w 1903954"/>
                <a:gd name="connsiteY5" fmla="*/ 1305419 h 1305419"/>
                <a:gd name="connsiteX0" fmla="*/ 826698 w 1960398"/>
                <a:gd name="connsiteY0" fmla="*/ 1124199 h 1308729"/>
                <a:gd name="connsiteX1" fmla="*/ 1246893 w 1960398"/>
                <a:gd name="connsiteY1" fmla="*/ 640087 h 1308729"/>
                <a:gd name="connsiteX2" fmla="*/ 13522 w 1960398"/>
                <a:gd name="connsiteY2" fmla="*/ 89249 h 1308729"/>
                <a:gd name="connsiteX3" fmla="*/ 963183 w 1960398"/>
                <a:gd name="connsiteY3" fmla="*/ 26141 h 1308729"/>
                <a:gd name="connsiteX4" fmla="*/ 1948835 w 1960398"/>
                <a:gd name="connsiteY4" fmla="*/ 374888 h 1308729"/>
                <a:gd name="connsiteX5" fmla="*/ 1450177 w 1960398"/>
                <a:gd name="connsiteY5" fmla="*/ 1308729 h 1308729"/>
                <a:gd name="connsiteX0" fmla="*/ 817283 w 1950983"/>
                <a:gd name="connsiteY0" fmla="*/ 1161248 h 1345778"/>
                <a:gd name="connsiteX1" fmla="*/ 1237478 w 1950983"/>
                <a:gd name="connsiteY1" fmla="*/ 677136 h 1345778"/>
                <a:gd name="connsiteX2" fmla="*/ 4107 w 1950983"/>
                <a:gd name="connsiteY2" fmla="*/ 126298 h 1345778"/>
                <a:gd name="connsiteX3" fmla="*/ 953768 w 1950983"/>
                <a:gd name="connsiteY3" fmla="*/ 63190 h 1345778"/>
                <a:gd name="connsiteX4" fmla="*/ 1939420 w 1950983"/>
                <a:gd name="connsiteY4" fmla="*/ 411937 h 1345778"/>
                <a:gd name="connsiteX5" fmla="*/ 1440762 w 1950983"/>
                <a:gd name="connsiteY5" fmla="*/ 1345778 h 1345778"/>
                <a:gd name="connsiteX0" fmla="*/ 829162 w 1962862"/>
                <a:gd name="connsiteY0" fmla="*/ 1163568 h 1348098"/>
                <a:gd name="connsiteX1" fmla="*/ 1249357 w 1962862"/>
                <a:gd name="connsiteY1" fmla="*/ 679456 h 1348098"/>
                <a:gd name="connsiteX2" fmla="*/ 15986 w 1962862"/>
                <a:gd name="connsiteY2" fmla="*/ 128618 h 1348098"/>
                <a:gd name="connsiteX3" fmla="*/ 965647 w 1962862"/>
                <a:gd name="connsiteY3" fmla="*/ 65510 h 1348098"/>
                <a:gd name="connsiteX4" fmla="*/ 1951299 w 1962862"/>
                <a:gd name="connsiteY4" fmla="*/ 414257 h 1348098"/>
                <a:gd name="connsiteX5" fmla="*/ 1452641 w 1962862"/>
                <a:gd name="connsiteY5" fmla="*/ 1348098 h 1348098"/>
                <a:gd name="connsiteX0" fmla="*/ 488755 w 1962862"/>
                <a:gd name="connsiteY0" fmla="*/ 1267458 h 1348098"/>
                <a:gd name="connsiteX1" fmla="*/ 1249357 w 1962862"/>
                <a:gd name="connsiteY1" fmla="*/ 679456 h 1348098"/>
                <a:gd name="connsiteX2" fmla="*/ 15986 w 1962862"/>
                <a:gd name="connsiteY2" fmla="*/ 128618 h 1348098"/>
                <a:gd name="connsiteX3" fmla="*/ 965647 w 1962862"/>
                <a:gd name="connsiteY3" fmla="*/ 65510 h 1348098"/>
                <a:gd name="connsiteX4" fmla="*/ 1951299 w 1962862"/>
                <a:gd name="connsiteY4" fmla="*/ 414257 h 1348098"/>
                <a:gd name="connsiteX5" fmla="*/ 1452641 w 1962862"/>
                <a:gd name="connsiteY5" fmla="*/ 1348098 h 1348098"/>
                <a:gd name="connsiteX0" fmla="*/ 488755 w 1962862"/>
                <a:gd name="connsiteY0" fmla="*/ 1267458 h 1348098"/>
                <a:gd name="connsiteX1" fmla="*/ 1249357 w 1962862"/>
                <a:gd name="connsiteY1" fmla="*/ 679456 h 1348098"/>
                <a:gd name="connsiteX2" fmla="*/ 15986 w 1962862"/>
                <a:gd name="connsiteY2" fmla="*/ 128618 h 1348098"/>
                <a:gd name="connsiteX3" fmla="*/ 965647 w 1962862"/>
                <a:gd name="connsiteY3" fmla="*/ 65510 h 1348098"/>
                <a:gd name="connsiteX4" fmla="*/ 1951299 w 1962862"/>
                <a:gd name="connsiteY4" fmla="*/ 414257 h 1348098"/>
                <a:gd name="connsiteX5" fmla="*/ 1452641 w 1962862"/>
                <a:gd name="connsiteY5" fmla="*/ 1348098 h 1348098"/>
                <a:gd name="connsiteX0" fmla="*/ 476415 w 1950522"/>
                <a:gd name="connsiteY0" fmla="*/ 1228899 h 1309539"/>
                <a:gd name="connsiteX1" fmla="*/ 1311018 w 1950522"/>
                <a:gd name="connsiteY1" fmla="*/ 618312 h 1309539"/>
                <a:gd name="connsiteX2" fmla="*/ 3646 w 1950522"/>
                <a:gd name="connsiteY2" fmla="*/ 90059 h 1309539"/>
                <a:gd name="connsiteX3" fmla="*/ 953307 w 1950522"/>
                <a:gd name="connsiteY3" fmla="*/ 26951 h 1309539"/>
                <a:gd name="connsiteX4" fmla="*/ 1938959 w 1950522"/>
                <a:gd name="connsiteY4" fmla="*/ 375698 h 1309539"/>
                <a:gd name="connsiteX5" fmla="*/ 1440301 w 1950522"/>
                <a:gd name="connsiteY5" fmla="*/ 1309539 h 1309539"/>
                <a:gd name="connsiteX0" fmla="*/ 476415 w 1950522"/>
                <a:gd name="connsiteY0" fmla="*/ 1228899 h 1309539"/>
                <a:gd name="connsiteX1" fmla="*/ 1215675 w 1950522"/>
                <a:gd name="connsiteY1" fmla="*/ 680919 h 1309539"/>
                <a:gd name="connsiteX2" fmla="*/ 1311018 w 1950522"/>
                <a:gd name="connsiteY2" fmla="*/ 618312 h 1309539"/>
                <a:gd name="connsiteX3" fmla="*/ 3646 w 1950522"/>
                <a:gd name="connsiteY3" fmla="*/ 90059 h 1309539"/>
                <a:gd name="connsiteX4" fmla="*/ 953307 w 1950522"/>
                <a:gd name="connsiteY4" fmla="*/ 26951 h 1309539"/>
                <a:gd name="connsiteX5" fmla="*/ 1938959 w 1950522"/>
                <a:gd name="connsiteY5" fmla="*/ 375698 h 1309539"/>
                <a:gd name="connsiteX6" fmla="*/ 1440301 w 1950522"/>
                <a:gd name="connsiteY6" fmla="*/ 1309539 h 1309539"/>
                <a:gd name="connsiteX0" fmla="*/ 476295 w 1950402"/>
                <a:gd name="connsiteY0" fmla="*/ 1229643 h 1310283"/>
                <a:gd name="connsiteX1" fmla="*/ 1215555 w 1950402"/>
                <a:gd name="connsiteY1" fmla="*/ 681663 h 1310283"/>
                <a:gd name="connsiteX2" fmla="*/ 1304487 w 1950402"/>
                <a:gd name="connsiteY2" fmla="*/ 636250 h 1310283"/>
                <a:gd name="connsiteX3" fmla="*/ 3526 w 1950402"/>
                <a:gd name="connsiteY3" fmla="*/ 90803 h 1310283"/>
                <a:gd name="connsiteX4" fmla="*/ 953187 w 1950402"/>
                <a:gd name="connsiteY4" fmla="*/ 27695 h 1310283"/>
                <a:gd name="connsiteX5" fmla="*/ 1938839 w 1950402"/>
                <a:gd name="connsiteY5" fmla="*/ 376442 h 1310283"/>
                <a:gd name="connsiteX6" fmla="*/ 1440181 w 1950402"/>
                <a:gd name="connsiteY6" fmla="*/ 1310283 h 1310283"/>
                <a:gd name="connsiteX0" fmla="*/ 476295 w 1950402"/>
                <a:gd name="connsiteY0" fmla="*/ 1229644 h 1310284"/>
                <a:gd name="connsiteX1" fmla="*/ 1215555 w 1950402"/>
                <a:gd name="connsiteY1" fmla="*/ 681664 h 1310284"/>
                <a:gd name="connsiteX2" fmla="*/ 1304487 w 1950402"/>
                <a:gd name="connsiteY2" fmla="*/ 636251 h 1310284"/>
                <a:gd name="connsiteX3" fmla="*/ 3526 w 1950402"/>
                <a:gd name="connsiteY3" fmla="*/ 90804 h 1310284"/>
                <a:gd name="connsiteX4" fmla="*/ 953187 w 1950402"/>
                <a:gd name="connsiteY4" fmla="*/ 27696 h 1310284"/>
                <a:gd name="connsiteX5" fmla="*/ 1938839 w 1950402"/>
                <a:gd name="connsiteY5" fmla="*/ 376443 h 1310284"/>
                <a:gd name="connsiteX6" fmla="*/ 1440181 w 1950402"/>
                <a:gd name="connsiteY6" fmla="*/ 1310284 h 1310284"/>
                <a:gd name="connsiteX0" fmla="*/ 476295 w 1950402"/>
                <a:gd name="connsiteY0" fmla="*/ 1229644 h 1310284"/>
                <a:gd name="connsiteX1" fmla="*/ 1171781 w 1950402"/>
                <a:gd name="connsiteY1" fmla="*/ 646266 h 1310284"/>
                <a:gd name="connsiteX2" fmla="*/ 1304487 w 1950402"/>
                <a:gd name="connsiteY2" fmla="*/ 636251 h 1310284"/>
                <a:gd name="connsiteX3" fmla="*/ 3526 w 1950402"/>
                <a:gd name="connsiteY3" fmla="*/ 90804 h 1310284"/>
                <a:gd name="connsiteX4" fmla="*/ 953187 w 1950402"/>
                <a:gd name="connsiteY4" fmla="*/ 27696 h 1310284"/>
                <a:gd name="connsiteX5" fmla="*/ 1938839 w 1950402"/>
                <a:gd name="connsiteY5" fmla="*/ 376443 h 1310284"/>
                <a:gd name="connsiteX6" fmla="*/ 1440181 w 1950402"/>
                <a:gd name="connsiteY6" fmla="*/ 1310284 h 1310284"/>
                <a:gd name="connsiteX0" fmla="*/ 476295 w 1950402"/>
                <a:gd name="connsiteY0" fmla="*/ 1229644 h 1310284"/>
                <a:gd name="connsiteX1" fmla="*/ 1171781 w 1950402"/>
                <a:gd name="connsiteY1" fmla="*/ 646266 h 1310284"/>
                <a:gd name="connsiteX2" fmla="*/ 1304487 w 1950402"/>
                <a:gd name="connsiteY2" fmla="*/ 636251 h 1310284"/>
                <a:gd name="connsiteX3" fmla="*/ 3526 w 1950402"/>
                <a:gd name="connsiteY3" fmla="*/ 90804 h 1310284"/>
                <a:gd name="connsiteX4" fmla="*/ 953187 w 1950402"/>
                <a:gd name="connsiteY4" fmla="*/ 27696 h 1310284"/>
                <a:gd name="connsiteX5" fmla="*/ 1938839 w 1950402"/>
                <a:gd name="connsiteY5" fmla="*/ 376443 h 1310284"/>
                <a:gd name="connsiteX6" fmla="*/ 1440181 w 1950402"/>
                <a:gd name="connsiteY6" fmla="*/ 1310284 h 1310284"/>
                <a:gd name="connsiteX0" fmla="*/ 217149 w 1691256"/>
                <a:gd name="connsiteY0" fmla="*/ 1291767 h 1372407"/>
                <a:gd name="connsiteX1" fmla="*/ 912635 w 1691256"/>
                <a:gd name="connsiteY1" fmla="*/ 708389 h 1372407"/>
                <a:gd name="connsiteX2" fmla="*/ 1045341 w 1691256"/>
                <a:gd name="connsiteY2" fmla="*/ 698374 h 1372407"/>
                <a:gd name="connsiteX3" fmla="*/ 5009 w 1691256"/>
                <a:gd name="connsiteY3" fmla="*/ 49005 h 1372407"/>
                <a:gd name="connsiteX4" fmla="*/ 694041 w 1691256"/>
                <a:gd name="connsiteY4" fmla="*/ 89819 h 1372407"/>
                <a:gd name="connsiteX5" fmla="*/ 1679693 w 1691256"/>
                <a:gd name="connsiteY5" fmla="*/ 438566 h 1372407"/>
                <a:gd name="connsiteX6" fmla="*/ 1181035 w 1691256"/>
                <a:gd name="connsiteY6" fmla="*/ 1372407 h 1372407"/>
                <a:gd name="connsiteX0" fmla="*/ 216138 w 1690245"/>
                <a:gd name="connsiteY0" fmla="*/ 1309228 h 1389868"/>
                <a:gd name="connsiteX1" fmla="*/ 911624 w 1690245"/>
                <a:gd name="connsiteY1" fmla="*/ 725850 h 1389868"/>
                <a:gd name="connsiteX2" fmla="*/ 1044330 w 1690245"/>
                <a:gd name="connsiteY2" fmla="*/ 715835 h 1389868"/>
                <a:gd name="connsiteX3" fmla="*/ 3998 w 1690245"/>
                <a:gd name="connsiteY3" fmla="*/ 66466 h 1389868"/>
                <a:gd name="connsiteX4" fmla="*/ 723973 w 1690245"/>
                <a:gd name="connsiteY4" fmla="*/ 65331 h 1389868"/>
                <a:gd name="connsiteX5" fmla="*/ 1678682 w 1690245"/>
                <a:gd name="connsiteY5" fmla="*/ 456027 h 1389868"/>
                <a:gd name="connsiteX6" fmla="*/ 1180024 w 1690245"/>
                <a:gd name="connsiteY6" fmla="*/ 1389868 h 1389868"/>
                <a:gd name="connsiteX0" fmla="*/ 801282 w 1690245"/>
                <a:gd name="connsiteY0" fmla="*/ 786166 h 1389868"/>
                <a:gd name="connsiteX1" fmla="*/ 911624 w 1690245"/>
                <a:gd name="connsiteY1" fmla="*/ 725850 h 1389868"/>
                <a:gd name="connsiteX2" fmla="*/ 1044330 w 1690245"/>
                <a:gd name="connsiteY2" fmla="*/ 715835 h 1389868"/>
                <a:gd name="connsiteX3" fmla="*/ 3998 w 1690245"/>
                <a:gd name="connsiteY3" fmla="*/ 66466 h 1389868"/>
                <a:gd name="connsiteX4" fmla="*/ 723973 w 1690245"/>
                <a:gd name="connsiteY4" fmla="*/ 65331 h 1389868"/>
                <a:gd name="connsiteX5" fmla="*/ 1678682 w 1690245"/>
                <a:gd name="connsiteY5" fmla="*/ 456027 h 1389868"/>
                <a:gd name="connsiteX6" fmla="*/ 1180024 w 1690245"/>
                <a:gd name="connsiteY6" fmla="*/ 1389868 h 1389868"/>
                <a:gd name="connsiteX0" fmla="*/ 801282 w 1683943"/>
                <a:gd name="connsiteY0" fmla="*/ 786166 h 1184122"/>
                <a:gd name="connsiteX1" fmla="*/ 911624 w 1683943"/>
                <a:gd name="connsiteY1" fmla="*/ 725850 h 1184122"/>
                <a:gd name="connsiteX2" fmla="*/ 1044330 w 1683943"/>
                <a:gd name="connsiteY2" fmla="*/ 715835 h 1184122"/>
                <a:gd name="connsiteX3" fmla="*/ 3998 w 1683943"/>
                <a:gd name="connsiteY3" fmla="*/ 66466 h 1184122"/>
                <a:gd name="connsiteX4" fmla="*/ 723973 w 1683943"/>
                <a:gd name="connsiteY4" fmla="*/ 65331 h 1184122"/>
                <a:gd name="connsiteX5" fmla="*/ 1678682 w 1683943"/>
                <a:gd name="connsiteY5" fmla="*/ 456027 h 1184122"/>
                <a:gd name="connsiteX6" fmla="*/ 663721 w 1683943"/>
                <a:gd name="connsiteY6" fmla="*/ 1184122 h 1184122"/>
                <a:gd name="connsiteX0" fmla="*/ 801282 w 1688501"/>
                <a:gd name="connsiteY0" fmla="*/ 786166 h 1274425"/>
                <a:gd name="connsiteX1" fmla="*/ 911624 w 1688501"/>
                <a:gd name="connsiteY1" fmla="*/ 725850 h 1274425"/>
                <a:gd name="connsiteX2" fmla="*/ 1044330 w 1688501"/>
                <a:gd name="connsiteY2" fmla="*/ 715835 h 1274425"/>
                <a:gd name="connsiteX3" fmla="*/ 3998 w 1688501"/>
                <a:gd name="connsiteY3" fmla="*/ 66466 h 1274425"/>
                <a:gd name="connsiteX4" fmla="*/ 723973 w 1688501"/>
                <a:gd name="connsiteY4" fmla="*/ 65331 h 1274425"/>
                <a:gd name="connsiteX5" fmla="*/ 1678682 w 1688501"/>
                <a:gd name="connsiteY5" fmla="*/ 456027 h 1274425"/>
                <a:gd name="connsiteX6" fmla="*/ 663721 w 1688501"/>
                <a:gd name="connsiteY6" fmla="*/ 1184122 h 1274425"/>
                <a:gd name="connsiteX0" fmla="*/ 801386 w 1771831"/>
                <a:gd name="connsiteY0" fmla="*/ 805550 h 1327781"/>
                <a:gd name="connsiteX1" fmla="*/ 911728 w 1771831"/>
                <a:gd name="connsiteY1" fmla="*/ 745234 h 1327781"/>
                <a:gd name="connsiteX2" fmla="*/ 1044434 w 1771831"/>
                <a:gd name="connsiteY2" fmla="*/ 735219 h 1327781"/>
                <a:gd name="connsiteX3" fmla="*/ 4102 w 1771831"/>
                <a:gd name="connsiteY3" fmla="*/ 85850 h 1327781"/>
                <a:gd name="connsiteX4" fmla="*/ 724077 w 1771831"/>
                <a:gd name="connsiteY4" fmla="*/ 84715 h 1327781"/>
                <a:gd name="connsiteX5" fmla="*/ 1763383 w 1771831"/>
                <a:gd name="connsiteY5" fmla="*/ 798821 h 1327781"/>
                <a:gd name="connsiteX6" fmla="*/ 663825 w 1771831"/>
                <a:gd name="connsiteY6" fmla="*/ 1203506 h 1327781"/>
                <a:gd name="connsiteX0" fmla="*/ 800930 w 1771375"/>
                <a:gd name="connsiteY0" fmla="*/ 809022 h 1331253"/>
                <a:gd name="connsiteX1" fmla="*/ 911272 w 1771375"/>
                <a:gd name="connsiteY1" fmla="*/ 748706 h 1331253"/>
                <a:gd name="connsiteX2" fmla="*/ 1023901 w 1771375"/>
                <a:gd name="connsiteY2" fmla="*/ 795226 h 1331253"/>
                <a:gd name="connsiteX3" fmla="*/ 3646 w 1771375"/>
                <a:gd name="connsiteY3" fmla="*/ 89322 h 1331253"/>
                <a:gd name="connsiteX4" fmla="*/ 723621 w 1771375"/>
                <a:gd name="connsiteY4" fmla="*/ 88187 h 1331253"/>
                <a:gd name="connsiteX5" fmla="*/ 1762927 w 1771375"/>
                <a:gd name="connsiteY5" fmla="*/ 802293 h 1331253"/>
                <a:gd name="connsiteX6" fmla="*/ 663369 w 1771375"/>
                <a:gd name="connsiteY6" fmla="*/ 1206978 h 1331253"/>
                <a:gd name="connsiteX0" fmla="*/ 800930 w 1771375"/>
                <a:gd name="connsiteY0" fmla="*/ 809022 h 1331253"/>
                <a:gd name="connsiteX1" fmla="*/ 1023901 w 1771375"/>
                <a:gd name="connsiteY1" fmla="*/ 795226 h 1331253"/>
                <a:gd name="connsiteX2" fmla="*/ 3646 w 1771375"/>
                <a:gd name="connsiteY2" fmla="*/ 89322 h 1331253"/>
                <a:gd name="connsiteX3" fmla="*/ 723621 w 1771375"/>
                <a:gd name="connsiteY3" fmla="*/ 88187 h 1331253"/>
                <a:gd name="connsiteX4" fmla="*/ 1762927 w 1771375"/>
                <a:gd name="connsiteY4" fmla="*/ 802293 h 1331253"/>
                <a:gd name="connsiteX5" fmla="*/ 663369 w 1771375"/>
                <a:gd name="connsiteY5" fmla="*/ 1206978 h 1331253"/>
                <a:gd name="connsiteX0" fmla="*/ 842859 w 1771375"/>
                <a:gd name="connsiteY0" fmla="*/ 670590 h 1331253"/>
                <a:gd name="connsiteX1" fmla="*/ 1023901 w 1771375"/>
                <a:gd name="connsiteY1" fmla="*/ 795226 h 1331253"/>
                <a:gd name="connsiteX2" fmla="*/ 3646 w 1771375"/>
                <a:gd name="connsiteY2" fmla="*/ 89322 h 1331253"/>
                <a:gd name="connsiteX3" fmla="*/ 723621 w 1771375"/>
                <a:gd name="connsiteY3" fmla="*/ 88187 h 1331253"/>
                <a:gd name="connsiteX4" fmla="*/ 1762927 w 1771375"/>
                <a:gd name="connsiteY4" fmla="*/ 802293 h 1331253"/>
                <a:gd name="connsiteX5" fmla="*/ 663369 w 1771375"/>
                <a:gd name="connsiteY5" fmla="*/ 1206978 h 1331253"/>
                <a:gd name="connsiteX0" fmla="*/ 839855 w 1768371"/>
                <a:gd name="connsiteY0" fmla="*/ 663046 h 1323709"/>
                <a:gd name="connsiteX1" fmla="*/ 642 w 1768371"/>
                <a:gd name="connsiteY1" fmla="*/ 81778 h 1323709"/>
                <a:gd name="connsiteX2" fmla="*/ 720617 w 1768371"/>
                <a:gd name="connsiteY2" fmla="*/ 80643 h 1323709"/>
                <a:gd name="connsiteX3" fmla="*/ 1759923 w 1768371"/>
                <a:gd name="connsiteY3" fmla="*/ 794749 h 1323709"/>
                <a:gd name="connsiteX4" fmla="*/ 660365 w 1768371"/>
                <a:gd name="connsiteY4" fmla="*/ 1199434 h 1323709"/>
                <a:gd name="connsiteX0" fmla="*/ 1069300 w 1772413"/>
                <a:gd name="connsiteY0" fmla="*/ 817869 h 1332582"/>
                <a:gd name="connsiteX1" fmla="*/ 4684 w 1772413"/>
                <a:gd name="connsiteY1" fmla="*/ 90651 h 1332582"/>
                <a:gd name="connsiteX2" fmla="*/ 724659 w 1772413"/>
                <a:gd name="connsiteY2" fmla="*/ 89516 h 1332582"/>
                <a:gd name="connsiteX3" fmla="*/ 1763965 w 1772413"/>
                <a:gd name="connsiteY3" fmla="*/ 803622 h 1332582"/>
                <a:gd name="connsiteX4" fmla="*/ 664407 w 1772413"/>
                <a:gd name="connsiteY4" fmla="*/ 1208307 h 1332582"/>
                <a:gd name="connsiteX0" fmla="*/ 1069300 w 1772413"/>
                <a:gd name="connsiteY0" fmla="*/ 817869 h 1332582"/>
                <a:gd name="connsiteX1" fmla="*/ 4684 w 1772413"/>
                <a:gd name="connsiteY1" fmla="*/ 90651 h 1332582"/>
                <a:gd name="connsiteX2" fmla="*/ 724659 w 1772413"/>
                <a:gd name="connsiteY2" fmla="*/ 89516 h 1332582"/>
                <a:gd name="connsiteX3" fmla="*/ 1763965 w 1772413"/>
                <a:gd name="connsiteY3" fmla="*/ 803622 h 1332582"/>
                <a:gd name="connsiteX4" fmla="*/ 664407 w 1772413"/>
                <a:gd name="connsiteY4" fmla="*/ 1208307 h 1332582"/>
                <a:gd name="connsiteX0" fmla="*/ 1069300 w 1763965"/>
                <a:gd name="connsiteY0" fmla="*/ 817869 h 817869"/>
                <a:gd name="connsiteX1" fmla="*/ 4684 w 1763965"/>
                <a:gd name="connsiteY1" fmla="*/ 90651 h 817869"/>
                <a:gd name="connsiteX2" fmla="*/ 724659 w 1763965"/>
                <a:gd name="connsiteY2" fmla="*/ 89516 h 817869"/>
                <a:gd name="connsiteX3" fmla="*/ 1763965 w 1763965"/>
                <a:gd name="connsiteY3" fmla="*/ 803622 h 817869"/>
                <a:gd name="connsiteX0" fmla="*/ 1787523 w 1789998"/>
                <a:gd name="connsiteY0" fmla="*/ 1622728 h 1622728"/>
                <a:gd name="connsiteX1" fmla="*/ 30717 w 1789998"/>
                <a:gd name="connsiteY1" fmla="*/ 141617 h 1622728"/>
                <a:gd name="connsiteX2" fmla="*/ 750692 w 1789998"/>
                <a:gd name="connsiteY2" fmla="*/ 140482 h 1622728"/>
                <a:gd name="connsiteX3" fmla="*/ 1789998 w 1789998"/>
                <a:gd name="connsiteY3" fmla="*/ 854588 h 1622728"/>
                <a:gd name="connsiteX0" fmla="*/ 1787523 w 1789998"/>
                <a:gd name="connsiteY0" fmla="*/ 1622728 h 1622728"/>
                <a:gd name="connsiteX1" fmla="*/ 30717 w 1789998"/>
                <a:gd name="connsiteY1" fmla="*/ 141617 h 1622728"/>
                <a:gd name="connsiteX2" fmla="*/ 750692 w 1789998"/>
                <a:gd name="connsiteY2" fmla="*/ 140482 h 1622728"/>
                <a:gd name="connsiteX3" fmla="*/ 1789998 w 1789998"/>
                <a:gd name="connsiteY3" fmla="*/ 854588 h 1622728"/>
                <a:gd name="connsiteX0" fmla="*/ 1792439 w 2448334"/>
                <a:gd name="connsiteY0" fmla="*/ 1656381 h 1656381"/>
                <a:gd name="connsiteX1" fmla="*/ 35633 w 2448334"/>
                <a:gd name="connsiteY1" fmla="*/ 175270 h 1656381"/>
                <a:gd name="connsiteX2" fmla="*/ 755608 w 2448334"/>
                <a:gd name="connsiteY2" fmla="*/ 174135 h 1656381"/>
                <a:gd name="connsiteX3" fmla="*/ 2448334 w 2448334"/>
                <a:gd name="connsiteY3" fmla="*/ 1486053 h 1656381"/>
                <a:gd name="connsiteX0" fmla="*/ 1783095 w 2438990"/>
                <a:gd name="connsiteY0" fmla="*/ 1669631 h 1669631"/>
                <a:gd name="connsiteX1" fmla="*/ 26289 w 2438990"/>
                <a:gd name="connsiteY1" fmla="*/ 188520 h 1669631"/>
                <a:gd name="connsiteX2" fmla="*/ 846059 w 2438990"/>
                <a:gd name="connsiteY2" fmla="*/ 163688 h 1669631"/>
                <a:gd name="connsiteX3" fmla="*/ 2438990 w 2438990"/>
                <a:gd name="connsiteY3" fmla="*/ 1499303 h 1669631"/>
                <a:gd name="connsiteX0" fmla="*/ 1784089 w 2603919"/>
                <a:gd name="connsiteY0" fmla="*/ 1665262 h 1665262"/>
                <a:gd name="connsiteX1" fmla="*/ 27283 w 2603919"/>
                <a:gd name="connsiteY1" fmla="*/ 184151 h 1665262"/>
                <a:gd name="connsiteX2" fmla="*/ 847053 w 2603919"/>
                <a:gd name="connsiteY2" fmla="*/ 159319 h 1665262"/>
                <a:gd name="connsiteX3" fmla="*/ 2603919 w 2603919"/>
                <a:gd name="connsiteY3" fmla="*/ 1425876 h 1665262"/>
                <a:gd name="connsiteX0" fmla="*/ 1835066 w 2654896"/>
                <a:gd name="connsiteY0" fmla="*/ 1720758 h 1720758"/>
                <a:gd name="connsiteX1" fmla="*/ 25643 w 2654896"/>
                <a:gd name="connsiteY1" fmla="*/ 149699 h 1720758"/>
                <a:gd name="connsiteX2" fmla="*/ 898030 w 2654896"/>
                <a:gd name="connsiteY2" fmla="*/ 214815 h 1720758"/>
                <a:gd name="connsiteX3" fmla="*/ 2654896 w 2654896"/>
                <a:gd name="connsiteY3" fmla="*/ 1481372 h 1720758"/>
                <a:gd name="connsiteX0" fmla="*/ 1831803 w 2651633"/>
                <a:gd name="connsiteY0" fmla="*/ 1769172 h 1769172"/>
                <a:gd name="connsiteX1" fmla="*/ 22380 w 2651633"/>
                <a:gd name="connsiteY1" fmla="*/ 198113 h 1769172"/>
                <a:gd name="connsiteX2" fmla="*/ 938389 w 2651633"/>
                <a:gd name="connsiteY2" fmla="*/ 168506 h 1769172"/>
                <a:gd name="connsiteX3" fmla="*/ 2651633 w 2651633"/>
                <a:gd name="connsiteY3" fmla="*/ 1529786 h 1769172"/>
                <a:gd name="connsiteX0" fmla="*/ 1874418 w 2694248"/>
                <a:gd name="connsiteY0" fmla="*/ 1725316 h 1725316"/>
                <a:gd name="connsiteX1" fmla="*/ 64995 w 2694248"/>
                <a:gd name="connsiteY1" fmla="*/ 154257 h 1725316"/>
                <a:gd name="connsiteX2" fmla="*/ 981004 w 2694248"/>
                <a:gd name="connsiteY2" fmla="*/ 124650 h 1725316"/>
                <a:gd name="connsiteX3" fmla="*/ 2694248 w 2694248"/>
                <a:gd name="connsiteY3" fmla="*/ 1485930 h 1725316"/>
                <a:gd name="connsiteX0" fmla="*/ 1834560 w 2654390"/>
                <a:gd name="connsiteY0" fmla="*/ 1722873 h 1722873"/>
                <a:gd name="connsiteX1" fmla="*/ 25137 w 2654390"/>
                <a:gd name="connsiteY1" fmla="*/ 151814 h 1722873"/>
                <a:gd name="connsiteX2" fmla="*/ 941146 w 2654390"/>
                <a:gd name="connsiteY2" fmla="*/ 122207 h 1722873"/>
                <a:gd name="connsiteX3" fmla="*/ 2654390 w 2654390"/>
                <a:gd name="connsiteY3" fmla="*/ 1483487 h 1722873"/>
                <a:gd name="connsiteX0" fmla="*/ 1846366 w 2652213"/>
                <a:gd name="connsiteY0" fmla="*/ 1821102 h 1821103"/>
                <a:gd name="connsiteX1" fmla="*/ 22960 w 2652213"/>
                <a:gd name="connsiteY1" fmla="*/ 201138 h 1821103"/>
                <a:gd name="connsiteX2" fmla="*/ 938969 w 2652213"/>
                <a:gd name="connsiteY2" fmla="*/ 171531 h 1821103"/>
                <a:gd name="connsiteX3" fmla="*/ 2652213 w 2652213"/>
                <a:gd name="connsiteY3" fmla="*/ 1532811 h 1821103"/>
                <a:gd name="connsiteX0" fmla="*/ 1846366 w 2652213"/>
                <a:gd name="connsiteY0" fmla="*/ 1821102 h 1821102"/>
                <a:gd name="connsiteX1" fmla="*/ 22960 w 2652213"/>
                <a:gd name="connsiteY1" fmla="*/ 201138 h 1821102"/>
                <a:gd name="connsiteX2" fmla="*/ 938969 w 2652213"/>
                <a:gd name="connsiteY2" fmla="*/ 171531 h 1821102"/>
                <a:gd name="connsiteX3" fmla="*/ 2652213 w 2652213"/>
                <a:gd name="connsiteY3" fmla="*/ 1532811 h 1821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52213" h="1821102">
                  <a:moveTo>
                    <a:pt x="1846366" y="1821102"/>
                  </a:moveTo>
                  <a:cubicBezTo>
                    <a:pt x="1041062" y="636682"/>
                    <a:pt x="174193" y="476067"/>
                    <a:pt x="22960" y="201138"/>
                  </a:cubicBezTo>
                  <a:cubicBezTo>
                    <a:pt x="-128273" y="-73791"/>
                    <a:pt x="500760" y="-50415"/>
                    <a:pt x="938969" y="171531"/>
                  </a:cubicBezTo>
                  <a:cubicBezTo>
                    <a:pt x="1377178" y="393477"/>
                    <a:pt x="2571047" y="1319047"/>
                    <a:pt x="2652213" y="1532811"/>
                  </a:cubicBezTo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 w="9525" cap="rnd">
              <a:solidFill>
                <a:schemeClr val="tx1">
                  <a:lumMod val="75000"/>
                  <a:lumOff val="25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803" name="フリーフォーム: 図形 1802">
              <a:extLst>
                <a:ext uri="{FF2B5EF4-FFF2-40B4-BE49-F238E27FC236}">
                  <a16:creationId xmlns:a16="http://schemas.microsoft.com/office/drawing/2014/main" id="{2D2D3EAE-8890-4E9E-A6DD-9B0D41BBAABC}"/>
                </a:ext>
              </a:extLst>
            </p:cNvPr>
            <p:cNvSpPr/>
            <p:nvPr/>
          </p:nvSpPr>
          <p:spPr>
            <a:xfrm rot="15551012" flipH="1">
              <a:off x="2352046" y="7047525"/>
              <a:ext cx="425328" cy="234984"/>
            </a:xfrm>
            <a:custGeom>
              <a:avLst/>
              <a:gdLst>
                <a:gd name="connsiteX0" fmla="*/ 25220 w 2482740"/>
                <a:gd name="connsiteY0" fmla="*/ 630322 h 2439035"/>
                <a:gd name="connsiteX1" fmla="*/ 0 w 2482740"/>
                <a:gd name="connsiteY1" fmla="*/ 524597 h 2439035"/>
                <a:gd name="connsiteX2" fmla="*/ 1241370 w 2482740"/>
                <a:gd name="connsiteY2" fmla="*/ 0 h 2439035"/>
                <a:gd name="connsiteX3" fmla="*/ 2482740 w 2482740"/>
                <a:gd name="connsiteY3" fmla="*/ 524597 h 2439035"/>
                <a:gd name="connsiteX4" fmla="*/ 2457520 w 2482740"/>
                <a:gd name="connsiteY4" fmla="*/ 630322 h 2439035"/>
                <a:gd name="connsiteX5" fmla="*/ 2433017 w 2482740"/>
                <a:gd name="connsiteY5" fmla="*/ 670594 h 2439035"/>
                <a:gd name="connsiteX6" fmla="*/ 2433157 w 2482740"/>
                <a:gd name="connsiteY6" fmla="*/ 681752 h 2439035"/>
                <a:gd name="connsiteX7" fmla="*/ 2047502 w 2482740"/>
                <a:gd name="connsiteY7" fmla="*/ 1663768 h 2439035"/>
                <a:gd name="connsiteX8" fmla="*/ 917088 w 2482740"/>
                <a:gd name="connsiteY8" fmla="*/ 2397502 h 2439035"/>
                <a:gd name="connsiteX9" fmla="*/ 1178751 w 2482740"/>
                <a:gd name="connsiteY9" fmla="*/ 1075483 h 2439035"/>
                <a:gd name="connsiteX10" fmla="*/ 1199555 w 2482740"/>
                <a:gd name="connsiteY10" fmla="*/ 1047413 h 2439035"/>
                <a:gd name="connsiteX11" fmla="*/ 991190 w 2482740"/>
                <a:gd name="connsiteY11" fmla="*/ 1038536 h 2439035"/>
                <a:gd name="connsiteX12" fmla="*/ 25220 w 2482740"/>
                <a:gd name="connsiteY12" fmla="*/ 630322 h 2439035"/>
                <a:gd name="connsiteX0" fmla="*/ 25220 w 2482740"/>
                <a:gd name="connsiteY0" fmla="*/ 630322 h 2424625"/>
                <a:gd name="connsiteX1" fmla="*/ 0 w 2482740"/>
                <a:gd name="connsiteY1" fmla="*/ 524597 h 2424625"/>
                <a:gd name="connsiteX2" fmla="*/ 1241370 w 2482740"/>
                <a:gd name="connsiteY2" fmla="*/ 0 h 2424625"/>
                <a:gd name="connsiteX3" fmla="*/ 2482740 w 2482740"/>
                <a:gd name="connsiteY3" fmla="*/ 524597 h 2424625"/>
                <a:gd name="connsiteX4" fmla="*/ 2457520 w 2482740"/>
                <a:gd name="connsiteY4" fmla="*/ 630322 h 2424625"/>
                <a:gd name="connsiteX5" fmla="*/ 2433017 w 2482740"/>
                <a:gd name="connsiteY5" fmla="*/ 670594 h 2424625"/>
                <a:gd name="connsiteX6" fmla="*/ 2047502 w 2482740"/>
                <a:gd name="connsiteY6" fmla="*/ 1663768 h 2424625"/>
                <a:gd name="connsiteX7" fmla="*/ 917088 w 2482740"/>
                <a:gd name="connsiteY7" fmla="*/ 2397502 h 2424625"/>
                <a:gd name="connsiteX8" fmla="*/ 1178751 w 2482740"/>
                <a:gd name="connsiteY8" fmla="*/ 1075483 h 2424625"/>
                <a:gd name="connsiteX9" fmla="*/ 1199555 w 2482740"/>
                <a:gd name="connsiteY9" fmla="*/ 1047413 h 2424625"/>
                <a:gd name="connsiteX10" fmla="*/ 991190 w 2482740"/>
                <a:gd name="connsiteY10" fmla="*/ 1038536 h 2424625"/>
                <a:gd name="connsiteX11" fmla="*/ 25220 w 2482740"/>
                <a:gd name="connsiteY11" fmla="*/ 630322 h 2424625"/>
                <a:gd name="connsiteX0" fmla="*/ 25220 w 2482740"/>
                <a:gd name="connsiteY0" fmla="*/ 630322 h 2424625"/>
                <a:gd name="connsiteX1" fmla="*/ 0 w 2482740"/>
                <a:gd name="connsiteY1" fmla="*/ 524597 h 2424625"/>
                <a:gd name="connsiteX2" fmla="*/ 1241370 w 2482740"/>
                <a:gd name="connsiteY2" fmla="*/ 0 h 2424625"/>
                <a:gd name="connsiteX3" fmla="*/ 2482740 w 2482740"/>
                <a:gd name="connsiteY3" fmla="*/ 524597 h 2424625"/>
                <a:gd name="connsiteX4" fmla="*/ 2457520 w 2482740"/>
                <a:gd name="connsiteY4" fmla="*/ 630322 h 2424625"/>
                <a:gd name="connsiteX5" fmla="*/ 2047502 w 2482740"/>
                <a:gd name="connsiteY5" fmla="*/ 1663768 h 2424625"/>
                <a:gd name="connsiteX6" fmla="*/ 917088 w 2482740"/>
                <a:gd name="connsiteY6" fmla="*/ 2397502 h 2424625"/>
                <a:gd name="connsiteX7" fmla="*/ 1178751 w 2482740"/>
                <a:gd name="connsiteY7" fmla="*/ 1075483 h 2424625"/>
                <a:gd name="connsiteX8" fmla="*/ 1199555 w 2482740"/>
                <a:gd name="connsiteY8" fmla="*/ 1047413 h 2424625"/>
                <a:gd name="connsiteX9" fmla="*/ 991190 w 2482740"/>
                <a:gd name="connsiteY9" fmla="*/ 1038536 h 2424625"/>
                <a:gd name="connsiteX10" fmla="*/ 25220 w 2482740"/>
                <a:gd name="connsiteY10" fmla="*/ 630322 h 2424625"/>
                <a:gd name="connsiteX0" fmla="*/ 25220 w 2457520"/>
                <a:gd name="connsiteY0" fmla="*/ 631192 h 2425495"/>
                <a:gd name="connsiteX1" fmla="*/ 0 w 2457520"/>
                <a:gd name="connsiteY1" fmla="*/ 525467 h 2425495"/>
                <a:gd name="connsiteX2" fmla="*/ 1241370 w 2457520"/>
                <a:gd name="connsiteY2" fmla="*/ 870 h 2425495"/>
                <a:gd name="connsiteX3" fmla="*/ 2457520 w 2457520"/>
                <a:gd name="connsiteY3" fmla="*/ 631192 h 2425495"/>
                <a:gd name="connsiteX4" fmla="*/ 2047502 w 2457520"/>
                <a:gd name="connsiteY4" fmla="*/ 1664638 h 2425495"/>
                <a:gd name="connsiteX5" fmla="*/ 917088 w 2457520"/>
                <a:gd name="connsiteY5" fmla="*/ 2398372 h 2425495"/>
                <a:gd name="connsiteX6" fmla="*/ 1178751 w 2457520"/>
                <a:gd name="connsiteY6" fmla="*/ 1076353 h 2425495"/>
                <a:gd name="connsiteX7" fmla="*/ 1199555 w 2457520"/>
                <a:gd name="connsiteY7" fmla="*/ 1048283 h 2425495"/>
                <a:gd name="connsiteX8" fmla="*/ 991190 w 2457520"/>
                <a:gd name="connsiteY8" fmla="*/ 1039406 h 2425495"/>
                <a:gd name="connsiteX9" fmla="*/ 25220 w 2457520"/>
                <a:gd name="connsiteY9" fmla="*/ 631192 h 2425495"/>
                <a:gd name="connsiteX0" fmla="*/ 25220 w 2470933"/>
                <a:gd name="connsiteY0" fmla="*/ 631192 h 2425495"/>
                <a:gd name="connsiteX1" fmla="*/ 0 w 2470933"/>
                <a:gd name="connsiteY1" fmla="*/ 525467 h 2425495"/>
                <a:gd name="connsiteX2" fmla="*/ 1241370 w 2470933"/>
                <a:gd name="connsiteY2" fmla="*/ 870 h 2425495"/>
                <a:gd name="connsiteX3" fmla="*/ 2457520 w 2470933"/>
                <a:gd name="connsiteY3" fmla="*/ 631192 h 2425495"/>
                <a:gd name="connsiteX4" fmla="*/ 2047502 w 2470933"/>
                <a:gd name="connsiteY4" fmla="*/ 1664638 h 2425495"/>
                <a:gd name="connsiteX5" fmla="*/ 917088 w 2470933"/>
                <a:gd name="connsiteY5" fmla="*/ 2398372 h 2425495"/>
                <a:gd name="connsiteX6" fmla="*/ 1178751 w 2470933"/>
                <a:gd name="connsiteY6" fmla="*/ 1076353 h 2425495"/>
                <a:gd name="connsiteX7" fmla="*/ 1199555 w 2470933"/>
                <a:gd name="connsiteY7" fmla="*/ 1048283 h 2425495"/>
                <a:gd name="connsiteX8" fmla="*/ 991190 w 2470933"/>
                <a:gd name="connsiteY8" fmla="*/ 1039406 h 2425495"/>
                <a:gd name="connsiteX9" fmla="*/ 25220 w 2470933"/>
                <a:gd name="connsiteY9" fmla="*/ 631192 h 2425495"/>
                <a:gd name="connsiteX0" fmla="*/ 25220 w 2458574"/>
                <a:gd name="connsiteY0" fmla="*/ 631192 h 2425495"/>
                <a:gd name="connsiteX1" fmla="*/ 0 w 2458574"/>
                <a:gd name="connsiteY1" fmla="*/ 525467 h 2425495"/>
                <a:gd name="connsiteX2" fmla="*/ 1241370 w 2458574"/>
                <a:gd name="connsiteY2" fmla="*/ 870 h 2425495"/>
                <a:gd name="connsiteX3" fmla="*/ 2457520 w 2458574"/>
                <a:gd name="connsiteY3" fmla="*/ 631192 h 2425495"/>
                <a:gd name="connsiteX4" fmla="*/ 2047502 w 2458574"/>
                <a:gd name="connsiteY4" fmla="*/ 1664638 h 2425495"/>
                <a:gd name="connsiteX5" fmla="*/ 917088 w 2458574"/>
                <a:gd name="connsiteY5" fmla="*/ 2398372 h 2425495"/>
                <a:gd name="connsiteX6" fmla="*/ 1178751 w 2458574"/>
                <a:gd name="connsiteY6" fmla="*/ 1076353 h 2425495"/>
                <a:gd name="connsiteX7" fmla="*/ 1199555 w 2458574"/>
                <a:gd name="connsiteY7" fmla="*/ 1048283 h 2425495"/>
                <a:gd name="connsiteX8" fmla="*/ 991190 w 2458574"/>
                <a:gd name="connsiteY8" fmla="*/ 1039406 h 2425495"/>
                <a:gd name="connsiteX9" fmla="*/ 25220 w 2458574"/>
                <a:gd name="connsiteY9" fmla="*/ 631192 h 2425495"/>
                <a:gd name="connsiteX0" fmla="*/ 25220 w 2459178"/>
                <a:gd name="connsiteY0" fmla="*/ 631192 h 2425495"/>
                <a:gd name="connsiteX1" fmla="*/ 0 w 2459178"/>
                <a:gd name="connsiteY1" fmla="*/ 525467 h 2425495"/>
                <a:gd name="connsiteX2" fmla="*/ 1241370 w 2459178"/>
                <a:gd name="connsiteY2" fmla="*/ 870 h 2425495"/>
                <a:gd name="connsiteX3" fmla="*/ 2457520 w 2459178"/>
                <a:gd name="connsiteY3" fmla="*/ 631192 h 2425495"/>
                <a:gd name="connsiteX4" fmla="*/ 2047502 w 2459178"/>
                <a:gd name="connsiteY4" fmla="*/ 1664638 h 2425495"/>
                <a:gd name="connsiteX5" fmla="*/ 917088 w 2459178"/>
                <a:gd name="connsiteY5" fmla="*/ 2398372 h 2425495"/>
                <a:gd name="connsiteX6" fmla="*/ 1178751 w 2459178"/>
                <a:gd name="connsiteY6" fmla="*/ 1076353 h 2425495"/>
                <a:gd name="connsiteX7" fmla="*/ 1199555 w 2459178"/>
                <a:gd name="connsiteY7" fmla="*/ 1048283 h 2425495"/>
                <a:gd name="connsiteX8" fmla="*/ 991190 w 2459178"/>
                <a:gd name="connsiteY8" fmla="*/ 1039406 h 2425495"/>
                <a:gd name="connsiteX9" fmla="*/ 25220 w 2459178"/>
                <a:gd name="connsiteY9" fmla="*/ 631192 h 2425495"/>
                <a:gd name="connsiteX0" fmla="*/ 25220 w 2459178"/>
                <a:gd name="connsiteY0" fmla="*/ 631192 h 2425495"/>
                <a:gd name="connsiteX1" fmla="*/ 0 w 2459178"/>
                <a:gd name="connsiteY1" fmla="*/ 525467 h 2425495"/>
                <a:gd name="connsiteX2" fmla="*/ 1241370 w 2459178"/>
                <a:gd name="connsiteY2" fmla="*/ 870 h 2425495"/>
                <a:gd name="connsiteX3" fmla="*/ 2457520 w 2459178"/>
                <a:gd name="connsiteY3" fmla="*/ 631192 h 2425495"/>
                <a:gd name="connsiteX4" fmla="*/ 2047502 w 2459178"/>
                <a:gd name="connsiteY4" fmla="*/ 1664638 h 2425495"/>
                <a:gd name="connsiteX5" fmla="*/ 917088 w 2459178"/>
                <a:gd name="connsiteY5" fmla="*/ 2398372 h 2425495"/>
                <a:gd name="connsiteX6" fmla="*/ 1178751 w 2459178"/>
                <a:gd name="connsiteY6" fmla="*/ 1076353 h 2425495"/>
                <a:gd name="connsiteX7" fmla="*/ 991190 w 2459178"/>
                <a:gd name="connsiteY7" fmla="*/ 1039406 h 2425495"/>
                <a:gd name="connsiteX8" fmla="*/ 25220 w 2459178"/>
                <a:gd name="connsiteY8" fmla="*/ 631192 h 2425495"/>
                <a:gd name="connsiteX0" fmla="*/ 25220 w 2459178"/>
                <a:gd name="connsiteY0" fmla="*/ 631192 h 2425495"/>
                <a:gd name="connsiteX1" fmla="*/ 0 w 2459178"/>
                <a:gd name="connsiteY1" fmla="*/ 525467 h 2425495"/>
                <a:gd name="connsiteX2" fmla="*/ 1241370 w 2459178"/>
                <a:gd name="connsiteY2" fmla="*/ 870 h 2425495"/>
                <a:gd name="connsiteX3" fmla="*/ 2457520 w 2459178"/>
                <a:gd name="connsiteY3" fmla="*/ 631192 h 2425495"/>
                <a:gd name="connsiteX4" fmla="*/ 2047502 w 2459178"/>
                <a:gd name="connsiteY4" fmla="*/ 1664638 h 2425495"/>
                <a:gd name="connsiteX5" fmla="*/ 917088 w 2459178"/>
                <a:gd name="connsiteY5" fmla="*/ 2398372 h 2425495"/>
                <a:gd name="connsiteX6" fmla="*/ 1178751 w 2459178"/>
                <a:gd name="connsiteY6" fmla="*/ 1076353 h 2425495"/>
                <a:gd name="connsiteX7" fmla="*/ 25220 w 2459178"/>
                <a:gd name="connsiteY7" fmla="*/ 631192 h 2425495"/>
                <a:gd name="connsiteX0" fmla="*/ 1178751 w 2459178"/>
                <a:gd name="connsiteY0" fmla="*/ 1076353 h 2425495"/>
                <a:gd name="connsiteX1" fmla="*/ 0 w 2459178"/>
                <a:gd name="connsiteY1" fmla="*/ 525467 h 2425495"/>
                <a:gd name="connsiteX2" fmla="*/ 1241370 w 2459178"/>
                <a:gd name="connsiteY2" fmla="*/ 870 h 2425495"/>
                <a:gd name="connsiteX3" fmla="*/ 2457520 w 2459178"/>
                <a:gd name="connsiteY3" fmla="*/ 631192 h 2425495"/>
                <a:gd name="connsiteX4" fmla="*/ 2047502 w 2459178"/>
                <a:gd name="connsiteY4" fmla="*/ 1664638 h 2425495"/>
                <a:gd name="connsiteX5" fmla="*/ 917088 w 2459178"/>
                <a:gd name="connsiteY5" fmla="*/ 2398372 h 2425495"/>
                <a:gd name="connsiteX6" fmla="*/ 1178751 w 2459178"/>
                <a:gd name="connsiteY6" fmla="*/ 1076353 h 2425495"/>
                <a:gd name="connsiteX0" fmla="*/ 1182674 w 2463101"/>
                <a:gd name="connsiteY0" fmla="*/ 1076327 h 2425469"/>
                <a:gd name="connsiteX1" fmla="*/ 3923 w 2463101"/>
                <a:gd name="connsiteY1" fmla="*/ 525441 h 2425469"/>
                <a:gd name="connsiteX2" fmla="*/ 1245293 w 2463101"/>
                <a:gd name="connsiteY2" fmla="*/ 844 h 2425469"/>
                <a:gd name="connsiteX3" fmla="*/ 2461443 w 2463101"/>
                <a:gd name="connsiteY3" fmla="*/ 631166 h 2425469"/>
                <a:gd name="connsiteX4" fmla="*/ 2051425 w 2463101"/>
                <a:gd name="connsiteY4" fmla="*/ 1664612 h 2425469"/>
                <a:gd name="connsiteX5" fmla="*/ 921011 w 2463101"/>
                <a:gd name="connsiteY5" fmla="*/ 2398346 h 2425469"/>
                <a:gd name="connsiteX6" fmla="*/ 1182674 w 2463101"/>
                <a:gd name="connsiteY6" fmla="*/ 1076327 h 2425469"/>
                <a:gd name="connsiteX0" fmla="*/ 1178904 w 2490708"/>
                <a:gd name="connsiteY0" fmla="*/ 989609 h 2338751"/>
                <a:gd name="connsiteX1" fmla="*/ 153 w 2490708"/>
                <a:gd name="connsiteY1" fmla="*/ 438723 h 2338751"/>
                <a:gd name="connsiteX2" fmla="*/ 1255850 w 2490708"/>
                <a:gd name="connsiteY2" fmla="*/ 766 h 2338751"/>
                <a:gd name="connsiteX3" fmla="*/ 2457673 w 2490708"/>
                <a:gd name="connsiteY3" fmla="*/ 544448 h 2338751"/>
                <a:gd name="connsiteX4" fmla="*/ 2047655 w 2490708"/>
                <a:gd name="connsiteY4" fmla="*/ 1577894 h 2338751"/>
                <a:gd name="connsiteX5" fmla="*/ 917241 w 2490708"/>
                <a:gd name="connsiteY5" fmla="*/ 2311628 h 2338751"/>
                <a:gd name="connsiteX6" fmla="*/ 1178904 w 2490708"/>
                <a:gd name="connsiteY6" fmla="*/ 989609 h 2338751"/>
                <a:gd name="connsiteX0" fmla="*/ 1510713 w 2492011"/>
                <a:gd name="connsiteY0" fmla="*/ 866841 h 2327693"/>
                <a:gd name="connsiteX1" fmla="*/ 1456 w 2492011"/>
                <a:gd name="connsiteY1" fmla="*/ 438675 h 2327693"/>
                <a:gd name="connsiteX2" fmla="*/ 1257153 w 2492011"/>
                <a:gd name="connsiteY2" fmla="*/ 718 h 2327693"/>
                <a:gd name="connsiteX3" fmla="*/ 2458976 w 2492011"/>
                <a:gd name="connsiteY3" fmla="*/ 544400 h 2327693"/>
                <a:gd name="connsiteX4" fmla="*/ 2048958 w 2492011"/>
                <a:gd name="connsiteY4" fmla="*/ 1577846 h 2327693"/>
                <a:gd name="connsiteX5" fmla="*/ 918544 w 2492011"/>
                <a:gd name="connsiteY5" fmla="*/ 2311580 h 2327693"/>
                <a:gd name="connsiteX6" fmla="*/ 1510713 w 2492011"/>
                <a:gd name="connsiteY6" fmla="*/ 866841 h 2327693"/>
                <a:gd name="connsiteX0" fmla="*/ 1510713 w 2492011"/>
                <a:gd name="connsiteY0" fmla="*/ 866841 h 2327693"/>
                <a:gd name="connsiteX1" fmla="*/ 1456 w 2492011"/>
                <a:gd name="connsiteY1" fmla="*/ 438675 h 2327693"/>
                <a:gd name="connsiteX2" fmla="*/ 1257153 w 2492011"/>
                <a:gd name="connsiteY2" fmla="*/ 718 h 2327693"/>
                <a:gd name="connsiteX3" fmla="*/ 2458976 w 2492011"/>
                <a:gd name="connsiteY3" fmla="*/ 544400 h 2327693"/>
                <a:gd name="connsiteX4" fmla="*/ 2048958 w 2492011"/>
                <a:gd name="connsiteY4" fmla="*/ 1577846 h 2327693"/>
                <a:gd name="connsiteX5" fmla="*/ 918544 w 2492011"/>
                <a:gd name="connsiteY5" fmla="*/ 2311580 h 2327693"/>
                <a:gd name="connsiteX6" fmla="*/ 1510713 w 2492011"/>
                <a:gd name="connsiteY6" fmla="*/ 866841 h 2327693"/>
                <a:gd name="connsiteX0" fmla="*/ 1510713 w 2492011"/>
                <a:gd name="connsiteY0" fmla="*/ 866841 h 2327693"/>
                <a:gd name="connsiteX1" fmla="*/ 1456 w 2492011"/>
                <a:gd name="connsiteY1" fmla="*/ 438675 h 2327693"/>
                <a:gd name="connsiteX2" fmla="*/ 1257153 w 2492011"/>
                <a:gd name="connsiteY2" fmla="*/ 718 h 2327693"/>
                <a:gd name="connsiteX3" fmla="*/ 2458976 w 2492011"/>
                <a:gd name="connsiteY3" fmla="*/ 544400 h 2327693"/>
                <a:gd name="connsiteX4" fmla="*/ 2048958 w 2492011"/>
                <a:gd name="connsiteY4" fmla="*/ 1577846 h 2327693"/>
                <a:gd name="connsiteX5" fmla="*/ 918544 w 2492011"/>
                <a:gd name="connsiteY5" fmla="*/ 2311580 h 2327693"/>
                <a:gd name="connsiteX6" fmla="*/ 1510713 w 2492011"/>
                <a:gd name="connsiteY6" fmla="*/ 866841 h 2327693"/>
                <a:gd name="connsiteX0" fmla="*/ 1511650 w 2496739"/>
                <a:gd name="connsiteY0" fmla="*/ 769669 h 2230521"/>
                <a:gd name="connsiteX1" fmla="*/ 2393 w 2496739"/>
                <a:gd name="connsiteY1" fmla="*/ 341503 h 2230521"/>
                <a:gd name="connsiteX2" fmla="*/ 1194614 w 2496739"/>
                <a:gd name="connsiteY2" fmla="*/ 957 h 2230521"/>
                <a:gd name="connsiteX3" fmla="*/ 2459913 w 2496739"/>
                <a:gd name="connsiteY3" fmla="*/ 447228 h 2230521"/>
                <a:gd name="connsiteX4" fmla="*/ 2049895 w 2496739"/>
                <a:gd name="connsiteY4" fmla="*/ 1480674 h 2230521"/>
                <a:gd name="connsiteX5" fmla="*/ 919481 w 2496739"/>
                <a:gd name="connsiteY5" fmla="*/ 2214408 h 2230521"/>
                <a:gd name="connsiteX6" fmla="*/ 1511650 w 2496739"/>
                <a:gd name="connsiteY6" fmla="*/ 769669 h 2230521"/>
                <a:gd name="connsiteX0" fmla="*/ 1511602 w 2397269"/>
                <a:gd name="connsiteY0" fmla="*/ 769393 h 2230474"/>
                <a:gd name="connsiteX1" fmla="*/ 2345 w 2397269"/>
                <a:gd name="connsiteY1" fmla="*/ 341227 h 2230474"/>
                <a:gd name="connsiteX2" fmla="*/ 1194566 w 2397269"/>
                <a:gd name="connsiteY2" fmla="*/ 681 h 2230474"/>
                <a:gd name="connsiteX3" fmla="*/ 2350166 w 2397269"/>
                <a:gd name="connsiteY3" fmla="*/ 429489 h 2230474"/>
                <a:gd name="connsiteX4" fmla="*/ 2049847 w 2397269"/>
                <a:gd name="connsiteY4" fmla="*/ 1480398 h 2230474"/>
                <a:gd name="connsiteX5" fmla="*/ 919433 w 2397269"/>
                <a:gd name="connsiteY5" fmla="*/ 2214132 h 2230474"/>
                <a:gd name="connsiteX6" fmla="*/ 1511602 w 2397269"/>
                <a:gd name="connsiteY6" fmla="*/ 769393 h 2230474"/>
                <a:gd name="connsiteX0" fmla="*/ 1511602 w 2390016"/>
                <a:gd name="connsiteY0" fmla="*/ 769393 h 2227758"/>
                <a:gd name="connsiteX1" fmla="*/ 2345 w 2390016"/>
                <a:gd name="connsiteY1" fmla="*/ 341227 h 2227758"/>
                <a:gd name="connsiteX2" fmla="*/ 1194566 w 2390016"/>
                <a:gd name="connsiteY2" fmla="*/ 681 h 2227758"/>
                <a:gd name="connsiteX3" fmla="*/ 2350166 w 2390016"/>
                <a:gd name="connsiteY3" fmla="*/ 429489 h 2227758"/>
                <a:gd name="connsiteX4" fmla="*/ 2010841 w 2390016"/>
                <a:gd name="connsiteY4" fmla="*/ 1434490 h 2227758"/>
                <a:gd name="connsiteX5" fmla="*/ 919433 w 2390016"/>
                <a:gd name="connsiteY5" fmla="*/ 2214132 h 2227758"/>
                <a:gd name="connsiteX6" fmla="*/ 1511602 w 2390016"/>
                <a:gd name="connsiteY6" fmla="*/ 769393 h 2227758"/>
                <a:gd name="connsiteX0" fmla="*/ 919433 w 2390016"/>
                <a:gd name="connsiteY0" fmla="*/ 2214132 h 2306036"/>
                <a:gd name="connsiteX1" fmla="*/ 1511602 w 2390016"/>
                <a:gd name="connsiteY1" fmla="*/ 769393 h 2306036"/>
                <a:gd name="connsiteX2" fmla="*/ 2345 w 2390016"/>
                <a:gd name="connsiteY2" fmla="*/ 341227 h 2306036"/>
                <a:gd name="connsiteX3" fmla="*/ 1194566 w 2390016"/>
                <a:gd name="connsiteY3" fmla="*/ 681 h 2306036"/>
                <a:gd name="connsiteX4" fmla="*/ 2350166 w 2390016"/>
                <a:gd name="connsiteY4" fmla="*/ 429489 h 2306036"/>
                <a:gd name="connsiteX5" fmla="*/ 2010841 w 2390016"/>
                <a:gd name="connsiteY5" fmla="*/ 1434490 h 2306036"/>
                <a:gd name="connsiteX6" fmla="*/ 1010873 w 2390016"/>
                <a:gd name="connsiteY6" fmla="*/ 2305572 h 2306036"/>
                <a:gd name="connsiteX0" fmla="*/ 815015 w 2390016"/>
                <a:gd name="connsiteY0" fmla="*/ 2184277 h 2306036"/>
                <a:gd name="connsiteX1" fmla="*/ 1511602 w 2390016"/>
                <a:gd name="connsiteY1" fmla="*/ 769393 h 2306036"/>
                <a:gd name="connsiteX2" fmla="*/ 2345 w 2390016"/>
                <a:gd name="connsiteY2" fmla="*/ 341227 h 2306036"/>
                <a:gd name="connsiteX3" fmla="*/ 1194566 w 2390016"/>
                <a:gd name="connsiteY3" fmla="*/ 681 h 2306036"/>
                <a:gd name="connsiteX4" fmla="*/ 2350166 w 2390016"/>
                <a:gd name="connsiteY4" fmla="*/ 429489 h 2306036"/>
                <a:gd name="connsiteX5" fmla="*/ 2010841 w 2390016"/>
                <a:gd name="connsiteY5" fmla="*/ 1434490 h 2306036"/>
                <a:gd name="connsiteX6" fmla="*/ 1010873 w 2390016"/>
                <a:gd name="connsiteY6" fmla="*/ 2305572 h 2306036"/>
                <a:gd name="connsiteX0" fmla="*/ 815015 w 2390016"/>
                <a:gd name="connsiteY0" fmla="*/ 2184277 h 2306036"/>
                <a:gd name="connsiteX1" fmla="*/ 1511602 w 2390016"/>
                <a:gd name="connsiteY1" fmla="*/ 769393 h 2306036"/>
                <a:gd name="connsiteX2" fmla="*/ 2345 w 2390016"/>
                <a:gd name="connsiteY2" fmla="*/ 341227 h 2306036"/>
                <a:gd name="connsiteX3" fmla="*/ 1194566 w 2390016"/>
                <a:gd name="connsiteY3" fmla="*/ 681 h 2306036"/>
                <a:gd name="connsiteX4" fmla="*/ 2350166 w 2390016"/>
                <a:gd name="connsiteY4" fmla="*/ 429489 h 2306036"/>
                <a:gd name="connsiteX5" fmla="*/ 2010841 w 2390016"/>
                <a:gd name="connsiteY5" fmla="*/ 1434490 h 2306036"/>
                <a:gd name="connsiteX6" fmla="*/ 1010873 w 2390016"/>
                <a:gd name="connsiteY6" fmla="*/ 2305572 h 2306036"/>
                <a:gd name="connsiteX0" fmla="*/ 765028 w 2390016"/>
                <a:gd name="connsiteY0" fmla="*/ 1957979 h 2306036"/>
                <a:gd name="connsiteX1" fmla="*/ 1511602 w 2390016"/>
                <a:gd name="connsiteY1" fmla="*/ 769393 h 2306036"/>
                <a:gd name="connsiteX2" fmla="*/ 2345 w 2390016"/>
                <a:gd name="connsiteY2" fmla="*/ 341227 h 2306036"/>
                <a:gd name="connsiteX3" fmla="*/ 1194566 w 2390016"/>
                <a:gd name="connsiteY3" fmla="*/ 681 h 2306036"/>
                <a:gd name="connsiteX4" fmla="*/ 2350166 w 2390016"/>
                <a:gd name="connsiteY4" fmla="*/ 429489 h 2306036"/>
                <a:gd name="connsiteX5" fmla="*/ 2010841 w 2390016"/>
                <a:gd name="connsiteY5" fmla="*/ 1434490 h 2306036"/>
                <a:gd name="connsiteX6" fmla="*/ 1010873 w 2390016"/>
                <a:gd name="connsiteY6" fmla="*/ 2305572 h 2306036"/>
                <a:gd name="connsiteX0" fmla="*/ 765028 w 2390016"/>
                <a:gd name="connsiteY0" fmla="*/ 1957979 h 2306036"/>
                <a:gd name="connsiteX1" fmla="*/ 1511602 w 2390016"/>
                <a:gd name="connsiteY1" fmla="*/ 769393 h 2306036"/>
                <a:gd name="connsiteX2" fmla="*/ 2345 w 2390016"/>
                <a:gd name="connsiteY2" fmla="*/ 341227 h 2306036"/>
                <a:gd name="connsiteX3" fmla="*/ 1194566 w 2390016"/>
                <a:gd name="connsiteY3" fmla="*/ 681 h 2306036"/>
                <a:gd name="connsiteX4" fmla="*/ 2350166 w 2390016"/>
                <a:gd name="connsiteY4" fmla="*/ 429489 h 2306036"/>
                <a:gd name="connsiteX5" fmla="*/ 2010841 w 2390016"/>
                <a:gd name="connsiteY5" fmla="*/ 1434490 h 2306036"/>
                <a:gd name="connsiteX6" fmla="*/ 1010873 w 2390016"/>
                <a:gd name="connsiteY6" fmla="*/ 2305572 h 2306036"/>
                <a:gd name="connsiteX0" fmla="*/ 796294 w 2390016"/>
                <a:gd name="connsiteY0" fmla="*/ 1678452 h 2306036"/>
                <a:gd name="connsiteX1" fmla="*/ 1511602 w 2390016"/>
                <a:gd name="connsiteY1" fmla="*/ 769393 h 2306036"/>
                <a:gd name="connsiteX2" fmla="*/ 2345 w 2390016"/>
                <a:gd name="connsiteY2" fmla="*/ 341227 h 2306036"/>
                <a:gd name="connsiteX3" fmla="*/ 1194566 w 2390016"/>
                <a:gd name="connsiteY3" fmla="*/ 681 h 2306036"/>
                <a:gd name="connsiteX4" fmla="*/ 2350166 w 2390016"/>
                <a:gd name="connsiteY4" fmla="*/ 429489 h 2306036"/>
                <a:gd name="connsiteX5" fmla="*/ 2010841 w 2390016"/>
                <a:gd name="connsiteY5" fmla="*/ 1434490 h 2306036"/>
                <a:gd name="connsiteX6" fmla="*/ 1010873 w 2390016"/>
                <a:gd name="connsiteY6" fmla="*/ 2305572 h 2306036"/>
                <a:gd name="connsiteX0" fmla="*/ 796294 w 2390016"/>
                <a:gd name="connsiteY0" fmla="*/ 1678452 h 2306036"/>
                <a:gd name="connsiteX1" fmla="*/ 1511602 w 2390016"/>
                <a:gd name="connsiteY1" fmla="*/ 769393 h 2306036"/>
                <a:gd name="connsiteX2" fmla="*/ 2345 w 2390016"/>
                <a:gd name="connsiteY2" fmla="*/ 341227 h 2306036"/>
                <a:gd name="connsiteX3" fmla="*/ 1194566 w 2390016"/>
                <a:gd name="connsiteY3" fmla="*/ 681 h 2306036"/>
                <a:gd name="connsiteX4" fmla="*/ 2350166 w 2390016"/>
                <a:gd name="connsiteY4" fmla="*/ 429489 h 2306036"/>
                <a:gd name="connsiteX5" fmla="*/ 2010841 w 2390016"/>
                <a:gd name="connsiteY5" fmla="*/ 1434490 h 2306036"/>
                <a:gd name="connsiteX6" fmla="*/ 1010873 w 2390016"/>
                <a:gd name="connsiteY6" fmla="*/ 2305572 h 2306036"/>
                <a:gd name="connsiteX0" fmla="*/ 796294 w 2390016"/>
                <a:gd name="connsiteY0" fmla="*/ 1678452 h 2306036"/>
                <a:gd name="connsiteX1" fmla="*/ 1511602 w 2390016"/>
                <a:gd name="connsiteY1" fmla="*/ 769393 h 2306036"/>
                <a:gd name="connsiteX2" fmla="*/ 2345 w 2390016"/>
                <a:gd name="connsiteY2" fmla="*/ 341227 h 2306036"/>
                <a:gd name="connsiteX3" fmla="*/ 1194566 w 2390016"/>
                <a:gd name="connsiteY3" fmla="*/ 681 h 2306036"/>
                <a:gd name="connsiteX4" fmla="*/ 2350166 w 2390016"/>
                <a:gd name="connsiteY4" fmla="*/ 429489 h 2306036"/>
                <a:gd name="connsiteX5" fmla="*/ 2010841 w 2390016"/>
                <a:gd name="connsiteY5" fmla="*/ 1434490 h 2306036"/>
                <a:gd name="connsiteX6" fmla="*/ 1010873 w 2390016"/>
                <a:gd name="connsiteY6" fmla="*/ 2305572 h 2306036"/>
                <a:gd name="connsiteX0" fmla="*/ 796294 w 2390016"/>
                <a:gd name="connsiteY0" fmla="*/ 1678452 h 2306036"/>
                <a:gd name="connsiteX1" fmla="*/ 1511602 w 2390016"/>
                <a:gd name="connsiteY1" fmla="*/ 769393 h 2306036"/>
                <a:gd name="connsiteX2" fmla="*/ 2345 w 2390016"/>
                <a:gd name="connsiteY2" fmla="*/ 341227 h 2306036"/>
                <a:gd name="connsiteX3" fmla="*/ 1194566 w 2390016"/>
                <a:gd name="connsiteY3" fmla="*/ 681 h 2306036"/>
                <a:gd name="connsiteX4" fmla="*/ 2350166 w 2390016"/>
                <a:gd name="connsiteY4" fmla="*/ 429489 h 2306036"/>
                <a:gd name="connsiteX5" fmla="*/ 2010841 w 2390016"/>
                <a:gd name="connsiteY5" fmla="*/ 1434490 h 2306036"/>
                <a:gd name="connsiteX6" fmla="*/ 1010873 w 2390016"/>
                <a:gd name="connsiteY6" fmla="*/ 2305572 h 2306036"/>
                <a:gd name="connsiteX0" fmla="*/ 796294 w 2390016"/>
                <a:gd name="connsiteY0" fmla="*/ 1678452 h 2306036"/>
                <a:gd name="connsiteX1" fmla="*/ 1511602 w 2390016"/>
                <a:gd name="connsiteY1" fmla="*/ 769393 h 2306036"/>
                <a:gd name="connsiteX2" fmla="*/ 2345 w 2390016"/>
                <a:gd name="connsiteY2" fmla="*/ 341227 h 2306036"/>
                <a:gd name="connsiteX3" fmla="*/ 1194566 w 2390016"/>
                <a:gd name="connsiteY3" fmla="*/ 681 h 2306036"/>
                <a:gd name="connsiteX4" fmla="*/ 2350166 w 2390016"/>
                <a:gd name="connsiteY4" fmla="*/ 429489 h 2306036"/>
                <a:gd name="connsiteX5" fmla="*/ 2010841 w 2390016"/>
                <a:gd name="connsiteY5" fmla="*/ 1434490 h 2306036"/>
                <a:gd name="connsiteX6" fmla="*/ 1010873 w 2390016"/>
                <a:gd name="connsiteY6" fmla="*/ 2305572 h 2306036"/>
                <a:gd name="connsiteX0" fmla="*/ 796294 w 2390016"/>
                <a:gd name="connsiteY0" fmla="*/ 1678452 h 1966244"/>
                <a:gd name="connsiteX1" fmla="*/ 1511602 w 2390016"/>
                <a:gd name="connsiteY1" fmla="*/ 769393 h 1966244"/>
                <a:gd name="connsiteX2" fmla="*/ 2345 w 2390016"/>
                <a:gd name="connsiteY2" fmla="*/ 341227 h 1966244"/>
                <a:gd name="connsiteX3" fmla="*/ 1194566 w 2390016"/>
                <a:gd name="connsiteY3" fmla="*/ 681 h 1966244"/>
                <a:gd name="connsiteX4" fmla="*/ 2350166 w 2390016"/>
                <a:gd name="connsiteY4" fmla="*/ 429489 h 1966244"/>
                <a:gd name="connsiteX5" fmla="*/ 2010841 w 2390016"/>
                <a:gd name="connsiteY5" fmla="*/ 1434490 h 1966244"/>
                <a:gd name="connsiteX6" fmla="*/ 1390207 w 2390016"/>
                <a:gd name="connsiteY6" fmla="*/ 1965196 h 1966244"/>
                <a:gd name="connsiteX0" fmla="*/ 1022094 w 2390016"/>
                <a:gd name="connsiteY0" fmla="*/ 1384208 h 1966244"/>
                <a:gd name="connsiteX1" fmla="*/ 1511602 w 2390016"/>
                <a:gd name="connsiteY1" fmla="*/ 769393 h 1966244"/>
                <a:gd name="connsiteX2" fmla="*/ 2345 w 2390016"/>
                <a:gd name="connsiteY2" fmla="*/ 341227 h 1966244"/>
                <a:gd name="connsiteX3" fmla="*/ 1194566 w 2390016"/>
                <a:gd name="connsiteY3" fmla="*/ 681 h 1966244"/>
                <a:gd name="connsiteX4" fmla="*/ 2350166 w 2390016"/>
                <a:gd name="connsiteY4" fmla="*/ 429489 h 1966244"/>
                <a:gd name="connsiteX5" fmla="*/ 2010841 w 2390016"/>
                <a:gd name="connsiteY5" fmla="*/ 1434490 h 1966244"/>
                <a:gd name="connsiteX6" fmla="*/ 1390207 w 2390016"/>
                <a:gd name="connsiteY6" fmla="*/ 1965196 h 1966244"/>
                <a:gd name="connsiteX0" fmla="*/ 1022094 w 2390016"/>
                <a:gd name="connsiteY0" fmla="*/ 1384208 h 1966244"/>
                <a:gd name="connsiteX1" fmla="*/ 1511602 w 2390016"/>
                <a:gd name="connsiteY1" fmla="*/ 769393 h 1966244"/>
                <a:gd name="connsiteX2" fmla="*/ 2345 w 2390016"/>
                <a:gd name="connsiteY2" fmla="*/ 341227 h 1966244"/>
                <a:gd name="connsiteX3" fmla="*/ 1194566 w 2390016"/>
                <a:gd name="connsiteY3" fmla="*/ 681 h 1966244"/>
                <a:gd name="connsiteX4" fmla="*/ 2350166 w 2390016"/>
                <a:gd name="connsiteY4" fmla="*/ 429489 h 1966244"/>
                <a:gd name="connsiteX5" fmla="*/ 2010841 w 2390016"/>
                <a:gd name="connsiteY5" fmla="*/ 1434490 h 1966244"/>
                <a:gd name="connsiteX6" fmla="*/ 1390207 w 2390016"/>
                <a:gd name="connsiteY6" fmla="*/ 1965196 h 1966244"/>
                <a:gd name="connsiteX0" fmla="*/ 1022094 w 2390016"/>
                <a:gd name="connsiteY0" fmla="*/ 1384208 h 1966244"/>
                <a:gd name="connsiteX1" fmla="*/ 1511602 w 2390016"/>
                <a:gd name="connsiteY1" fmla="*/ 769393 h 1966244"/>
                <a:gd name="connsiteX2" fmla="*/ 2345 w 2390016"/>
                <a:gd name="connsiteY2" fmla="*/ 341227 h 1966244"/>
                <a:gd name="connsiteX3" fmla="*/ 1194566 w 2390016"/>
                <a:gd name="connsiteY3" fmla="*/ 681 h 1966244"/>
                <a:gd name="connsiteX4" fmla="*/ 2350166 w 2390016"/>
                <a:gd name="connsiteY4" fmla="*/ 429489 h 1966244"/>
                <a:gd name="connsiteX5" fmla="*/ 2010841 w 2390016"/>
                <a:gd name="connsiteY5" fmla="*/ 1434490 h 1966244"/>
                <a:gd name="connsiteX6" fmla="*/ 1390207 w 2390016"/>
                <a:gd name="connsiteY6" fmla="*/ 1965196 h 1966244"/>
                <a:gd name="connsiteX0" fmla="*/ 1022094 w 2390016"/>
                <a:gd name="connsiteY0" fmla="*/ 1384208 h 1966244"/>
                <a:gd name="connsiteX1" fmla="*/ 1511602 w 2390016"/>
                <a:gd name="connsiteY1" fmla="*/ 769393 h 1966244"/>
                <a:gd name="connsiteX2" fmla="*/ 2345 w 2390016"/>
                <a:gd name="connsiteY2" fmla="*/ 341227 h 1966244"/>
                <a:gd name="connsiteX3" fmla="*/ 1194566 w 2390016"/>
                <a:gd name="connsiteY3" fmla="*/ 681 h 1966244"/>
                <a:gd name="connsiteX4" fmla="*/ 2350166 w 2390016"/>
                <a:gd name="connsiteY4" fmla="*/ 429489 h 1966244"/>
                <a:gd name="connsiteX5" fmla="*/ 2010841 w 2390016"/>
                <a:gd name="connsiteY5" fmla="*/ 1434490 h 1966244"/>
                <a:gd name="connsiteX6" fmla="*/ 1390207 w 2390016"/>
                <a:gd name="connsiteY6" fmla="*/ 1965196 h 1966244"/>
                <a:gd name="connsiteX0" fmla="*/ 1022094 w 2390016"/>
                <a:gd name="connsiteY0" fmla="*/ 1384208 h 1966244"/>
                <a:gd name="connsiteX1" fmla="*/ 1511602 w 2390016"/>
                <a:gd name="connsiteY1" fmla="*/ 769393 h 1966244"/>
                <a:gd name="connsiteX2" fmla="*/ 2345 w 2390016"/>
                <a:gd name="connsiteY2" fmla="*/ 341227 h 1966244"/>
                <a:gd name="connsiteX3" fmla="*/ 1194566 w 2390016"/>
                <a:gd name="connsiteY3" fmla="*/ 681 h 1966244"/>
                <a:gd name="connsiteX4" fmla="*/ 2350166 w 2390016"/>
                <a:gd name="connsiteY4" fmla="*/ 429489 h 1966244"/>
                <a:gd name="connsiteX5" fmla="*/ 2010841 w 2390016"/>
                <a:gd name="connsiteY5" fmla="*/ 1434490 h 1966244"/>
                <a:gd name="connsiteX6" fmla="*/ 1390207 w 2390016"/>
                <a:gd name="connsiteY6" fmla="*/ 1965196 h 1966244"/>
                <a:gd name="connsiteX0" fmla="*/ 1022094 w 2390016"/>
                <a:gd name="connsiteY0" fmla="*/ 1384208 h 1966244"/>
                <a:gd name="connsiteX1" fmla="*/ 1511602 w 2390016"/>
                <a:gd name="connsiteY1" fmla="*/ 769393 h 1966244"/>
                <a:gd name="connsiteX2" fmla="*/ 2345 w 2390016"/>
                <a:gd name="connsiteY2" fmla="*/ 341227 h 1966244"/>
                <a:gd name="connsiteX3" fmla="*/ 1194566 w 2390016"/>
                <a:gd name="connsiteY3" fmla="*/ 681 h 1966244"/>
                <a:gd name="connsiteX4" fmla="*/ 2350166 w 2390016"/>
                <a:gd name="connsiteY4" fmla="*/ 429489 h 1966244"/>
                <a:gd name="connsiteX5" fmla="*/ 2010841 w 2390016"/>
                <a:gd name="connsiteY5" fmla="*/ 1434490 h 1966244"/>
                <a:gd name="connsiteX6" fmla="*/ 1390207 w 2390016"/>
                <a:gd name="connsiteY6" fmla="*/ 1965196 h 1966244"/>
                <a:gd name="connsiteX0" fmla="*/ 1022094 w 2390016"/>
                <a:gd name="connsiteY0" fmla="*/ 1384208 h 1966244"/>
                <a:gd name="connsiteX1" fmla="*/ 1511602 w 2390016"/>
                <a:gd name="connsiteY1" fmla="*/ 769393 h 1966244"/>
                <a:gd name="connsiteX2" fmla="*/ 2345 w 2390016"/>
                <a:gd name="connsiteY2" fmla="*/ 341227 h 1966244"/>
                <a:gd name="connsiteX3" fmla="*/ 1194566 w 2390016"/>
                <a:gd name="connsiteY3" fmla="*/ 681 h 1966244"/>
                <a:gd name="connsiteX4" fmla="*/ 2350166 w 2390016"/>
                <a:gd name="connsiteY4" fmla="*/ 429489 h 1966244"/>
                <a:gd name="connsiteX5" fmla="*/ 2010841 w 2390016"/>
                <a:gd name="connsiteY5" fmla="*/ 1434490 h 1966244"/>
                <a:gd name="connsiteX6" fmla="*/ 1390207 w 2390016"/>
                <a:gd name="connsiteY6" fmla="*/ 1965196 h 1966244"/>
                <a:gd name="connsiteX0" fmla="*/ 1022094 w 2390016"/>
                <a:gd name="connsiteY0" fmla="*/ 1384208 h 1966244"/>
                <a:gd name="connsiteX1" fmla="*/ 1511602 w 2390016"/>
                <a:gd name="connsiteY1" fmla="*/ 769393 h 1966244"/>
                <a:gd name="connsiteX2" fmla="*/ 2345 w 2390016"/>
                <a:gd name="connsiteY2" fmla="*/ 341227 h 1966244"/>
                <a:gd name="connsiteX3" fmla="*/ 1194566 w 2390016"/>
                <a:gd name="connsiteY3" fmla="*/ 681 h 1966244"/>
                <a:gd name="connsiteX4" fmla="*/ 2350166 w 2390016"/>
                <a:gd name="connsiteY4" fmla="*/ 429489 h 1966244"/>
                <a:gd name="connsiteX5" fmla="*/ 2010841 w 2390016"/>
                <a:gd name="connsiteY5" fmla="*/ 1434490 h 1966244"/>
                <a:gd name="connsiteX6" fmla="*/ 1390207 w 2390016"/>
                <a:gd name="connsiteY6" fmla="*/ 1965196 h 1966244"/>
                <a:gd name="connsiteX0" fmla="*/ 1022094 w 2390016"/>
                <a:gd name="connsiteY0" fmla="*/ 1384208 h 1966244"/>
                <a:gd name="connsiteX1" fmla="*/ 1511602 w 2390016"/>
                <a:gd name="connsiteY1" fmla="*/ 769393 h 1966244"/>
                <a:gd name="connsiteX2" fmla="*/ 2345 w 2390016"/>
                <a:gd name="connsiteY2" fmla="*/ 341227 h 1966244"/>
                <a:gd name="connsiteX3" fmla="*/ 1194566 w 2390016"/>
                <a:gd name="connsiteY3" fmla="*/ 681 h 1966244"/>
                <a:gd name="connsiteX4" fmla="*/ 2350166 w 2390016"/>
                <a:gd name="connsiteY4" fmla="*/ 429489 h 1966244"/>
                <a:gd name="connsiteX5" fmla="*/ 2010841 w 2390016"/>
                <a:gd name="connsiteY5" fmla="*/ 1434490 h 1966244"/>
                <a:gd name="connsiteX6" fmla="*/ 1390207 w 2390016"/>
                <a:gd name="connsiteY6" fmla="*/ 1965196 h 1966244"/>
                <a:gd name="connsiteX0" fmla="*/ 1021648 w 2387736"/>
                <a:gd name="connsiteY0" fmla="*/ 1281989 h 1864025"/>
                <a:gd name="connsiteX1" fmla="*/ 1511156 w 2387736"/>
                <a:gd name="connsiteY1" fmla="*/ 667174 h 1864025"/>
                <a:gd name="connsiteX2" fmla="*/ 1899 w 2387736"/>
                <a:gd name="connsiteY2" fmla="*/ 239008 h 1864025"/>
                <a:gd name="connsiteX3" fmla="*/ 1222661 w 2387736"/>
                <a:gd name="connsiteY3" fmla="*/ 1059 h 1864025"/>
                <a:gd name="connsiteX4" fmla="*/ 2349720 w 2387736"/>
                <a:gd name="connsiteY4" fmla="*/ 327270 h 1864025"/>
                <a:gd name="connsiteX5" fmla="*/ 2010395 w 2387736"/>
                <a:gd name="connsiteY5" fmla="*/ 1332271 h 1864025"/>
                <a:gd name="connsiteX6" fmla="*/ 1389761 w 2387736"/>
                <a:gd name="connsiteY6" fmla="*/ 1862977 h 1864025"/>
                <a:gd name="connsiteX0" fmla="*/ 1021579 w 2387361"/>
                <a:gd name="connsiteY0" fmla="*/ 1230231 h 1812267"/>
                <a:gd name="connsiteX1" fmla="*/ 1511087 w 2387361"/>
                <a:gd name="connsiteY1" fmla="*/ 615416 h 1812267"/>
                <a:gd name="connsiteX2" fmla="*/ 1830 w 2387361"/>
                <a:gd name="connsiteY2" fmla="*/ 187250 h 1812267"/>
                <a:gd name="connsiteX3" fmla="*/ 1227377 w 2387361"/>
                <a:gd name="connsiteY3" fmla="*/ 1470 h 1812267"/>
                <a:gd name="connsiteX4" fmla="*/ 2349651 w 2387361"/>
                <a:gd name="connsiteY4" fmla="*/ 275512 h 1812267"/>
                <a:gd name="connsiteX5" fmla="*/ 2010326 w 2387361"/>
                <a:gd name="connsiteY5" fmla="*/ 1280513 h 1812267"/>
                <a:gd name="connsiteX6" fmla="*/ 1389692 w 2387361"/>
                <a:gd name="connsiteY6" fmla="*/ 1811219 h 1812267"/>
                <a:gd name="connsiteX0" fmla="*/ 1021544 w 2294401"/>
                <a:gd name="connsiteY0" fmla="*/ 1230840 h 1812876"/>
                <a:gd name="connsiteX1" fmla="*/ 1511052 w 2294401"/>
                <a:gd name="connsiteY1" fmla="*/ 616025 h 1812876"/>
                <a:gd name="connsiteX2" fmla="*/ 1795 w 2294401"/>
                <a:gd name="connsiteY2" fmla="*/ 187859 h 1812876"/>
                <a:gd name="connsiteX3" fmla="*/ 1227342 w 2294401"/>
                <a:gd name="connsiteY3" fmla="*/ 2079 h 1812876"/>
                <a:gd name="connsiteX4" fmla="*/ 2241407 w 2294401"/>
                <a:gd name="connsiteY4" fmla="*/ 295612 h 1812876"/>
                <a:gd name="connsiteX5" fmla="*/ 2010291 w 2294401"/>
                <a:gd name="connsiteY5" fmla="*/ 1281122 h 1812876"/>
                <a:gd name="connsiteX6" fmla="*/ 1389657 w 2294401"/>
                <a:gd name="connsiteY6" fmla="*/ 1811828 h 1812876"/>
                <a:gd name="connsiteX0" fmla="*/ 1021544 w 2285391"/>
                <a:gd name="connsiteY0" fmla="*/ 1230840 h 1812601"/>
                <a:gd name="connsiteX1" fmla="*/ 1511052 w 2285391"/>
                <a:gd name="connsiteY1" fmla="*/ 616025 h 1812601"/>
                <a:gd name="connsiteX2" fmla="*/ 1795 w 2285391"/>
                <a:gd name="connsiteY2" fmla="*/ 187859 h 1812601"/>
                <a:gd name="connsiteX3" fmla="*/ 1227342 w 2285391"/>
                <a:gd name="connsiteY3" fmla="*/ 2079 h 1812601"/>
                <a:gd name="connsiteX4" fmla="*/ 2241407 w 2285391"/>
                <a:gd name="connsiteY4" fmla="*/ 295612 h 1812601"/>
                <a:gd name="connsiteX5" fmla="*/ 1972701 w 2285391"/>
                <a:gd name="connsiteY5" fmla="*/ 1184138 h 1812601"/>
                <a:gd name="connsiteX6" fmla="*/ 1389657 w 2285391"/>
                <a:gd name="connsiteY6" fmla="*/ 1811828 h 1812601"/>
                <a:gd name="connsiteX0" fmla="*/ 1021544 w 2285391"/>
                <a:gd name="connsiteY0" fmla="*/ 1230840 h 1745592"/>
                <a:gd name="connsiteX1" fmla="*/ 1511052 w 2285391"/>
                <a:gd name="connsiteY1" fmla="*/ 616025 h 1745592"/>
                <a:gd name="connsiteX2" fmla="*/ 1795 w 2285391"/>
                <a:gd name="connsiteY2" fmla="*/ 187859 h 1745592"/>
                <a:gd name="connsiteX3" fmla="*/ 1227342 w 2285391"/>
                <a:gd name="connsiteY3" fmla="*/ 2079 h 1745592"/>
                <a:gd name="connsiteX4" fmla="*/ 2241407 w 2285391"/>
                <a:gd name="connsiteY4" fmla="*/ 295612 h 1745592"/>
                <a:gd name="connsiteX5" fmla="*/ 1972701 w 2285391"/>
                <a:gd name="connsiteY5" fmla="*/ 1184138 h 1745592"/>
                <a:gd name="connsiteX6" fmla="*/ 1287845 w 2285391"/>
                <a:gd name="connsiteY6" fmla="*/ 1744647 h 1745592"/>
                <a:gd name="connsiteX0" fmla="*/ 1021544 w 2285391"/>
                <a:gd name="connsiteY0" fmla="*/ 1230840 h 1759778"/>
                <a:gd name="connsiteX1" fmla="*/ 1511052 w 2285391"/>
                <a:gd name="connsiteY1" fmla="*/ 616025 h 1759778"/>
                <a:gd name="connsiteX2" fmla="*/ 1795 w 2285391"/>
                <a:gd name="connsiteY2" fmla="*/ 187859 h 1759778"/>
                <a:gd name="connsiteX3" fmla="*/ 1227342 w 2285391"/>
                <a:gd name="connsiteY3" fmla="*/ 2079 h 1759778"/>
                <a:gd name="connsiteX4" fmla="*/ 2241407 w 2285391"/>
                <a:gd name="connsiteY4" fmla="*/ 295612 h 1759778"/>
                <a:gd name="connsiteX5" fmla="*/ 1972701 w 2285391"/>
                <a:gd name="connsiteY5" fmla="*/ 1184138 h 1759778"/>
                <a:gd name="connsiteX6" fmla="*/ 1289150 w 2285391"/>
                <a:gd name="connsiteY6" fmla="*/ 1758875 h 1759778"/>
                <a:gd name="connsiteX0" fmla="*/ 1021544 w 2285391"/>
                <a:gd name="connsiteY0" fmla="*/ 1230840 h 1806302"/>
                <a:gd name="connsiteX1" fmla="*/ 1511052 w 2285391"/>
                <a:gd name="connsiteY1" fmla="*/ 616025 h 1806302"/>
                <a:gd name="connsiteX2" fmla="*/ 1795 w 2285391"/>
                <a:gd name="connsiteY2" fmla="*/ 187859 h 1806302"/>
                <a:gd name="connsiteX3" fmla="*/ 1227342 w 2285391"/>
                <a:gd name="connsiteY3" fmla="*/ 2079 h 1806302"/>
                <a:gd name="connsiteX4" fmla="*/ 2241407 w 2285391"/>
                <a:gd name="connsiteY4" fmla="*/ 295612 h 1806302"/>
                <a:gd name="connsiteX5" fmla="*/ 1972701 w 2285391"/>
                <a:gd name="connsiteY5" fmla="*/ 1184138 h 1806302"/>
                <a:gd name="connsiteX6" fmla="*/ 1197778 w 2285391"/>
                <a:gd name="connsiteY6" fmla="*/ 1805516 h 1806302"/>
                <a:gd name="connsiteX0" fmla="*/ 1021544 w 2285391"/>
                <a:gd name="connsiteY0" fmla="*/ 1230840 h 1541970"/>
                <a:gd name="connsiteX1" fmla="*/ 1511052 w 2285391"/>
                <a:gd name="connsiteY1" fmla="*/ 616025 h 1541970"/>
                <a:gd name="connsiteX2" fmla="*/ 1795 w 2285391"/>
                <a:gd name="connsiteY2" fmla="*/ 187859 h 1541970"/>
                <a:gd name="connsiteX3" fmla="*/ 1227342 w 2285391"/>
                <a:gd name="connsiteY3" fmla="*/ 2079 h 1541970"/>
                <a:gd name="connsiteX4" fmla="*/ 2241407 w 2285391"/>
                <a:gd name="connsiteY4" fmla="*/ 295612 h 1541970"/>
                <a:gd name="connsiteX5" fmla="*/ 1972701 w 2285391"/>
                <a:gd name="connsiteY5" fmla="*/ 1184138 h 1541970"/>
                <a:gd name="connsiteX6" fmla="*/ 1598988 w 2285391"/>
                <a:gd name="connsiteY6" fmla="*/ 1539155 h 1541970"/>
                <a:gd name="connsiteX0" fmla="*/ 958235 w 2285391"/>
                <a:gd name="connsiteY0" fmla="*/ 1322732 h 1541970"/>
                <a:gd name="connsiteX1" fmla="*/ 1511052 w 2285391"/>
                <a:gd name="connsiteY1" fmla="*/ 616025 h 1541970"/>
                <a:gd name="connsiteX2" fmla="*/ 1795 w 2285391"/>
                <a:gd name="connsiteY2" fmla="*/ 187859 h 1541970"/>
                <a:gd name="connsiteX3" fmla="*/ 1227342 w 2285391"/>
                <a:gd name="connsiteY3" fmla="*/ 2079 h 1541970"/>
                <a:gd name="connsiteX4" fmla="*/ 2241407 w 2285391"/>
                <a:gd name="connsiteY4" fmla="*/ 295612 h 1541970"/>
                <a:gd name="connsiteX5" fmla="*/ 1972701 w 2285391"/>
                <a:gd name="connsiteY5" fmla="*/ 1184138 h 1541970"/>
                <a:gd name="connsiteX6" fmla="*/ 1598988 w 2285391"/>
                <a:gd name="connsiteY6" fmla="*/ 1539155 h 1541970"/>
                <a:gd name="connsiteX0" fmla="*/ 967117 w 2294273"/>
                <a:gd name="connsiteY0" fmla="*/ 1322621 h 1541859"/>
                <a:gd name="connsiteX1" fmla="*/ 1519934 w 2294273"/>
                <a:gd name="connsiteY1" fmla="*/ 615914 h 1541859"/>
                <a:gd name="connsiteX2" fmla="*/ 10677 w 2294273"/>
                <a:gd name="connsiteY2" fmla="*/ 187748 h 1541859"/>
                <a:gd name="connsiteX3" fmla="*/ 1236224 w 2294273"/>
                <a:gd name="connsiteY3" fmla="*/ 1968 h 1541859"/>
                <a:gd name="connsiteX4" fmla="*/ 2250289 w 2294273"/>
                <a:gd name="connsiteY4" fmla="*/ 295501 h 1541859"/>
                <a:gd name="connsiteX5" fmla="*/ 1981583 w 2294273"/>
                <a:gd name="connsiteY5" fmla="*/ 1184027 h 1541859"/>
                <a:gd name="connsiteX6" fmla="*/ 1607870 w 2294273"/>
                <a:gd name="connsiteY6" fmla="*/ 1539044 h 1541859"/>
                <a:gd name="connsiteX0" fmla="*/ 967117 w 2294273"/>
                <a:gd name="connsiteY0" fmla="*/ 1322621 h 1541859"/>
                <a:gd name="connsiteX1" fmla="*/ 1519934 w 2294273"/>
                <a:gd name="connsiteY1" fmla="*/ 615914 h 1541859"/>
                <a:gd name="connsiteX2" fmla="*/ 10677 w 2294273"/>
                <a:gd name="connsiteY2" fmla="*/ 187748 h 1541859"/>
                <a:gd name="connsiteX3" fmla="*/ 1236224 w 2294273"/>
                <a:gd name="connsiteY3" fmla="*/ 1968 h 1541859"/>
                <a:gd name="connsiteX4" fmla="*/ 2250289 w 2294273"/>
                <a:gd name="connsiteY4" fmla="*/ 295501 h 1541859"/>
                <a:gd name="connsiteX5" fmla="*/ 1981583 w 2294273"/>
                <a:gd name="connsiteY5" fmla="*/ 1184027 h 1541859"/>
                <a:gd name="connsiteX6" fmla="*/ 1607870 w 2294273"/>
                <a:gd name="connsiteY6" fmla="*/ 1539044 h 1541859"/>
                <a:gd name="connsiteX0" fmla="*/ 1099739 w 2294273"/>
                <a:gd name="connsiteY0" fmla="*/ 1100026 h 1541859"/>
                <a:gd name="connsiteX1" fmla="*/ 1519934 w 2294273"/>
                <a:gd name="connsiteY1" fmla="*/ 615914 h 1541859"/>
                <a:gd name="connsiteX2" fmla="*/ 10677 w 2294273"/>
                <a:gd name="connsiteY2" fmla="*/ 187748 h 1541859"/>
                <a:gd name="connsiteX3" fmla="*/ 1236224 w 2294273"/>
                <a:gd name="connsiteY3" fmla="*/ 1968 h 1541859"/>
                <a:gd name="connsiteX4" fmla="*/ 2250289 w 2294273"/>
                <a:gd name="connsiteY4" fmla="*/ 295501 h 1541859"/>
                <a:gd name="connsiteX5" fmla="*/ 1981583 w 2294273"/>
                <a:gd name="connsiteY5" fmla="*/ 1184027 h 1541859"/>
                <a:gd name="connsiteX6" fmla="*/ 1607870 w 2294273"/>
                <a:gd name="connsiteY6" fmla="*/ 1539044 h 1541859"/>
                <a:gd name="connsiteX0" fmla="*/ 1099739 w 2294273"/>
                <a:gd name="connsiteY0" fmla="*/ 1100026 h 1409549"/>
                <a:gd name="connsiteX1" fmla="*/ 1519934 w 2294273"/>
                <a:gd name="connsiteY1" fmla="*/ 615914 h 1409549"/>
                <a:gd name="connsiteX2" fmla="*/ 10677 w 2294273"/>
                <a:gd name="connsiteY2" fmla="*/ 187748 h 1409549"/>
                <a:gd name="connsiteX3" fmla="*/ 1236224 w 2294273"/>
                <a:gd name="connsiteY3" fmla="*/ 1968 h 1409549"/>
                <a:gd name="connsiteX4" fmla="*/ 2250289 w 2294273"/>
                <a:gd name="connsiteY4" fmla="*/ 295501 h 1409549"/>
                <a:gd name="connsiteX5" fmla="*/ 1981583 w 2294273"/>
                <a:gd name="connsiteY5" fmla="*/ 1184027 h 1409549"/>
                <a:gd name="connsiteX6" fmla="*/ 1756502 w 2294273"/>
                <a:gd name="connsiteY6" fmla="*/ 1386718 h 1409549"/>
                <a:gd name="connsiteX0" fmla="*/ 1099739 w 2325089"/>
                <a:gd name="connsiteY0" fmla="*/ 1100026 h 1388347"/>
                <a:gd name="connsiteX1" fmla="*/ 1519934 w 2325089"/>
                <a:gd name="connsiteY1" fmla="*/ 615914 h 1388347"/>
                <a:gd name="connsiteX2" fmla="*/ 10677 w 2325089"/>
                <a:gd name="connsiteY2" fmla="*/ 187748 h 1388347"/>
                <a:gd name="connsiteX3" fmla="*/ 1236224 w 2325089"/>
                <a:gd name="connsiteY3" fmla="*/ 1968 h 1388347"/>
                <a:gd name="connsiteX4" fmla="*/ 2250289 w 2325089"/>
                <a:gd name="connsiteY4" fmla="*/ 295501 h 1388347"/>
                <a:gd name="connsiteX5" fmla="*/ 2089623 w 2325089"/>
                <a:gd name="connsiteY5" fmla="*/ 954122 h 1388347"/>
                <a:gd name="connsiteX6" fmla="*/ 1756502 w 2325089"/>
                <a:gd name="connsiteY6" fmla="*/ 1386718 h 1388347"/>
                <a:gd name="connsiteX0" fmla="*/ 1099739 w 2260754"/>
                <a:gd name="connsiteY0" fmla="*/ 1100026 h 1386718"/>
                <a:gd name="connsiteX1" fmla="*/ 1519934 w 2260754"/>
                <a:gd name="connsiteY1" fmla="*/ 615914 h 1386718"/>
                <a:gd name="connsiteX2" fmla="*/ 10677 w 2260754"/>
                <a:gd name="connsiteY2" fmla="*/ 187748 h 1386718"/>
                <a:gd name="connsiteX3" fmla="*/ 1236224 w 2260754"/>
                <a:gd name="connsiteY3" fmla="*/ 1968 h 1386718"/>
                <a:gd name="connsiteX4" fmla="*/ 2250289 w 2260754"/>
                <a:gd name="connsiteY4" fmla="*/ 295501 h 1386718"/>
                <a:gd name="connsiteX5" fmla="*/ 1756502 w 2260754"/>
                <a:gd name="connsiteY5" fmla="*/ 1386718 h 1386718"/>
                <a:gd name="connsiteX0" fmla="*/ 1099739 w 2259073"/>
                <a:gd name="connsiteY0" fmla="*/ 1100026 h 1284556"/>
                <a:gd name="connsiteX1" fmla="*/ 1519934 w 2259073"/>
                <a:gd name="connsiteY1" fmla="*/ 615914 h 1284556"/>
                <a:gd name="connsiteX2" fmla="*/ 10677 w 2259073"/>
                <a:gd name="connsiteY2" fmla="*/ 187748 h 1284556"/>
                <a:gd name="connsiteX3" fmla="*/ 1236224 w 2259073"/>
                <a:gd name="connsiteY3" fmla="*/ 1968 h 1284556"/>
                <a:gd name="connsiteX4" fmla="*/ 2250289 w 2259073"/>
                <a:gd name="connsiteY4" fmla="*/ 295501 h 1284556"/>
                <a:gd name="connsiteX5" fmla="*/ 1723218 w 2259073"/>
                <a:gd name="connsiteY5" fmla="*/ 1284556 h 1284556"/>
                <a:gd name="connsiteX0" fmla="*/ 1099739 w 2261143"/>
                <a:gd name="connsiteY0" fmla="*/ 1100026 h 1284556"/>
                <a:gd name="connsiteX1" fmla="*/ 1519934 w 2261143"/>
                <a:gd name="connsiteY1" fmla="*/ 615914 h 1284556"/>
                <a:gd name="connsiteX2" fmla="*/ 10677 w 2261143"/>
                <a:gd name="connsiteY2" fmla="*/ 187748 h 1284556"/>
                <a:gd name="connsiteX3" fmla="*/ 1236224 w 2261143"/>
                <a:gd name="connsiteY3" fmla="*/ 1968 h 1284556"/>
                <a:gd name="connsiteX4" fmla="*/ 2250289 w 2261143"/>
                <a:gd name="connsiteY4" fmla="*/ 295501 h 1284556"/>
                <a:gd name="connsiteX5" fmla="*/ 1723218 w 2261143"/>
                <a:gd name="connsiteY5" fmla="*/ 1284556 h 1284556"/>
                <a:gd name="connsiteX0" fmla="*/ 1099694 w 2233394"/>
                <a:gd name="connsiteY0" fmla="*/ 1102031 h 1286561"/>
                <a:gd name="connsiteX1" fmla="*/ 1519889 w 2233394"/>
                <a:gd name="connsiteY1" fmla="*/ 617919 h 1286561"/>
                <a:gd name="connsiteX2" fmla="*/ 10632 w 2233394"/>
                <a:gd name="connsiteY2" fmla="*/ 189753 h 1286561"/>
                <a:gd name="connsiteX3" fmla="*/ 1236179 w 2233394"/>
                <a:gd name="connsiteY3" fmla="*/ 3973 h 1286561"/>
                <a:gd name="connsiteX4" fmla="*/ 2221831 w 2233394"/>
                <a:gd name="connsiteY4" fmla="*/ 352720 h 1286561"/>
                <a:gd name="connsiteX5" fmla="*/ 1723173 w 2233394"/>
                <a:gd name="connsiteY5" fmla="*/ 1286561 h 1286561"/>
                <a:gd name="connsiteX0" fmla="*/ 770254 w 1903954"/>
                <a:gd name="connsiteY0" fmla="*/ 1120889 h 1305419"/>
                <a:gd name="connsiteX1" fmla="*/ 1190449 w 1903954"/>
                <a:gd name="connsiteY1" fmla="*/ 636777 h 1305419"/>
                <a:gd name="connsiteX2" fmla="*/ 14330 w 1903954"/>
                <a:gd name="connsiteY2" fmla="*/ 95419 h 1305419"/>
                <a:gd name="connsiteX3" fmla="*/ 906739 w 1903954"/>
                <a:gd name="connsiteY3" fmla="*/ 22831 h 1305419"/>
                <a:gd name="connsiteX4" fmla="*/ 1892391 w 1903954"/>
                <a:gd name="connsiteY4" fmla="*/ 371578 h 1305419"/>
                <a:gd name="connsiteX5" fmla="*/ 1393733 w 1903954"/>
                <a:gd name="connsiteY5" fmla="*/ 1305419 h 1305419"/>
                <a:gd name="connsiteX0" fmla="*/ 826698 w 1960398"/>
                <a:gd name="connsiteY0" fmla="*/ 1124199 h 1308729"/>
                <a:gd name="connsiteX1" fmla="*/ 1246893 w 1960398"/>
                <a:gd name="connsiteY1" fmla="*/ 640087 h 1308729"/>
                <a:gd name="connsiteX2" fmla="*/ 13522 w 1960398"/>
                <a:gd name="connsiteY2" fmla="*/ 89249 h 1308729"/>
                <a:gd name="connsiteX3" fmla="*/ 963183 w 1960398"/>
                <a:gd name="connsiteY3" fmla="*/ 26141 h 1308729"/>
                <a:gd name="connsiteX4" fmla="*/ 1948835 w 1960398"/>
                <a:gd name="connsiteY4" fmla="*/ 374888 h 1308729"/>
                <a:gd name="connsiteX5" fmla="*/ 1450177 w 1960398"/>
                <a:gd name="connsiteY5" fmla="*/ 1308729 h 1308729"/>
                <a:gd name="connsiteX0" fmla="*/ 817283 w 1950983"/>
                <a:gd name="connsiteY0" fmla="*/ 1161248 h 1345778"/>
                <a:gd name="connsiteX1" fmla="*/ 1237478 w 1950983"/>
                <a:gd name="connsiteY1" fmla="*/ 677136 h 1345778"/>
                <a:gd name="connsiteX2" fmla="*/ 4107 w 1950983"/>
                <a:gd name="connsiteY2" fmla="*/ 126298 h 1345778"/>
                <a:gd name="connsiteX3" fmla="*/ 953768 w 1950983"/>
                <a:gd name="connsiteY3" fmla="*/ 63190 h 1345778"/>
                <a:gd name="connsiteX4" fmla="*/ 1939420 w 1950983"/>
                <a:gd name="connsiteY4" fmla="*/ 411937 h 1345778"/>
                <a:gd name="connsiteX5" fmla="*/ 1440762 w 1950983"/>
                <a:gd name="connsiteY5" fmla="*/ 1345778 h 1345778"/>
                <a:gd name="connsiteX0" fmla="*/ 829162 w 1962862"/>
                <a:gd name="connsiteY0" fmla="*/ 1163568 h 1348098"/>
                <a:gd name="connsiteX1" fmla="*/ 1249357 w 1962862"/>
                <a:gd name="connsiteY1" fmla="*/ 679456 h 1348098"/>
                <a:gd name="connsiteX2" fmla="*/ 15986 w 1962862"/>
                <a:gd name="connsiteY2" fmla="*/ 128618 h 1348098"/>
                <a:gd name="connsiteX3" fmla="*/ 965647 w 1962862"/>
                <a:gd name="connsiteY3" fmla="*/ 65510 h 1348098"/>
                <a:gd name="connsiteX4" fmla="*/ 1951299 w 1962862"/>
                <a:gd name="connsiteY4" fmla="*/ 414257 h 1348098"/>
                <a:gd name="connsiteX5" fmla="*/ 1452641 w 1962862"/>
                <a:gd name="connsiteY5" fmla="*/ 1348098 h 1348098"/>
                <a:gd name="connsiteX0" fmla="*/ 488755 w 1962862"/>
                <a:gd name="connsiteY0" fmla="*/ 1267458 h 1348098"/>
                <a:gd name="connsiteX1" fmla="*/ 1249357 w 1962862"/>
                <a:gd name="connsiteY1" fmla="*/ 679456 h 1348098"/>
                <a:gd name="connsiteX2" fmla="*/ 15986 w 1962862"/>
                <a:gd name="connsiteY2" fmla="*/ 128618 h 1348098"/>
                <a:gd name="connsiteX3" fmla="*/ 965647 w 1962862"/>
                <a:gd name="connsiteY3" fmla="*/ 65510 h 1348098"/>
                <a:gd name="connsiteX4" fmla="*/ 1951299 w 1962862"/>
                <a:gd name="connsiteY4" fmla="*/ 414257 h 1348098"/>
                <a:gd name="connsiteX5" fmla="*/ 1452641 w 1962862"/>
                <a:gd name="connsiteY5" fmla="*/ 1348098 h 1348098"/>
                <a:gd name="connsiteX0" fmla="*/ 488755 w 1962862"/>
                <a:gd name="connsiteY0" fmla="*/ 1267458 h 1348098"/>
                <a:gd name="connsiteX1" fmla="*/ 1249357 w 1962862"/>
                <a:gd name="connsiteY1" fmla="*/ 679456 h 1348098"/>
                <a:gd name="connsiteX2" fmla="*/ 15986 w 1962862"/>
                <a:gd name="connsiteY2" fmla="*/ 128618 h 1348098"/>
                <a:gd name="connsiteX3" fmla="*/ 965647 w 1962862"/>
                <a:gd name="connsiteY3" fmla="*/ 65510 h 1348098"/>
                <a:gd name="connsiteX4" fmla="*/ 1951299 w 1962862"/>
                <a:gd name="connsiteY4" fmla="*/ 414257 h 1348098"/>
                <a:gd name="connsiteX5" fmla="*/ 1452641 w 1962862"/>
                <a:gd name="connsiteY5" fmla="*/ 1348098 h 1348098"/>
                <a:gd name="connsiteX0" fmla="*/ 476415 w 1950522"/>
                <a:gd name="connsiteY0" fmla="*/ 1228899 h 1309539"/>
                <a:gd name="connsiteX1" fmla="*/ 1311018 w 1950522"/>
                <a:gd name="connsiteY1" fmla="*/ 618312 h 1309539"/>
                <a:gd name="connsiteX2" fmla="*/ 3646 w 1950522"/>
                <a:gd name="connsiteY2" fmla="*/ 90059 h 1309539"/>
                <a:gd name="connsiteX3" fmla="*/ 953307 w 1950522"/>
                <a:gd name="connsiteY3" fmla="*/ 26951 h 1309539"/>
                <a:gd name="connsiteX4" fmla="*/ 1938959 w 1950522"/>
                <a:gd name="connsiteY4" fmla="*/ 375698 h 1309539"/>
                <a:gd name="connsiteX5" fmla="*/ 1440301 w 1950522"/>
                <a:gd name="connsiteY5" fmla="*/ 1309539 h 1309539"/>
                <a:gd name="connsiteX0" fmla="*/ 476415 w 1950522"/>
                <a:gd name="connsiteY0" fmla="*/ 1228899 h 1309539"/>
                <a:gd name="connsiteX1" fmla="*/ 1215675 w 1950522"/>
                <a:gd name="connsiteY1" fmla="*/ 680919 h 1309539"/>
                <a:gd name="connsiteX2" fmla="*/ 1311018 w 1950522"/>
                <a:gd name="connsiteY2" fmla="*/ 618312 h 1309539"/>
                <a:gd name="connsiteX3" fmla="*/ 3646 w 1950522"/>
                <a:gd name="connsiteY3" fmla="*/ 90059 h 1309539"/>
                <a:gd name="connsiteX4" fmla="*/ 953307 w 1950522"/>
                <a:gd name="connsiteY4" fmla="*/ 26951 h 1309539"/>
                <a:gd name="connsiteX5" fmla="*/ 1938959 w 1950522"/>
                <a:gd name="connsiteY5" fmla="*/ 375698 h 1309539"/>
                <a:gd name="connsiteX6" fmla="*/ 1440301 w 1950522"/>
                <a:gd name="connsiteY6" fmla="*/ 1309539 h 1309539"/>
                <a:gd name="connsiteX0" fmla="*/ 476295 w 1950402"/>
                <a:gd name="connsiteY0" fmla="*/ 1229643 h 1310283"/>
                <a:gd name="connsiteX1" fmla="*/ 1215555 w 1950402"/>
                <a:gd name="connsiteY1" fmla="*/ 681663 h 1310283"/>
                <a:gd name="connsiteX2" fmla="*/ 1304487 w 1950402"/>
                <a:gd name="connsiteY2" fmla="*/ 636250 h 1310283"/>
                <a:gd name="connsiteX3" fmla="*/ 3526 w 1950402"/>
                <a:gd name="connsiteY3" fmla="*/ 90803 h 1310283"/>
                <a:gd name="connsiteX4" fmla="*/ 953187 w 1950402"/>
                <a:gd name="connsiteY4" fmla="*/ 27695 h 1310283"/>
                <a:gd name="connsiteX5" fmla="*/ 1938839 w 1950402"/>
                <a:gd name="connsiteY5" fmla="*/ 376442 h 1310283"/>
                <a:gd name="connsiteX6" fmla="*/ 1440181 w 1950402"/>
                <a:gd name="connsiteY6" fmla="*/ 1310283 h 1310283"/>
                <a:gd name="connsiteX0" fmla="*/ 476295 w 1950402"/>
                <a:gd name="connsiteY0" fmla="*/ 1229644 h 1310284"/>
                <a:gd name="connsiteX1" fmla="*/ 1215555 w 1950402"/>
                <a:gd name="connsiteY1" fmla="*/ 681664 h 1310284"/>
                <a:gd name="connsiteX2" fmla="*/ 1304487 w 1950402"/>
                <a:gd name="connsiteY2" fmla="*/ 636251 h 1310284"/>
                <a:gd name="connsiteX3" fmla="*/ 3526 w 1950402"/>
                <a:gd name="connsiteY3" fmla="*/ 90804 h 1310284"/>
                <a:gd name="connsiteX4" fmla="*/ 953187 w 1950402"/>
                <a:gd name="connsiteY4" fmla="*/ 27696 h 1310284"/>
                <a:gd name="connsiteX5" fmla="*/ 1938839 w 1950402"/>
                <a:gd name="connsiteY5" fmla="*/ 376443 h 1310284"/>
                <a:gd name="connsiteX6" fmla="*/ 1440181 w 1950402"/>
                <a:gd name="connsiteY6" fmla="*/ 1310284 h 1310284"/>
                <a:gd name="connsiteX0" fmla="*/ 476295 w 1950402"/>
                <a:gd name="connsiteY0" fmla="*/ 1229644 h 1310284"/>
                <a:gd name="connsiteX1" fmla="*/ 1171781 w 1950402"/>
                <a:gd name="connsiteY1" fmla="*/ 646266 h 1310284"/>
                <a:gd name="connsiteX2" fmla="*/ 1304487 w 1950402"/>
                <a:gd name="connsiteY2" fmla="*/ 636251 h 1310284"/>
                <a:gd name="connsiteX3" fmla="*/ 3526 w 1950402"/>
                <a:gd name="connsiteY3" fmla="*/ 90804 h 1310284"/>
                <a:gd name="connsiteX4" fmla="*/ 953187 w 1950402"/>
                <a:gd name="connsiteY4" fmla="*/ 27696 h 1310284"/>
                <a:gd name="connsiteX5" fmla="*/ 1938839 w 1950402"/>
                <a:gd name="connsiteY5" fmla="*/ 376443 h 1310284"/>
                <a:gd name="connsiteX6" fmla="*/ 1440181 w 1950402"/>
                <a:gd name="connsiteY6" fmla="*/ 1310284 h 1310284"/>
                <a:gd name="connsiteX0" fmla="*/ 476295 w 1950402"/>
                <a:gd name="connsiteY0" fmla="*/ 1229644 h 1310284"/>
                <a:gd name="connsiteX1" fmla="*/ 1171781 w 1950402"/>
                <a:gd name="connsiteY1" fmla="*/ 646266 h 1310284"/>
                <a:gd name="connsiteX2" fmla="*/ 1304487 w 1950402"/>
                <a:gd name="connsiteY2" fmla="*/ 636251 h 1310284"/>
                <a:gd name="connsiteX3" fmla="*/ 3526 w 1950402"/>
                <a:gd name="connsiteY3" fmla="*/ 90804 h 1310284"/>
                <a:gd name="connsiteX4" fmla="*/ 953187 w 1950402"/>
                <a:gd name="connsiteY4" fmla="*/ 27696 h 1310284"/>
                <a:gd name="connsiteX5" fmla="*/ 1938839 w 1950402"/>
                <a:gd name="connsiteY5" fmla="*/ 376443 h 1310284"/>
                <a:gd name="connsiteX6" fmla="*/ 1440181 w 1950402"/>
                <a:gd name="connsiteY6" fmla="*/ 1310284 h 1310284"/>
                <a:gd name="connsiteX0" fmla="*/ 217149 w 1691256"/>
                <a:gd name="connsiteY0" fmla="*/ 1291767 h 1372407"/>
                <a:gd name="connsiteX1" fmla="*/ 912635 w 1691256"/>
                <a:gd name="connsiteY1" fmla="*/ 708389 h 1372407"/>
                <a:gd name="connsiteX2" fmla="*/ 1045341 w 1691256"/>
                <a:gd name="connsiteY2" fmla="*/ 698374 h 1372407"/>
                <a:gd name="connsiteX3" fmla="*/ 5009 w 1691256"/>
                <a:gd name="connsiteY3" fmla="*/ 49005 h 1372407"/>
                <a:gd name="connsiteX4" fmla="*/ 694041 w 1691256"/>
                <a:gd name="connsiteY4" fmla="*/ 89819 h 1372407"/>
                <a:gd name="connsiteX5" fmla="*/ 1679693 w 1691256"/>
                <a:gd name="connsiteY5" fmla="*/ 438566 h 1372407"/>
                <a:gd name="connsiteX6" fmla="*/ 1181035 w 1691256"/>
                <a:gd name="connsiteY6" fmla="*/ 1372407 h 1372407"/>
                <a:gd name="connsiteX0" fmla="*/ 216138 w 1690245"/>
                <a:gd name="connsiteY0" fmla="*/ 1309228 h 1389868"/>
                <a:gd name="connsiteX1" fmla="*/ 911624 w 1690245"/>
                <a:gd name="connsiteY1" fmla="*/ 725850 h 1389868"/>
                <a:gd name="connsiteX2" fmla="*/ 1044330 w 1690245"/>
                <a:gd name="connsiteY2" fmla="*/ 715835 h 1389868"/>
                <a:gd name="connsiteX3" fmla="*/ 3998 w 1690245"/>
                <a:gd name="connsiteY3" fmla="*/ 66466 h 1389868"/>
                <a:gd name="connsiteX4" fmla="*/ 723973 w 1690245"/>
                <a:gd name="connsiteY4" fmla="*/ 65331 h 1389868"/>
                <a:gd name="connsiteX5" fmla="*/ 1678682 w 1690245"/>
                <a:gd name="connsiteY5" fmla="*/ 456027 h 1389868"/>
                <a:gd name="connsiteX6" fmla="*/ 1180024 w 1690245"/>
                <a:gd name="connsiteY6" fmla="*/ 1389868 h 1389868"/>
                <a:gd name="connsiteX0" fmla="*/ 801282 w 1690245"/>
                <a:gd name="connsiteY0" fmla="*/ 786166 h 1389868"/>
                <a:gd name="connsiteX1" fmla="*/ 911624 w 1690245"/>
                <a:gd name="connsiteY1" fmla="*/ 725850 h 1389868"/>
                <a:gd name="connsiteX2" fmla="*/ 1044330 w 1690245"/>
                <a:gd name="connsiteY2" fmla="*/ 715835 h 1389868"/>
                <a:gd name="connsiteX3" fmla="*/ 3998 w 1690245"/>
                <a:gd name="connsiteY3" fmla="*/ 66466 h 1389868"/>
                <a:gd name="connsiteX4" fmla="*/ 723973 w 1690245"/>
                <a:gd name="connsiteY4" fmla="*/ 65331 h 1389868"/>
                <a:gd name="connsiteX5" fmla="*/ 1678682 w 1690245"/>
                <a:gd name="connsiteY5" fmla="*/ 456027 h 1389868"/>
                <a:gd name="connsiteX6" fmla="*/ 1180024 w 1690245"/>
                <a:gd name="connsiteY6" fmla="*/ 1389868 h 1389868"/>
                <a:gd name="connsiteX0" fmla="*/ 801282 w 1683943"/>
                <a:gd name="connsiteY0" fmla="*/ 786166 h 1184122"/>
                <a:gd name="connsiteX1" fmla="*/ 911624 w 1683943"/>
                <a:gd name="connsiteY1" fmla="*/ 725850 h 1184122"/>
                <a:gd name="connsiteX2" fmla="*/ 1044330 w 1683943"/>
                <a:gd name="connsiteY2" fmla="*/ 715835 h 1184122"/>
                <a:gd name="connsiteX3" fmla="*/ 3998 w 1683943"/>
                <a:gd name="connsiteY3" fmla="*/ 66466 h 1184122"/>
                <a:gd name="connsiteX4" fmla="*/ 723973 w 1683943"/>
                <a:gd name="connsiteY4" fmla="*/ 65331 h 1184122"/>
                <a:gd name="connsiteX5" fmla="*/ 1678682 w 1683943"/>
                <a:gd name="connsiteY5" fmla="*/ 456027 h 1184122"/>
                <a:gd name="connsiteX6" fmla="*/ 663721 w 1683943"/>
                <a:gd name="connsiteY6" fmla="*/ 1184122 h 1184122"/>
                <a:gd name="connsiteX0" fmla="*/ 801282 w 1688501"/>
                <a:gd name="connsiteY0" fmla="*/ 786166 h 1274425"/>
                <a:gd name="connsiteX1" fmla="*/ 911624 w 1688501"/>
                <a:gd name="connsiteY1" fmla="*/ 725850 h 1274425"/>
                <a:gd name="connsiteX2" fmla="*/ 1044330 w 1688501"/>
                <a:gd name="connsiteY2" fmla="*/ 715835 h 1274425"/>
                <a:gd name="connsiteX3" fmla="*/ 3998 w 1688501"/>
                <a:gd name="connsiteY3" fmla="*/ 66466 h 1274425"/>
                <a:gd name="connsiteX4" fmla="*/ 723973 w 1688501"/>
                <a:gd name="connsiteY4" fmla="*/ 65331 h 1274425"/>
                <a:gd name="connsiteX5" fmla="*/ 1678682 w 1688501"/>
                <a:gd name="connsiteY5" fmla="*/ 456027 h 1274425"/>
                <a:gd name="connsiteX6" fmla="*/ 663721 w 1688501"/>
                <a:gd name="connsiteY6" fmla="*/ 1184122 h 1274425"/>
                <a:gd name="connsiteX0" fmla="*/ 801386 w 1771831"/>
                <a:gd name="connsiteY0" fmla="*/ 805550 h 1327781"/>
                <a:gd name="connsiteX1" fmla="*/ 911728 w 1771831"/>
                <a:gd name="connsiteY1" fmla="*/ 745234 h 1327781"/>
                <a:gd name="connsiteX2" fmla="*/ 1044434 w 1771831"/>
                <a:gd name="connsiteY2" fmla="*/ 735219 h 1327781"/>
                <a:gd name="connsiteX3" fmla="*/ 4102 w 1771831"/>
                <a:gd name="connsiteY3" fmla="*/ 85850 h 1327781"/>
                <a:gd name="connsiteX4" fmla="*/ 724077 w 1771831"/>
                <a:gd name="connsiteY4" fmla="*/ 84715 h 1327781"/>
                <a:gd name="connsiteX5" fmla="*/ 1763383 w 1771831"/>
                <a:gd name="connsiteY5" fmla="*/ 798821 h 1327781"/>
                <a:gd name="connsiteX6" fmla="*/ 663825 w 1771831"/>
                <a:gd name="connsiteY6" fmla="*/ 1203506 h 1327781"/>
                <a:gd name="connsiteX0" fmla="*/ 800930 w 1771375"/>
                <a:gd name="connsiteY0" fmla="*/ 809022 h 1331253"/>
                <a:gd name="connsiteX1" fmla="*/ 911272 w 1771375"/>
                <a:gd name="connsiteY1" fmla="*/ 748706 h 1331253"/>
                <a:gd name="connsiteX2" fmla="*/ 1023901 w 1771375"/>
                <a:gd name="connsiteY2" fmla="*/ 795226 h 1331253"/>
                <a:gd name="connsiteX3" fmla="*/ 3646 w 1771375"/>
                <a:gd name="connsiteY3" fmla="*/ 89322 h 1331253"/>
                <a:gd name="connsiteX4" fmla="*/ 723621 w 1771375"/>
                <a:gd name="connsiteY4" fmla="*/ 88187 h 1331253"/>
                <a:gd name="connsiteX5" fmla="*/ 1762927 w 1771375"/>
                <a:gd name="connsiteY5" fmla="*/ 802293 h 1331253"/>
                <a:gd name="connsiteX6" fmla="*/ 663369 w 1771375"/>
                <a:gd name="connsiteY6" fmla="*/ 1206978 h 1331253"/>
                <a:gd name="connsiteX0" fmla="*/ 800930 w 1771375"/>
                <a:gd name="connsiteY0" fmla="*/ 809022 h 1331253"/>
                <a:gd name="connsiteX1" fmla="*/ 1023901 w 1771375"/>
                <a:gd name="connsiteY1" fmla="*/ 795226 h 1331253"/>
                <a:gd name="connsiteX2" fmla="*/ 3646 w 1771375"/>
                <a:gd name="connsiteY2" fmla="*/ 89322 h 1331253"/>
                <a:gd name="connsiteX3" fmla="*/ 723621 w 1771375"/>
                <a:gd name="connsiteY3" fmla="*/ 88187 h 1331253"/>
                <a:gd name="connsiteX4" fmla="*/ 1762927 w 1771375"/>
                <a:gd name="connsiteY4" fmla="*/ 802293 h 1331253"/>
                <a:gd name="connsiteX5" fmla="*/ 663369 w 1771375"/>
                <a:gd name="connsiteY5" fmla="*/ 1206978 h 1331253"/>
                <a:gd name="connsiteX0" fmla="*/ 842859 w 1771375"/>
                <a:gd name="connsiteY0" fmla="*/ 670590 h 1331253"/>
                <a:gd name="connsiteX1" fmla="*/ 1023901 w 1771375"/>
                <a:gd name="connsiteY1" fmla="*/ 795226 h 1331253"/>
                <a:gd name="connsiteX2" fmla="*/ 3646 w 1771375"/>
                <a:gd name="connsiteY2" fmla="*/ 89322 h 1331253"/>
                <a:gd name="connsiteX3" fmla="*/ 723621 w 1771375"/>
                <a:gd name="connsiteY3" fmla="*/ 88187 h 1331253"/>
                <a:gd name="connsiteX4" fmla="*/ 1762927 w 1771375"/>
                <a:gd name="connsiteY4" fmla="*/ 802293 h 1331253"/>
                <a:gd name="connsiteX5" fmla="*/ 663369 w 1771375"/>
                <a:gd name="connsiteY5" fmla="*/ 1206978 h 1331253"/>
                <a:gd name="connsiteX0" fmla="*/ 839855 w 1768371"/>
                <a:gd name="connsiteY0" fmla="*/ 663046 h 1323709"/>
                <a:gd name="connsiteX1" fmla="*/ 642 w 1768371"/>
                <a:gd name="connsiteY1" fmla="*/ 81778 h 1323709"/>
                <a:gd name="connsiteX2" fmla="*/ 720617 w 1768371"/>
                <a:gd name="connsiteY2" fmla="*/ 80643 h 1323709"/>
                <a:gd name="connsiteX3" fmla="*/ 1759923 w 1768371"/>
                <a:gd name="connsiteY3" fmla="*/ 794749 h 1323709"/>
                <a:gd name="connsiteX4" fmla="*/ 660365 w 1768371"/>
                <a:gd name="connsiteY4" fmla="*/ 1199434 h 1323709"/>
                <a:gd name="connsiteX0" fmla="*/ 1069300 w 1772413"/>
                <a:gd name="connsiteY0" fmla="*/ 817869 h 1332582"/>
                <a:gd name="connsiteX1" fmla="*/ 4684 w 1772413"/>
                <a:gd name="connsiteY1" fmla="*/ 90651 h 1332582"/>
                <a:gd name="connsiteX2" fmla="*/ 724659 w 1772413"/>
                <a:gd name="connsiteY2" fmla="*/ 89516 h 1332582"/>
                <a:gd name="connsiteX3" fmla="*/ 1763965 w 1772413"/>
                <a:gd name="connsiteY3" fmla="*/ 803622 h 1332582"/>
                <a:gd name="connsiteX4" fmla="*/ 664407 w 1772413"/>
                <a:gd name="connsiteY4" fmla="*/ 1208307 h 1332582"/>
                <a:gd name="connsiteX0" fmla="*/ 1069300 w 1772413"/>
                <a:gd name="connsiteY0" fmla="*/ 817869 h 1332582"/>
                <a:gd name="connsiteX1" fmla="*/ 4684 w 1772413"/>
                <a:gd name="connsiteY1" fmla="*/ 90651 h 1332582"/>
                <a:gd name="connsiteX2" fmla="*/ 724659 w 1772413"/>
                <a:gd name="connsiteY2" fmla="*/ 89516 h 1332582"/>
                <a:gd name="connsiteX3" fmla="*/ 1763965 w 1772413"/>
                <a:gd name="connsiteY3" fmla="*/ 803622 h 1332582"/>
                <a:gd name="connsiteX4" fmla="*/ 664407 w 1772413"/>
                <a:gd name="connsiteY4" fmla="*/ 1208307 h 1332582"/>
                <a:gd name="connsiteX0" fmla="*/ 1069300 w 1763965"/>
                <a:gd name="connsiteY0" fmla="*/ 817869 h 817869"/>
                <a:gd name="connsiteX1" fmla="*/ 4684 w 1763965"/>
                <a:gd name="connsiteY1" fmla="*/ 90651 h 817869"/>
                <a:gd name="connsiteX2" fmla="*/ 724659 w 1763965"/>
                <a:gd name="connsiteY2" fmla="*/ 89516 h 817869"/>
                <a:gd name="connsiteX3" fmla="*/ 1763965 w 1763965"/>
                <a:gd name="connsiteY3" fmla="*/ 803622 h 817869"/>
                <a:gd name="connsiteX0" fmla="*/ 1787523 w 1789998"/>
                <a:gd name="connsiteY0" fmla="*/ 1622728 h 1622728"/>
                <a:gd name="connsiteX1" fmla="*/ 30717 w 1789998"/>
                <a:gd name="connsiteY1" fmla="*/ 141617 h 1622728"/>
                <a:gd name="connsiteX2" fmla="*/ 750692 w 1789998"/>
                <a:gd name="connsiteY2" fmla="*/ 140482 h 1622728"/>
                <a:gd name="connsiteX3" fmla="*/ 1789998 w 1789998"/>
                <a:gd name="connsiteY3" fmla="*/ 854588 h 1622728"/>
                <a:gd name="connsiteX0" fmla="*/ 1787523 w 1789998"/>
                <a:gd name="connsiteY0" fmla="*/ 1622728 h 1622728"/>
                <a:gd name="connsiteX1" fmla="*/ 30717 w 1789998"/>
                <a:gd name="connsiteY1" fmla="*/ 141617 h 1622728"/>
                <a:gd name="connsiteX2" fmla="*/ 750692 w 1789998"/>
                <a:gd name="connsiteY2" fmla="*/ 140482 h 1622728"/>
                <a:gd name="connsiteX3" fmla="*/ 1789998 w 1789998"/>
                <a:gd name="connsiteY3" fmla="*/ 854588 h 1622728"/>
                <a:gd name="connsiteX0" fmla="*/ 1792439 w 2448334"/>
                <a:gd name="connsiteY0" fmla="*/ 1656381 h 1656381"/>
                <a:gd name="connsiteX1" fmla="*/ 35633 w 2448334"/>
                <a:gd name="connsiteY1" fmla="*/ 175270 h 1656381"/>
                <a:gd name="connsiteX2" fmla="*/ 755608 w 2448334"/>
                <a:gd name="connsiteY2" fmla="*/ 174135 h 1656381"/>
                <a:gd name="connsiteX3" fmla="*/ 2448334 w 2448334"/>
                <a:gd name="connsiteY3" fmla="*/ 1486053 h 1656381"/>
                <a:gd name="connsiteX0" fmla="*/ 1783095 w 2438990"/>
                <a:gd name="connsiteY0" fmla="*/ 1669631 h 1669631"/>
                <a:gd name="connsiteX1" fmla="*/ 26289 w 2438990"/>
                <a:gd name="connsiteY1" fmla="*/ 188520 h 1669631"/>
                <a:gd name="connsiteX2" fmla="*/ 846059 w 2438990"/>
                <a:gd name="connsiteY2" fmla="*/ 163688 h 1669631"/>
                <a:gd name="connsiteX3" fmla="*/ 2438990 w 2438990"/>
                <a:gd name="connsiteY3" fmla="*/ 1499303 h 1669631"/>
                <a:gd name="connsiteX0" fmla="*/ 1784089 w 2603919"/>
                <a:gd name="connsiteY0" fmla="*/ 1665262 h 1665262"/>
                <a:gd name="connsiteX1" fmla="*/ 27283 w 2603919"/>
                <a:gd name="connsiteY1" fmla="*/ 184151 h 1665262"/>
                <a:gd name="connsiteX2" fmla="*/ 847053 w 2603919"/>
                <a:gd name="connsiteY2" fmla="*/ 159319 h 1665262"/>
                <a:gd name="connsiteX3" fmla="*/ 2603919 w 2603919"/>
                <a:gd name="connsiteY3" fmla="*/ 1425876 h 1665262"/>
                <a:gd name="connsiteX0" fmla="*/ 1835066 w 2654896"/>
                <a:gd name="connsiteY0" fmla="*/ 1720758 h 1720758"/>
                <a:gd name="connsiteX1" fmla="*/ 25643 w 2654896"/>
                <a:gd name="connsiteY1" fmla="*/ 149699 h 1720758"/>
                <a:gd name="connsiteX2" fmla="*/ 898030 w 2654896"/>
                <a:gd name="connsiteY2" fmla="*/ 214815 h 1720758"/>
                <a:gd name="connsiteX3" fmla="*/ 2654896 w 2654896"/>
                <a:gd name="connsiteY3" fmla="*/ 1481372 h 1720758"/>
                <a:gd name="connsiteX0" fmla="*/ 1831803 w 2651633"/>
                <a:gd name="connsiteY0" fmla="*/ 1769172 h 1769172"/>
                <a:gd name="connsiteX1" fmla="*/ 22380 w 2651633"/>
                <a:gd name="connsiteY1" fmla="*/ 198113 h 1769172"/>
                <a:gd name="connsiteX2" fmla="*/ 938389 w 2651633"/>
                <a:gd name="connsiteY2" fmla="*/ 168506 h 1769172"/>
                <a:gd name="connsiteX3" fmla="*/ 2651633 w 2651633"/>
                <a:gd name="connsiteY3" fmla="*/ 1529786 h 1769172"/>
                <a:gd name="connsiteX0" fmla="*/ 1874418 w 2694248"/>
                <a:gd name="connsiteY0" fmla="*/ 1725316 h 1725316"/>
                <a:gd name="connsiteX1" fmla="*/ 64995 w 2694248"/>
                <a:gd name="connsiteY1" fmla="*/ 154257 h 1725316"/>
                <a:gd name="connsiteX2" fmla="*/ 981004 w 2694248"/>
                <a:gd name="connsiteY2" fmla="*/ 124650 h 1725316"/>
                <a:gd name="connsiteX3" fmla="*/ 2694248 w 2694248"/>
                <a:gd name="connsiteY3" fmla="*/ 1485930 h 1725316"/>
                <a:gd name="connsiteX0" fmla="*/ 1834560 w 2654390"/>
                <a:gd name="connsiteY0" fmla="*/ 1722873 h 1722873"/>
                <a:gd name="connsiteX1" fmla="*/ 25137 w 2654390"/>
                <a:gd name="connsiteY1" fmla="*/ 151814 h 1722873"/>
                <a:gd name="connsiteX2" fmla="*/ 941146 w 2654390"/>
                <a:gd name="connsiteY2" fmla="*/ 122207 h 1722873"/>
                <a:gd name="connsiteX3" fmla="*/ 2654390 w 2654390"/>
                <a:gd name="connsiteY3" fmla="*/ 1483487 h 1722873"/>
                <a:gd name="connsiteX0" fmla="*/ 1846366 w 2652213"/>
                <a:gd name="connsiteY0" fmla="*/ 1821102 h 1821103"/>
                <a:gd name="connsiteX1" fmla="*/ 22960 w 2652213"/>
                <a:gd name="connsiteY1" fmla="*/ 201138 h 1821103"/>
                <a:gd name="connsiteX2" fmla="*/ 938969 w 2652213"/>
                <a:gd name="connsiteY2" fmla="*/ 171531 h 1821103"/>
                <a:gd name="connsiteX3" fmla="*/ 2652213 w 2652213"/>
                <a:gd name="connsiteY3" fmla="*/ 1532811 h 1821103"/>
                <a:gd name="connsiteX0" fmla="*/ 1846366 w 2652213"/>
                <a:gd name="connsiteY0" fmla="*/ 1821102 h 1821102"/>
                <a:gd name="connsiteX1" fmla="*/ 22960 w 2652213"/>
                <a:gd name="connsiteY1" fmla="*/ 201138 h 1821102"/>
                <a:gd name="connsiteX2" fmla="*/ 938969 w 2652213"/>
                <a:gd name="connsiteY2" fmla="*/ 171531 h 1821102"/>
                <a:gd name="connsiteX3" fmla="*/ 2652213 w 2652213"/>
                <a:gd name="connsiteY3" fmla="*/ 1532811 h 1821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52213" h="1821102">
                  <a:moveTo>
                    <a:pt x="1846366" y="1821102"/>
                  </a:moveTo>
                  <a:cubicBezTo>
                    <a:pt x="1041062" y="636682"/>
                    <a:pt x="174193" y="476067"/>
                    <a:pt x="22960" y="201138"/>
                  </a:cubicBezTo>
                  <a:cubicBezTo>
                    <a:pt x="-128273" y="-73791"/>
                    <a:pt x="500760" y="-50415"/>
                    <a:pt x="938969" y="171531"/>
                  </a:cubicBezTo>
                  <a:cubicBezTo>
                    <a:pt x="1377178" y="393477"/>
                    <a:pt x="2571047" y="1319047"/>
                    <a:pt x="2652213" y="1532811"/>
                  </a:cubicBezTo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rnd">
              <a:solidFill>
                <a:schemeClr val="tx1">
                  <a:lumMod val="75000"/>
                  <a:lumOff val="25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grpSp>
          <p:nvGrpSpPr>
            <p:cNvPr id="1804" name="グループ化 1803">
              <a:extLst>
                <a:ext uri="{FF2B5EF4-FFF2-40B4-BE49-F238E27FC236}">
                  <a16:creationId xmlns:a16="http://schemas.microsoft.com/office/drawing/2014/main" id="{2CC25DA7-F0CE-4FA3-847C-A1E339C9B12A}"/>
                </a:ext>
              </a:extLst>
            </p:cNvPr>
            <p:cNvGrpSpPr/>
            <p:nvPr/>
          </p:nvGrpSpPr>
          <p:grpSpPr>
            <a:xfrm>
              <a:off x="1538811" y="6759736"/>
              <a:ext cx="504042" cy="341839"/>
              <a:chOff x="7274900" y="9443397"/>
              <a:chExt cx="504042" cy="341839"/>
            </a:xfrm>
          </p:grpSpPr>
          <p:sp>
            <p:nvSpPr>
              <p:cNvPr id="1805" name="平行四辺形 36">
                <a:extLst>
                  <a:ext uri="{FF2B5EF4-FFF2-40B4-BE49-F238E27FC236}">
                    <a16:creationId xmlns:a16="http://schemas.microsoft.com/office/drawing/2014/main" id="{3F5DBA81-D079-4277-ADB2-4AE701588177}"/>
                  </a:ext>
                </a:extLst>
              </p:cNvPr>
              <p:cNvSpPr/>
              <p:nvPr/>
            </p:nvSpPr>
            <p:spPr>
              <a:xfrm flipH="1">
                <a:off x="7274900" y="9464234"/>
                <a:ext cx="192370" cy="144788"/>
              </a:xfrm>
              <a:custGeom>
                <a:avLst/>
                <a:gdLst>
                  <a:gd name="connsiteX0" fmla="*/ 0 w 4528754"/>
                  <a:gd name="connsiteY0" fmla="*/ 1552876 h 1552876"/>
                  <a:gd name="connsiteX1" fmla="*/ 1895316 w 4528754"/>
                  <a:gd name="connsiteY1" fmla="*/ 0 h 1552876"/>
                  <a:gd name="connsiteX2" fmla="*/ 4528754 w 4528754"/>
                  <a:gd name="connsiteY2" fmla="*/ 0 h 1552876"/>
                  <a:gd name="connsiteX3" fmla="*/ 2633438 w 4528754"/>
                  <a:gd name="connsiteY3" fmla="*/ 1552876 h 1552876"/>
                  <a:gd name="connsiteX4" fmla="*/ 0 w 4528754"/>
                  <a:gd name="connsiteY4" fmla="*/ 1552876 h 1552876"/>
                  <a:gd name="connsiteX0" fmla="*/ 0 w 4528754"/>
                  <a:gd name="connsiteY0" fmla="*/ 1552876 h 1781476"/>
                  <a:gd name="connsiteX1" fmla="*/ 1895316 w 4528754"/>
                  <a:gd name="connsiteY1" fmla="*/ 0 h 1781476"/>
                  <a:gd name="connsiteX2" fmla="*/ 4528754 w 4528754"/>
                  <a:gd name="connsiteY2" fmla="*/ 0 h 1781476"/>
                  <a:gd name="connsiteX3" fmla="*/ 3325588 w 4528754"/>
                  <a:gd name="connsiteY3" fmla="*/ 1781476 h 1781476"/>
                  <a:gd name="connsiteX4" fmla="*/ 0 w 4528754"/>
                  <a:gd name="connsiteY4" fmla="*/ 1552876 h 1781476"/>
                  <a:gd name="connsiteX0" fmla="*/ 0 w 4658063"/>
                  <a:gd name="connsiteY0" fmla="*/ 1552876 h 1781476"/>
                  <a:gd name="connsiteX1" fmla="*/ 1895316 w 4658063"/>
                  <a:gd name="connsiteY1" fmla="*/ 0 h 1781476"/>
                  <a:gd name="connsiteX2" fmla="*/ 4658063 w 4658063"/>
                  <a:gd name="connsiteY2" fmla="*/ 18473 h 1781476"/>
                  <a:gd name="connsiteX3" fmla="*/ 3325588 w 4658063"/>
                  <a:gd name="connsiteY3" fmla="*/ 1781476 h 1781476"/>
                  <a:gd name="connsiteX4" fmla="*/ 0 w 4658063"/>
                  <a:gd name="connsiteY4" fmla="*/ 1552876 h 1781476"/>
                  <a:gd name="connsiteX0" fmla="*/ 0 w 5064463"/>
                  <a:gd name="connsiteY0" fmla="*/ 1552876 h 1781476"/>
                  <a:gd name="connsiteX1" fmla="*/ 1895316 w 5064463"/>
                  <a:gd name="connsiteY1" fmla="*/ 0 h 1781476"/>
                  <a:gd name="connsiteX2" fmla="*/ 5064463 w 5064463"/>
                  <a:gd name="connsiteY2" fmla="*/ 278823 h 1781476"/>
                  <a:gd name="connsiteX3" fmla="*/ 3325588 w 5064463"/>
                  <a:gd name="connsiteY3" fmla="*/ 1781476 h 1781476"/>
                  <a:gd name="connsiteX4" fmla="*/ 0 w 5064463"/>
                  <a:gd name="connsiteY4" fmla="*/ 1552876 h 1781476"/>
                  <a:gd name="connsiteX0" fmla="*/ 0 w 5064463"/>
                  <a:gd name="connsiteY0" fmla="*/ 1451276 h 1679876"/>
                  <a:gd name="connsiteX1" fmla="*/ 4168616 w 5064463"/>
                  <a:gd name="connsiteY1" fmla="*/ 0 h 1679876"/>
                  <a:gd name="connsiteX2" fmla="*/ 5064463 w 5064463"/>
                  <a:gd name="connsiteY2" fmla="*/ 177223 h 1679876"/>
                  <a:gd name="connsiteX3" fmla="*/ 3325588 w 5064463"/>
                  <a:gd name="connsiteY3" fmla="*/ 1679876 h 1679876"/>
                  <a:gd name="connsiteX4" fmla="*/ 0 w 5064463"/>
                  <a:gd name="connsiteY4" fmla="*/ 1451276 h 1679876"/>
                  <a:gd name="connsiteX0" fmla="*/ 0 w 3280113"/>
                  <a:gd name="connsiteY0" fmla="*/ 1108376 h 1679876"/>
                  <a:gd name="connsiteX1" fmla="*/ 2384266 w 3280113"/>
                  <a:gd name="connsiteY1" fmla="*/ 0 h 1679876"/>
                  <a:gd name="connsiteX2" fmla="*/ 3280113 w 3280113"/>
                  <a:gd name="connsiteY2" fmla="*/ 177223 h 1679876"/>
                  <a:gd name="connsiteX3" fmla="*/ 1541238 w 3280113"/>
                  <a:gd name="connsiteY3" fmla="*/ 1679876 h 1679876"/>
                  <a:gd name="connsiteX4" fmla="*/ 0 w 3280113"/>
                  <a:gd name="connsiteY4" fmla="*/ 1108376 h 1679876"/>
                  <a:gd name="connsiteX0" fmla="*/ 0 w 3280113"/>
                  <a:gd name="connsiteY0" fmla="*/ 2327576 h 2899076"/>
                  <a:gd name="connsiteX1" fmla="*/ 1495266 w 3280113"/>
                  <a:gd name="connsiteY1" fmla="*/ 0 h 2899076"/>
                  <a:gd name="connsiteX2" fmla="*/ 3280113 w 3280113"/>
                  <a:gd name="connsiteY2" fmla="*/ 1396423 h 2899076"/>
                  <a:gd name="connsiteX3" fmla="*/ 1541238 w 3280113"/>
                  <a:gd name="connsiteY3" fmla="*/ 2899076 h 2899076"/>
                  <a:gd name="connsiteX4" fmla="*/ 0 w 3280113"/>
                  <a:gd name="connsiteY4" fmla="*/ 2327576 h 2899076"/>
                  <a:gd name="connsiteX0" fmla="*/ 0 w 1946613"/>
                  <a:gd name="connsiteY0" fmla="*/ 130476 h 2899076"/>
                  <a:gd name="connsiteX1" fmla="*/ 161766 w 1946613"/>
                  <a:gd name="connsiteY1" fmla="*/ 0 h 2899076"/>
                  <a:gd name="connsiteX2" fmla="*/ 1946613 w 1946613"/>
                  <a:gd name="connsiteY2" fmla="*/ 1396423 h 2899076"/>
                  <a:gd name="connsiteX3" fmla="*/ 207738 w 1946613"/>
                  <a:gd name="connsiteY3" fmla="*/ 2899076 h 2899076"/>
                  <a:gd name="connsiteX4" fmla="*/ 0 w 1946613"/>
                  <a:gd name="connsiteY4" fmla="*/ 130476 h 2899076"/>
                  <a:gd name="connsiteX0" fmla="*/ 0 w 1946613"/>
                  <a:gd name="connsiteY0" fmla="*/ 130476 h 1406826"/>
                  <a:gd name="connsiteX1" fmla="*/ 161766 w 1946613"/>
                  <a:gd name="connsiteY1" fmla="*/ 0 h 1406826"/>
                  <a:gd name="connsiteX2" fmla="*/ 1946613 w 1946613"/>
                  <a:gd name="connsiteY2" fmla="*/ 1396423 h 1406826"/>
                  <a:gd name="connsiteX3" fmla="*/ 1642838 w 1946613"/>
                  <a:gd name="connsiteY3" fmla="*/ 1406826 h 1406826"/>
                  <a:gd name="connsiteX4" fmla="*/ 0 w 1946613"/>
                  <a:gd name="connsiteY4" fmla="*/ 130476 h 1406826"/>
                  <a:gd name="connsiteX0" fmla="*/ 0 w 1946613"/>
                  <a:gd name="connsiteY0" fmla="*/ 130476 h 1406826"/>
                  <a:gd name="connsiteX1" fmla="*/ 161766 w 1946613"/>
                  <a:gd name="connsiteY1" fmla="*/ 0 h 1406826"/>
                  <a:gd name="connsiteX2" fmla="*/ 1946613 w 1946613"/>
                  <a:gd name="connsiteY2" fmla="*/ 1396423 h 1406826"/>
                  <a:gd name="connsiteX3" fmla="*/ 1642838 w 1946613"/>
                  <a:gd name="connsiteY3" fmla="*/ 1406826 h 1406826"/>
                  <a:gd name="connsiteX4" fmla="*/ 0 w 1946613"/>
                  <a:gd name="connsiteY4" fmla="*/ 130476 h 1406826"/>
                  <a:gd name="connsiteX0" fmla="*/ 0 w 1952963"/>
                  <a:gd name="connsiteY0" fmla="*/ 130476 h 1504373"/>
                  <a:gd name="connsiteX1" fmla="*/ 161766 w 1952963"/>
                  <a:gd name="connsiteY1" fmla="*/ 0 h 1504373"/>
                  <a:gd name="connsiteX2" fmla="*/ 1952963 w 1952963"/>
                  <a:gd name="connsiteY2" fmla="*/ 1504373 h 1504373"/>
                  <a:gd name="connsiteX3" fmla="*/ 1642838 w 1952963"/>
                  <a:gd name="connsiteY3" fmla="*/ 1406826 h 1504373"/>
                  <a:gd name="connsiteX4" fmla="*/ 0 w 1952963"/>
                  <a:gd name="connsiteY4" fmla="*/ 130476 h 1504373"/>
                  <a:gd name="connsiteX0" fmla="*/ 0 w 1952963"/>
                  <a:gd name="connsiteY0" fmla="*/ 130476 h 1504373"/>
                  <a:gd name="connsiteX1" fmla="*/ 161766 w 1952963"/>
                  <a:gd name="connsiteY1" fmla="*/ 0 h 1504373"/>
                  <a:gd name="connsiteX2" fmla="*/ 1952963 w 1952963"/>
                  <a:gd name="connsiteY2" fmla="*/ 1504373 h 1504373"/>
                  <a:gd name="connsiteX3" fmla="*/ 1611088 w 1952963"/>
                  <a:gd name="connsiteY3" fmla="*/ 1489376 h 1504373"/>
                  <a:gd name="connsiteX4" fmla="*/ 0 w 1952963"/>
                  <a:gd name="connsiteY4" fmla="*/ 130476 h 1504373"/>
                  <a:gd name="connsiteX0" fmla="*/ 0 w 1952963"/>
                  <a:gd name="connsiteY0" fmla="*/ 130476 h 1508426"/>
                  <a:gd name="connsiteX1" fmla="*/ 161766 w 1952963"/>
                  <a:gd name="connsiteY1" fmla="*/ 0 h 1508426"/>
                  <a:gd name="connsiteX2" fmla="*/ 1952963 w 1952963"/>
                  <a:gd name="connsiteY2" fmla="*/ 1504373 h 1508426"/>
                  <a:gd name="connsiteX3" fmla="*/ 1477738 w 1952963"/>
                  <a:gd name="connsiteY3" fmla="*/ 1508426 h 1508426"/>
                  <a:gd name="connsiteX4" fmla="*/ 0 w 1952963"/>
                  <a:gd name="connsiteY4" fmla="*/ 130476 h 1508426"/>
                  <a:gd name="connsiteX0" fmla="*/ 0 w 1952963"/>
                  <a:gd name="connsiteY0" fmla="*/ 130476 h 1504373"/>
                  <a:gd name="connsiteX1" fmla="*/ 161766 w 1952963"/>
                  <a:gd name="connsiteY1" fmla="*/ 0 h 1504373"/>
                  <a:gd name="connsiteX2" fmla="*/ 1952963 w 1952963"/>
                  <a:gd name="connsiteY2" fmla="*/ 1504373 h 1504373"/>
                  <a:gd name="connsiteX3" fmla="*/ 1630138 w 1952963"/>
                  <a:gd name="connsiteY3" fmla="*/ 1504193 h 1504373"/>
                  <a:gd name="connsiteX4" fmla="*/ 0 w 1952963"/>
                  <a:gd name="connsiteY4" fmla="*/ 130476 h 1504373"/>
                  <a:gd name="connsiteX0" fmla="*/ 0 w 1893697"/>
                  <a:gd name="connsiteY0" fmla="*/ 196093 h 1504373"/>
                  <a:gd name="connsiteX1" fmla="*/ 102500 w 1893697"/>
                  <a:gd name="connsiteY1" fmla="*/ 0 h 1504373"/>
                  <a:gd name="connsiteX2" fmla="*/ 1893697 w 1893697"/>
                  <a:gd name="connsiteY2" fmla="*/ 1504373 h 1504373"/>
                  <a:gd name="connsiteX3" fmla="*/ 1570872 w 1893697"/>
                  <a:gd name="connsiteY3" fmla="*/ 1504193 h 1504373"/>
                  <a:gd name="connsiteX4" fmla="*/ 0 w 1893697"/>
                  <a:gd name="connsiteY4" fmla="*/ 196093 h 1504373"/>
                  <a:gd name="connsiteX0" fmla="*/ 0 w 1893697"/>
                  <a:gd name="connsiteY0" fmla="*/ 177043 h 1485323"/>
                  <a:gd name="connsiteX1" fmla="*/ 146950 w 1893697"/>
                  <a:gd name="connsiteY1" fmla="*/ 0 h 1485323"/>
                  <a:gd name="connsiteX2" fmla="*/ 1893697 w 1893697"/>
                  <a:gd name="connsiteY2" fmla="*/ 1485323 h 1485323"/>
                  <a:gd name="connsiteX3" fmla="*/ 1570872 w 1893697"/>
                  <a:gd name="connsiteY3" fmla="*/ 1485143 h 1485323"/>
                  <a:gd name="connsiteX4" fmla="*/ 0 w 1893697"/>
                  <a:gd name="connsiteY4" fmla="*/ 177043 h 1485323"/>
                  <a:gd name="connsiteX0" fmla="*/ 0 w 1893697"/>
                  <a:gd name="connsiteY0" fmla="*/ 168577 h 1476857"/>
                  <a:gd name="connsiteX1" fmla="*/ 168117 w 1893697"/>
                  <a:gd name="connsiteY1" fmla="*/ 0 h 1476857"/>
                  <a:gd name="connsiteX2" fmla="*/ 1893697 w 1893697"/>
                  <a:gd name="connsiteY2" fmla="*/ 1476857 h 1476857"/>
                  <a:gd name="connsiteX3" fmla="*/ 1570872 w 1893697"/>
                  <a:gd name="connsiteY3" fmla="*/ 1476677 h 1476857"/>
                  <a:gd name="connsiteX4" fmla="*/ 0 w 1893697"/>
                  <a:gd name="connsiteY4" fmla="*/ 168577 h 1476857"/>
                  <a:gd name="connsiteX0" fmla="*/ 0 w 1893697"/>
                  <a:gd name="connsiteY0" fmla="*/ 160111 h 1468391"/>
                  <a:gd name="connsiteX1" fmla="*/ 176584 w 1893697"/>
                  <a:gd name="connsiteY1" fmla="*/ 0 h 1468391"/>
                  <a:gd name="connsiteX2" fmla="*/ 1893697 w 1893697"/>
                  <a:gd name="connsiteY2" fmla="*/ 1468391 h 1468391"/>
                  <a:gd name="connsiteX3" fmla="*/ 1570872 w 1893697"/>
                  <a:gd name="connsiteY3" fmla="*/ 1468211 h 1468391"/>
                  <a:gd name="connsiteX4" fmla="*/ 0 w 1893697"/>
                  <a:gd name="connsiteY4" fmla="*/ 160111 h 1468391"/>
                  <a:gd name="connsiteX0" fmla="*/ 0 w 1893697"/>
                  <a:gd name="connsiteY0" fmla="*/ 160111 h 1468391"/>
                  <a:gd name="connsiteX1" fmla="*/ 176584 w 1893697"/>
                  <a:gd name="connsiteY1" fmla="*/ 0 h 1468391"/>
                  <a:gd name="connsiteX2" fmla="*/ 1893697 w 1893697"/>
                  <a:gd name="connsiteY2" fmla="*/ 1468391 h 1468391"/>
                  <a:gd name="connsiteX3" fmla="*/ 1469272 w 1893697"/>
                  <a:gd name="connsiteY3" fmla="*/ 1463131 h 1468391"/>
                  <a:gd name="connsiteX4" fmla="*/ 0 w 1893697"/>
                  <a:gd name="connsiteY4" fmla="*/ 160111 h 14683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893697" h="1468391">
                    <a:moveTo>
                      <a:pt x="0" y="160111"/>
                    </a:moveTo>
                    <a:lnTo>
                      <a:pt x="176584" y="0"/>
                    </a:lnTo>
                    <a:lnTo>
                      <a:pt x="1893697" y="1468391"/>
                    </a:lnTo>
                    <a:lnTo>
                      <a:pt x="1469272" y="1463131"/>
                    </a:lnTo>
                    <a:lnTo>
                      <a:pt x="0" y="160111"/>
                    </a:lnTo>
                    <a:close/>
                  </a:path>
                </a:pathLst>
              </a:custGeom>
              <a:solidFill>
                <a:srgbClr val="0070C0"/>
              </a:solidFill>
              <a:ln w="225425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06" name="フリーフォーム: 図形 1805">
                <a:extLst>
                  <a:ext uri="{FF2B5EF4-FFF2-40B4-BE49-F238E27FC236}">
                    <a16:creationId xmlns:a16="http://schemas.microsoft.com/office/drawing/2014/main" id="{FBA45879-0A2D-4777-8856-875090AA8792}"/>
                  </a:ext>
                </a:extLst>
              </p:cNvPr>
              <p:cNvSpPr/>
              <p:nvPr/>
            </p:nvSpPr>
            <p:spPr>
              <a:xfrm>
                <a:off x="7315116" y="9480596"/>
                <a:ext cx="420669" cy="304640"/>
              </a:xfrm>
              <a:custGeom>
                <a:avLst/>
                <a:gdLst>
                  <a:gd name="connsiteX0" fmla="*/ 1563380 w 5564932"/>
                  <a:gd name="connsiteY0" fmla="*/ 0 h 3297538"/>
                  <a:gd name="connsiteX1" fmla="*/ 3291335 w 5564932"/>
                  <a:gd name="connsiteY1" fmla="*/ 1339471 h 3297538"/>
                  <a:gd name="connsiteX2" fmla="*/ 5564932 w 5564932"/>
                  <a:gd name="connsiteY2" fmla="*/ 1339471 h 3297538"/>
                  <a:gd name="connsiteX3" fmla="*/ 5564932 w 5564932"/>
                  <a:gd name="connsiteY3" fmla="*/ 3297538 h 3297538"/>
                  <a:gd name="connsiteX4" fmla="*/ 0 w 5564932"/>
                  <a:gd name="connsiteY4" fmla="*/ 3297538 h 3297538"/>
                  <a:gd name="connsiteX5" fmla="*/ 0 w 5564932"/>
                  <a:gd name="connsiteY5" fmla="*/ 1339471 h 3297538"/>
                  <a:gd name="connsiteX6" fmla="*/ 13230 w 5564932"/>
                  <a:gd name="connsiteY6" fmla="*/ 1339471 h 3297538"/>
                  <a:gd name="connsiteX0" fmla="*/ 1563380 w 5564932"/>
                  <a:gd name="connsiteY0" fmla="*/ 0 h 3773177"/>
                  <a:gd name="connsiteX1" fmla="*/ 3291335 w 5564932"/>
                  <a:gd name="connsiteY1" fmla="*/ 1339471 h 3773177"/>
                  <a:gd name="connsiteX2" fmla="*/ 5564932 w 5564932"/>
                  <a:gd name="connsiteY2" fmla="*/ 1339471 h 3773177"/>
                  <a:gd name="connsiteX3" fmla="*/ 5564932 w 5564932"/>
                  <a:gd name="connsiteY3" fmla="*/ 3297538 h 3773177"/>
                  <a:gd name="connsiteX4" fmla="*/ 2473254 w 5564932"/>
                  <a:gd name="connsiteY4" fmla="*/ 3773177 h 3773177"/>
                  <a:gd name="connsiteX5" fmla="*/ 0 w 5564932"/>
                  <a:gd name="connsiteY5" fmla="*/ 3297538 h 3773177"/>
                  <a:gd name="connsiteX6" fmla="*/ 0 w 5564932"/>
                  <a:gd name="connsiteY6" fmla="*/ 1339471 h 3773177"/>
                  <a:gd name="connsiteX7" fmla="*/ 13230 w 5564932"/>
                  <a:gd name="connsiteY7" fmla="*/ 1339471 h 3773177"/>
                  <a:gd name="connsiteX8" fmla="*/ 1563380 w 5564932"/>
                  <a:gd name="connsiteY8" fmla="*/ 0 h 3773177"/>
                  <a:gd name="connsiteX0" fmla="*/ 1563380 w 5564932"/>
                  <a:gd name="connsiteY0" fmla="*/ 0 h 3830531"/>
                  <a:gd name="connsiteX1" fmla="*/ 3291335 w 5564932"/>
                  <a:gd name="connsiteY1" fmla="*/ 1339471 h 3830531"/>
                  <a:gd name="connsiteX2" fmla="*/ 5564932 w 5564932"/>
                  <a:gd name="connsiteY2" fmla="*/ 1339471 h 3830531"/>
                  <a:gd name="connsiteX3" fmla="*/ 5564932 w 5564932"/>
                  <a:gd name="connsiteY3" fmla="*/ 3297538 h 3830531"/>
                  <a:gd name="connsiteX4" fmla="*/ 2473254 w 5564932"/>
                  <a:gd name="connsiteY4" fmla="*/ 3773177 h 3830531"/>
                  <a:gd name="connsiteX5" fmla="*/ 0 w 5564932"/>
                  <a:gd name="connsiteY5" fmla="*/ 3297538 h 3830531"/>
                  <a:gd name="connsiteX6" fmla="*/ 0 w 5564932"/>
                  <a:gd name="connsiteY6" fmla="*/ 1339471 h 3830531"/>
                  <a:gd name="connsiteX7" fmla="*/ 13230 w 5564932"/>
                  <a:gd name="connsiteY7" fmla="*/ 1339471 h 3830531"/>
                  <a:gd name="connsiteX8" fmla="*/ 1563380 w 5564932"/>
                  <a:gd name="connsiteY8" fmla="*/ 0 h 3830531"/>
                  <a:gd name="connsiteX0" fmla="*/ 1563380 w 5564932"/>
                  <a:gd name="connsiteY0" fmla="*/ 0 h 3923046"/>
                  <a:gd name="connsiteX1" fmla="*/ 3291335 w 5564932"/>
                  <a:gd name="connsiteY1" fmla="*/ 1339471 h 3923046"/>
                  <a:gd name="connsiteX2" fmla="*/ 5564932 w 5564932"/>
                  <a:gd name="connsiteY2" fmla="*/ 1339471 h 3923046"/>
                  <a:gd name="connsiteX3" fmla="*/ 5564932 w 5564932"/>
                  <a:gd name="connsiteY3" fmla="*/ 3297538 h 3923046"/>
                  <a:gd name="connsiteX4" fmla="*/ 2473254 w 5564932"/>
                  <a:gd name="connsiteY4" fmla="*/ 3773177 h 3923046"/>
                  <a:gd name="connsiteX5" fmla="*/ 0 w 5564932"/>
                  <a:gd name="connsiteY5" fmla="*/ 3297538 h 3923046"/>
                  <a:gd name="connsiteX6" fmla="*/ 0 w 5564932"/>
                  <a:gd name="connsiteY6" fmla="*/ 1339471 h 3923046"/>
                  <a:gd name="connsiteX7" fmla="*/ 13230 w 5564932"/>
                  <a:gd name="connsiteY7" fmla="*/ 1339471 h 3923046"/>
                  <a:gd name="connsiteX8" fmla="*/ 1563380 w 5564932"/>
                  <a:gd name="connsiteY8" fmla="*/ 0 h 3923046"/>
                  <a:gd name="connsiteX0" fmla="*/ 1563380 w 5564932"/>
                  <a:gd name="connsiteY0" fmla="*/ 0 h 3773204"/>
                  <a:gd name="connsiteX1" fmla="*/ 3291335 w 5564932"/>
                  <a:gd name="connsiteY1" fmla="*/ 1339471 h 3773204"/>
                  <a:gd name="connsiteX2" fmla="*/ 5564932 w 5564932"/>
                  <a:gd name="connsiteY2" fmla="*/ 1339471 h 3773204"/>
                  <a:gd name="connsiteX3" fmla="*/ 5564932 w 5564932"/>
                  <a:gd name="connsiteY3" fmla="*/ 3297538 h 3773204"/>
                  <a:gd name="connsiteX4" fmla="*/ 2473254 w 5564932"/>
                  <a:gd name="connsiteY4" fmla="*/ 3773177 h 3773204"/>
                  <a:gd name="connsiteX5" fmla="*/ 0 w 5564932"/>
                  <a:gd name="connsiteY5" fmla="*/ 3297538 h 3773204"/>
                  <a:gd name="connsiteX6" fmla="*/ 0 w 5564932"/>
                  <a:gd name="connsiteY6" fmla="*/ 1339471 h 3773204"/>
                  <a:gd name="connsiteX7" fmla="*/ 13230 w 5564932"/>
                  <a:gd name="connsiteY7" fmla="*/ 1339471 h 3773204"/>
                  <a:gd name="connsiteX8" fmla="*/ 1563380 w 5564932"/>
                  <a:gd name="connsiteY8" fmla="*/ 0 h 3773204"/>
                  <a:gd name="connsiteX0" fmla="*/ 1563380 w 5564932"/>
                  <a:gd name="connsiteY0" fmla="*/ 0 h 3773204"/>
                  <a:gd name="connsiteX1" fmla="*/ 3291335 w 5564932"/>
                  <a:gd name="connsiteY1" fmla="*/ 1339471 h 3773204"/>
                  <a:gd name="connsiteX2" fmla="*/ 5564932 w 5564932"/>
                  <a:gd name="connsiteY2" fmla="*/ 1339471 h 3773204"/>
                  <a:gd name="connsiteX3" fmla="*/ 5564932 w 5564932"/>
                  <a:gd name="connsiteY3" fmla="*/ 3297538 h 3773204"/>
                  <a:gd name="connsiteX4" fmla="*/ 2473254 w 5564932"/>
                  <a:gd name="connsiteY4" fmla="*/ 3773177 h 3773204"/>
                  <a:gd name="connsiteX5" fmla="*/ 0 w 5564932"/>
                  <a:gd name="connsiteY5" fmla="*/ 3297538 h 3773204"/>
                  <a:gd name="connsiteX6" fmla="*/ 0 w 5564932"/>
                  <a:gd name="connsiteY6" fmla="*/ 1339471 h 3773204"/>
                  <a:gd name="connsiteX7" fmla="*/ 13230 w 5564932"/>
                  <a:gd name="connsiteY7" fmla="*/ 1339471 h 3773204"/>
                  <a:gd name="connsiteX8" fmla="*/ 1563380 w 5564932"/>
                  <a:gd name="connsiteY8" fmla="*/ 0 h 3773204"/>
                  <a:gd name="connsiteX0" fmla="*/ 1563380 w 5564932"/>
                  <a:gd name="connsiteY0" fmla="*/ 0 h 3773204"/>
                  <a:gd name="connsiteX1" fmla="*/ 3291335 w 5564932"/>
                  <a:gd name="connsiteY1" fmla="*/ 1339471 h 3773204"/>
                  <a:gd name="connsiteX2" fmla="*/ 4255207 w 5564932"/>
                  <a:gd name="connsiteY2" fmla="*/ 780671 h 3773204"/>
                  <a:gd name="connsiteX3" fmla="*/ 5564932 w 5564932"/>
                  <a:gd name="connsiteY3" fmla="*/ 3297538 h 3773204"/>
                  <a:gd name="connsiteX4" fmla="*/ 2473254 w 5564932"/>
                  <a:gd name="connsiteY4" fmla="*/ 3773177 h 3773204"/>
                  <a:gd name="connsiteX5" fmla="*/ 0 w 5564932"/>
                  <a:gd name="connsiteY5" fmla="*/ 3297538 h 3773204"/>
                  <a:gd name="connsiteX6" fmla="*/ 0 w 5564932"/>
                  <a:gd name="connsiteY6" fmla="*/ 1339471 h 3773204"/>
                  <a:gd name="connsiteX7" fmla="*/ 13230 w 5564932"/>
                  <a:gd name="connsiteY7" fmla="*/ 1339471 h 3773204"/>
                  <a:gd name="connsiteX8" fmla="*/ 1563380 w 5564932"/>
                  <a:gd name="connsiteY8" fmla="*/ 0 h 3773204"/>
                  <a:gd name="connsiteX0" fmla="*/ 1563380 w 5564932"/>
                  <a:gd name="connsiteY0" fmla="*/ 0 h 3773204"/>
                  <a:gd name="connsiteX1" fmla="*/ 3245779 w 5564932"/>
                  <a:gd name="connsiteY1" fmla="*/ 1269621 h 3773204"/>
                  <a:gd name="connsiteX2" fmla="*/ 4255207 w 5564932"/>
                  <a:gd name="connsiteY2" fmla="*/ 780671 h 3773204"/>
                  <a:gd name="connsiteX3" fmla="*/ 5564932 w 5564932"/>
                  <a:gd name="connsiteY3" fmla="*/ 3297538 h 3773204"/>
                  <a:gd name="connsiteX4" fmla="*/ 2473254 w 5564932"/>
                  <a:gd name="connsiteY4" fmla="*/ 3773177 h 3773204"/>
                  <a:gd name="connsiteX5" fmla="*/ 0 w 5564932"/>
                  <a:gd name="connsiteY5" fmla="*/ 3297538 h 3773204"/>
                  <a:gd name="connsiteX6" fmla="*/ 0 w 5564932"/>
                  <a:gd name="connsiteY6" fmla="*/ 1339471 h 3773204"/>
                  <a:gd name="connsiteX7" fmla="*/ 13230 w 5564932"/>
                  <a:gd name="connsiteY7" fmla="*/ 1339471 h 3773204"/>
                  <a:gd name="connsiteX8" fmla="*/ 1563380 w 5564932"/>
                  <a:gd name="connsiteY8" fmla="*/ 0 h 3773204"/>
                  <a:gd name="connsiteX0" fmla="*/ 1563380 w 5564932"/>
                  <a:gd name="connsiteY0" fmla="*/ 0 h 3773204"/>
                  <a:gd name="connsiteX1" fmla="*/ 3245779 w 5564932"/>
                  <a:gd name="connsiteY1" fmla="*/ 1269621 h 3773204"/>
                  <a:gd name="connsiteX2" fmla="*/ 4255207 w 5564932"/>
                  <a:gd name="connsiteY2" fmla="*/ 780671 h 3773204"/>
                  <a:gd name="connsiteX3" fmla="*/ 5564932 w 5564932"/>
                  <a:gd name="connsiteY3" fmla="*/ 3297538 h 3773204"/>
                  <a:gd name="connsiteX4" fmla="*/ 2473254 w 5564932"/>
                  <a:gd name="connsiteY4" fmla="*/ 3773177 h 3773204"/>
                  <a:gd name="connsiteX5" fmla="*/ 0 w 5564932"/>
                  <a:gd name="connsiteY5" fmla="*/ 3297538 h 3773204"/>
                  <a:gd name="connsiteX6" fmla="*/ 0 w 5564932"/>
                  <a:gd name="connsiteY6" fmla="*/ 1339471 h 3773204"/>
                  <a:gd name="connsiteX7" fmla="*/ 13230 w 5564932"/>
                  <a:gd name="connsiteY7" fmla="*/ 1339471 h 3773204"/>
                  <a:gd name="connsiteX8" fmla="*/ 1563380 w 5564932"/>
                  <a:gd name="connsiteY8" fmla="*/ 0 h 3773204"/>
                  <a:gd name="connsiteX0" fmla="*/ 1563380 w 4289374"/>
                  <a:gd name="connsiteY0" fmla="*/ 0 h 3799422"/>
                  <a:gd name="connsiteX1" fmla="*/ 3245779 w 4289374"/>
                  <a:gd name="connsiteY1" fmla="*/ 1269621 h 3799422"/>
                  <a:gd name="connsiteX2" fmla="*/ 4255207 w 4289374"/>
                  <a:gd name="connsiteY2" fmla="*/ 780671 h 3799422"/>
                  <a:gd name="connsiteX3" fmla="*/ 4289374 w 4289374"/>
                  <a:gd name="connsiteY3" fmla="*/ 3456288 h 3799422"/>
                  <a:gd name="connsiteX4" fmla="*/ 2473254 w 4289374"/>
                  <a:gd name="connsiteY4" fmla="*/ 3773177 h 3799422"/>
                  <a:gd name="connsiteX5" fmla="*/ 0 w 4289374"/>
                  <a:gd name="connsiteY5" fmla="*/ 3297538 h 3799422"/>
                  <a:gd name="connsiteX6" fmla="*/ 0 w 4289374"/>
                  <a:gd name="connsiteY6" fmla="*/ 1339471 h 3799422"/>
                  <a:gd name="connsiteX7" fmla="*/ 13230 w 4289374"/>
                  <a:gd name="connsiteY7" fmla="*/ 1339471 h 3799422"/>
                  <a:gd name="connsiteX8" fmla="*/ 1563380 w 4289374"/>
                  <a:gd name="connsiteY8" fmla="*/ 0 h 3799422"/>
                  <a:gd name="connsiteX0" fmla="*/ 1563380 w 4289374"/>
                  <a:gd name="connsiteY0" fmla="*/ 0 h 3701844"/>
                  <a:gd name="connsiteX1" fmla="*/ 3245779 w 4289374"/>
                  <a:gd name="connsiteY1" fmla="*/ 1269621 h 3701844"/>
                  <a:gd name="connsiteX2" fmla="*/ 4255207 w 4289374"/>
                  <a:gd name="connsiteY2" fmla="*/ 780671 h 3701844"/>
                  <a:gd name="connsiteX3" fmla="*/ 4289374 w 4289374"/>
                  <a:gd name="connsiteY3" fmla="*/ 3456288 h 3701844"/>
                  <a:gd name="connsiteX4" fmla="*/ 2871866 w 4289374"/>
                  <a:gd name="connsiteY4" fmla="*/ 3595377 h 3701844"/>
                  <a:gd name="connsiteX5" fmla="*/ 0 w 4289374"/>
                  <a:gd name="connsiteY5" fmla="*/ 3297538 h 3701844"/>
                  <a:gd name="connsiteX6" fmla="*/ 0 w 4289374"/>
                  <a:gd name="connsiteY6" fmla="*/ 1339471 h 3701844"/>
                  <a:gd name="connsiteX7" fmla="*/ 13230 w 4289374"/>
                  <a:gd name="connsiteY7" fmla="*/ 1339471 h 3701844"/>
                  <a:gd name="connsiteX8" fmla="*/ 1563380 w 4289374"/>
                  <a:gd name="connsiteY8" fmla="*/ 0 h 3701844"/>
                  <a:gd name="connsiteX0" fmla="*/ 1563380 w 4289374"/>
                  <a:gd name="connsiteY0" fmla="*/ 0 h 3603523"/>
                  <a:gd name="connsiteX1" fmla="*/ 3245779 w 4289374"/>
                  <a:gd name="connsiteY1" fmla="*/ 1269621 h 3603523"/>
                  <a:gd name="connsiteX2" fmla="*/ 4255207 w 4289374"/>
                  <a:gd name="connsiteY2" fmla="*/ 780671 h 3603523"/>
                  <a:gd name="connsiteX3" fmla="*/ 4289374 w 4289374"/>
                  <a:gd name="connsiteY3" fmla="*/ 3456288 h 3603523"/>
                  <a:gd name="connsiteX4" fmla="*/ 2871866 w 4289374"/>
                  <a:gd name="connsiteY4" fmla="*/ 3595377 h 3603523"/>
                  <a:gd name="connsiteX5" fmla="*/ 0 w 4289374"/>
                  <a:gd name="connsiteY5" fmla="*/ 3297538 h 3603523"/>
                  <a:gd name="connsiteX6" fmla="*/ 0 w 4289374"/>
                  <a:gd name="connsiteY6" fmla="*/ 1339471 h 3603523"/>
                  <a:gd name="connsiteX7" fmla="*/ 13230 w 4289374"/>
                  <a:gd name="connsiteY7" fmla="*/ 1339471 h 3603523"/>
                  <a:gd name="connsiteX8" fmla="*/ 1563380 w 4289374"/>
                  <a:gd name="connsiteY8" fmla="*/ 0 h 3603523"/>
                  <a:gd name="connsiteX0" fmla="*/ 1563380 w 4289374"/>
                  <a:gd name="connsiteY0" fmla="*/ 0 h 3603523"/>
                  <a:gd name="connsiteX1" fmla="*/ 3245779 w 4289374"/>
                  <a:gd name="connsiteY1" fmla="*/ 1269621 h 3603523"/>
                  <a:gd name="connsiteX2" fmla="*/ 4255207 w 4289374"/>
                  <a:gd name="connsiteY2" fmla="*/ 780671 h 3603523"/>
                  <a:gd name="connsiteX3" fmla="*/ 4289374 w 4289374"/>
                  <a:gd name="connsiteY3" fmla="*/ 3456288 h 3603523"/>
                  <a:gd name="connsiteX4" fmla="*/ 2871866 w 4289374"/>
                  <a:gd name="connsiteY4" fmla="*/ 3595377 h 3603523"/>
                  <a:gd name="connsiteX5" fmla="*/ 0 w 4289374"/>
                  <a:gd name="connsiteY5" fmla="*/ 3297538 h 3603523"/>
                  <a:gd name="connsiteX6" fmla="*/ 0 w 4289374"/>
                  <a:gd name="connsiteY6" fmla="*/ 1339471 h 3603523"/>
                  <a:gd name="connsiteX7" fmla="*/ 269480 w 4289374"/>
                  <a:gd name="connsiteY7" fmla="*/ 1142621 h 3603523"/>
                  <a:gd name="connsiteX8" fmla="*/ 1563380 w 4289374"/>
                  <a:gd name="connsiteY8" fmla="*/ 0 h 3603523"/>
                  <a:gd name="connsiteX0" fmla="*/ 1563380 w 4289374"/>
                  <a:gd name="connsiteY0" fmla="*/ 0 h 3603523"/>
                  <a:gd name="connsiteX1" fmla="*/ 3245779 w 4289374"/>
                  <a:gd name="connsiteY1" fmla="*/ 1269621 h 3603523"/>
                  <a:gd name="connsiteX2" fmla="*/ 4255207 w 4289374"/>
                  <a:gd name="connsiteY2" fmla="*/ 780671 h 3603523"/>
                  <a:gd name="connsiteX3" fmla="*/ 4289374 w 4289374"/>
                  <a:gd name="connsiteY3" fmla="*/ 3456288 h 3603523"/>
                  <a:gd name="connsiteX4" fmla="*/ 2871866 w 4289374"/>
                  <a:gd name="connsiteY4" fmla="*/ 3595377 h 3603523"/>
                  <a:gd name="connsiteX5" fmla="*/ 0 w 4289374"/>
                  <a:gd name="connsiteY5" fmla="*/ 3297538 h 3603523"/>
                  <a:gd name="connsiteX6" fmla="*/ 0 w 4289374"/>
                  <a:gd name="connsiteY6" fmla="*/ 1339471 h 3603523"/>
                  <a:gd name="connsiteX7" fmla="*/ 1563380 w 4289374"/>
                  <a:gd name="connsiteY7" fmla="*/ 0 h 3603523"/>
                  <a:gd name="connsiteX0" fmla="*/ 1563380 w 4289374"/>
                  <a:gd name="connsiteY0" fmla="*/ 0 h 3603523"/>
                  <a:gd name="connsiteX1" fmla="*/ 3245779 w 4289374"/>
                  <a:gd name="connsiteY1" fmla="*/ 1269621 h 3603523"/>
                  <a:gd name="connsiteX2" fmla="*/ 4255207 w 4289374"/>
                  <a:gd name="connsiteY2" fmla="*/ 780671 h 3603523"/>
                  <a:gd name="connsiteX3" fmla="*/ 4289374 w 4289374"/>
                  <a:gd name="connsiteY3" fmla="*/ 3456288 h 3603523"/>
                  <a:gd name="connsiteX4" fmla="*/ 2871866 w 4289374"/>
                  <a:gd name="connsiteY4" fmla="*/ 3595377 h 3603523"/>
                  <a:gd name="connsiteX5" fmla="*/ 0 w 4289374"/>
                  <a:gd name="connsiteY5" fmla="*/ 3297538 h 3603523"/>
                  <a:gd name="connsiteX6" fmla="*/ 244862 w 4289374"/>
                  <a:gd name="connsiteY6" fmla="*/ 1123571 h 3603523"/>
                  <a:gd name="connsiteX7" fmla="*/ 1563380 w 4289374"/>
                  <a:gd name="connsiteY7" fmla="*/ 0 h 3603523"/>
                  <a:gd name="connsiteX0" fmla="*/ 1318518 w 4044512"/>
                  <a:gd name="connsiteY0" fmla="*/ 0 h 3628151"/>
                  <a:gd name="connsiteX1" fmla="*/ 3000917 w 4044512"/>
                  <a:gd name="connsiteY1" fmla="*/ 1269621 h 3628151"/>
                  <a:gd name="connsiteX2" fmla="*/ 4010345 w 4044512"/>
                  <a:gd name="connsiteY2" fmla="*/ 780671 h 3628151"/>
                  <a:gd name="connsiteX3" fmla="*/ 4044512 w 4044512"/>
                  <a:gd name="connsiteY3" fmla="*/ 3456288 h 3628151"/>
                  <a:gd name="connsiteX4" fmla="*/ 2627004 w 4044512"/>
                  <a:gd name="connsiteY4" fmla="*/ 3595377 h 3628151"/>
                  <a:gd name="connsiteX5" fmla="*/ 45555 w 4044512"/>
                  <a:gd name="connsiteY5" fmla="*/ 2941938 h 3628151"/>
                  <a:gd name="connsiteX6" fmla="*/ 0 w 4044512"/>
                  <a:gd name="connsiteY6" fmla="*/ 1123571 h 3628151"/>
                  <a:gd name="connsiteX7" fmla="*/ 1318518 w 4044512"/>
                  <a:gd name="connsiteY7" fmla="*/ 0 h 3628151"/>
                  <a:gd name="connsiteX0" fmla="*/ 1318518 w 4044512"/>
                  <a:gd name="connsiteY0" fmla="*/ 0 h 3490072"/>
                  <a:gd name="connsiteX1" fmla="*/ 3000917 w 4044512"/>
                  <a:gd name="connsiteY1" fmla="*/ 1269621 h 3490072"/>
                  <a:gd name="connsiteX2" fmla="*/ 4010345 w 4044512"/>
                  <a:gd name="connsiteY2" fmla="*/ 780671 h 3490072"/>
                  <a:gd name="connsiteX3" fmla="*/ 4044512 w 4044512"/>
                  <a:gd name="connsiteY3" fmla="*/ 3456288 h 3490072"/>
                  <a:gd name="connsiteX4" fmla="*/ 2792144 w 4044512"/>
                  <a:gd name="connsiteY4" fmla="*/ 3220727 h 3490072"/>
                  <a:gd name="connsiteX5" fmla="*/ 45555 w 4044512"/>
                  <a:gd name="connsiteY5" fmla="*/ 2941938 h 3490072"/>
                  <a:gd name="connsiteX6" fmla="*/ 0 w 4044512"/>
                  <a:gd name="connsiteY6" fmla="*/ 1123571 h 3490072"/>
                  <a:gd name="connsiteX7" fmla="*/ 1318518 w 4044512"/>
                  <a:gd name="connsiteY7" fmla="*/ 0 h 3490072"/>
                  <a:gd name="connsiteX0" fmla="*/ 1318518 w 4044512"/>
                  <a:gd name="connsiteY0" fmla="*/ 0 h 3477466"/>
                  <a:gd name="connsiteX1" fmla="*/ 3000917 w 4044512"/>
                  <a:gd name="connsiteY1" fmla="*/ 1269621 h 3477466"/>
                  <a:gd name="connsiteX2" fmla="*/ 4010345 w 4044512"/>
                  <a:gd name="connsiteY2" fmla="*/ 780671 h 3477466"/>
                  <a:gd name="connsiteX3" fmla="*/ 4044512 w 4044512"/>
                  <a:gd name="connsiteY3" fmla="*/ 3456288 h 3477466"/>
                  <a:gd name="connsiteX4" fmla="*/ 2792144 w 4044512"/>
                  <a:gd name="connsiteY4" fmla="*/ 3220727 h 3477466"/>
                  <a:gd name="connsiteX5" fmla="*/ 45555 w 4044512"/>
                  <a:gd name="connsiteY5" fmla="*/ 2941938 h 3477466"/>
                  <a:gd name="connsiteX6" fmla="*/ 0 w 4044512"/>
                  <a:gd name="connsiteY6" fmla="*/ 1123571 h 3477466"/>
                  <a:gd name="connsiteX7" fmla="*/ 1318518 w 4044512"/>
                  <a:gd name="connsiteY7" fmla="*/ 0 h 3477466"/>
                  <a:gd name="connsiteX0" fmla="*/ 1318518 w 4044512"/>
                  <a:gd name="connsiteY0" fmla="*/ 0 h 3477466"/>
                  <a:gd name="connsiteX1" fmla="*/ 3000917 w 4044512"/>
                  <a:gd name="connsiteY1" fmla="*/ 1269621 h 3477466"/>
                  <a:gd name="connsiteX2" fmla="*/ 4010345 w 4044512"/>
                  <a:gd name="connsiteY2" fmla="*/ 780671 h 3477466"/>
                  <a:gd name="connsiteX3" fmla="*/ 4044512 w 4044512"/>
                  <a:gd name="connsiteY3" fmla="*/ 3456288 h 3477466"/>
                  <a:gd name="connsiteX4" fmla="*/ 2792144 w 4044512"/>
                  <a:gd name="connsiteY4" fmla="*/ 3220727 h 3477466"/>
                  <a:gd name="connsiteX5" fmla="*/ 45555 w 4044512"/>
                  <a:gd name="connsiteY5" fmla="*/ 2941938 h 3477466"/>
                  <a:gd name="connsiteX6" fmla="*/ 0 w 4044512"/>
                  <a:gd name="connsiteY6" fmla="*/ 1123571 h 3477466"/>
                  <a:gd name="connsiteX7" fmla="*/ 1318518 w 4044512"/>
                  <a:gd name="connsiteY7" fmla="*/ 0 h 3477466"/>
                  <a:gd name="connsiteX0" fmla="*/ 1318518 w 4044512"/>
                  <a:gd name="connsiteY0" fmla="*/ 0 h 3477466"/>
                  <a:gd name="connsiteX1" fmla="*/ 3000917 w 4044512"/>
                  <a:gd name="connsiteY1" fmla="*/ 1269621 h 3477466"/>
                  <a:gd name="connsiteX2" fmla="*/ 4010345 w 4044512"/>
                  <a:gd name="connsiteY2" fmla="*/ 780671 h 3477466"/>
                  <a:gd name="connsiteX3" fmla="*/ 4044512 w 4044512"/>
                  <a:gd name="connsiteY3" fmla="*/ 3456288 h 3477466"/>
                  <a:gd name="connsiteX4" fmla="*/ 2792144 w 4044512"/>
                  <a:gd name="connsiteY4" fmla="*/ 3220727 h 3477466"/>
                  <a:gd name="connsiteX5" fmla="*/ 45555 w 4044512"/>
                  <a:gd name="connsiteY5" fmla="*/ 2941938 h 3477466"/>
                  <a:gd name="connsiteX6" fmla="*/ 0 w 4044512"/>
                  <a:gd name="connsiteY6" fmla="*/ 1123571 h 3477466"/>
                  <a:gd name="connsiteX7" fmla="*/ 1318518 w 4044512"/>
                  <a:gd name="connsiteY7" fmla="*/ 0 h 3477466"/>
                  <a:gd name="connsiteX0" fmla="*/ 1318518 w 4044512"/>
                  <a:gd name="connsiteY0" fmla="*/ 0 h 3483962"/>
                  <a:gd name="connsiteX1" fmla="*/ 3000917 w 4044512"/>
                  <a:gd name="connsiteY1" fmla="*/ 1269621 h 3483962"/>
                  <a:gd name="connsiteX2" fmla="*/ 4010345 w 4044512"/>
                  <a:gd name="connsiteY2" fmla="*/ 780671 h 3483962"/>
                  <a:gd name="connsiteX3" fmla="*/ 4044512 w 4044512"/>
                  <a:gd name="connsiteY3" fmla="*/ 3456288 h 3483962"/>
                  <a:gd name="connsiteX4" fmla="*/ 2792144 w 4044512"/>
                  <a:gd name="connsiteY4" fmla="*/ 3220727 h 3483962"/>
                  <a:gd name="connsiteX5" fmla="*/ 45555 w 4044512"/>
                  <a:gd name="connsiteY5" fmla="*/ 2941938 h 3483962"/>
                  <a:gd name="connsiteX6" fmla="*/ 0 w 4044512"/>
                  <a:gd name="connsiteY6" fmla="*/ 1123571 h 3483962"/>
                  <a:gd name="connsiteX7" fmla="*/ 1318518 w 4044512"/>
                  <a:gd name="connsiteY7" fmla="*/ 0 h 3483962"/>
                  <a:gd name="connsiteX0" fmla="*/ 1318518 w 4044512"/>
                  <a:gd name="connsiteY0" fmla="*/ 0 h 3483962"/>
                  <a:gd name="connsiteX1" fmla="*/ 3000917 w 4044512"/>
                  <a:gd name="connsiteY1" fmla="*/ 1269621 h 3483962"/>
                  <a:gd name="connsiteX2" fmla="*/ 4010345 w 4044512"/>
                  <a:gd name="connsiteY2" fmla="*/ 780671 h 3483962"/>
                  <a:gd name="connsiteX3" fmla="*/ 4044512 w 4044512"/>
                  <a:gd name="connsiteY3" fmla="*/ 3456288 h 3483962"/>
                  <a:gd name="connsiteX4" fmla="*/ 2792144 w 4044512"/>
                  <a:gd name="connsiteY4" fmla="*/ 3220727 h 3483962"/>
                  <a:gd name="connsiteX5" fmla="*/ 45555 w 4044512"/>
                  <a:gd name="connsiteY5" fmla="*/ 2941938 h 3483962"/>
                  <a:gd name="connsiteX6" fmla="*/ 0 w 4044512"/>
                  <a:gd name="connsiteY6" fmla="*/ 1123571 h 3483962"/>
                  <a:gd name="connsiteX7" fmla="*/ 1318518 w 4044512"/>
                  <a:gd name="connsiteY7" fmla="*/ 0 h 3483962"/>
                  <a:gd name="connsiteX0" fmla="*/ 1318518 w 4044512"/>
                  <a:gd name="connsiteY0" fmla="*/ 0 h 3456288"/>
                  <a:gd name="connsiteX1" fmla="*/ 3000917 w 4044512"/>
                  <a:gd name="connsiteY1" fmla="*/ 1269621 h 3456288"/>
                  <a:gd name="connsiteX2" fmla="*/ 4010345 w 4044512"/>
                  <a:gd name="connsiteY2" fmla="*/ 780671 h 3456288"/>
                  <a:gd name="connsiteX3" fmla="*/ 4044512 w 4044512"/>
                  <a:gd name="connsiteY3" fmla="*/ 3456288 h 3456288"/>
                  <a:gd name="connsiteX4" fmla="*/ 2792144 w 4044512"/>
                  <a:gd name="connsiteY4" fmla="*/ 3220727 h 3456288"/>
                  <a:gd name="connsiteX5" fmla="*/ 45555 w 4044512"/>
                  <a:gd name="connsiteY5" fmla="*/ 2941938 h 3456288"/>
                  <a:gd name="connsiteX6" fmla="*/ 0 w 4044512"/>
                  <a:gd name="connsiteY6" fmla="*/ 1123571 h 3456288"/>
                  <a:gd name="connsiteX7" fmla="*/ 1318518 w 4044512"/>
                  <a:gd name="connsiteY7" fmla="*/ 0 h 3456288"/>
                  <a:gd name="connsiteX0" fmla="*/ 1318518 w 4033123"/>
                  <a:gd name="connsiteY0" fmla="*/ 0 h 3221486"/>
                  <a:gd name="connsiteX1" fmla="*/ 3000917 w 4033123"/>
                  <a:gd name="connsiteY1" fmla="*/ 1269621 h 3221486"/>
                  <a:gd name="connsiteX2" fmla="*/ 4010345 w 4033123"/>
                  <a:gd name="connsiteY2" fmla="*/ 780671 h 3221486"/>
                  <a:gd name="connsiteX3" fmla="*/ 4033123 w 4033123"/>
                  <a:gd name="connsiteY3" fmla="*/ 2605388 h 3221486"/>
                  <a:gd name="connsiteX4" fmla="*/ 2792144 w 4033123"/>
                  <a:gd name="connsiteY4" fmla="*/ 3220727 h 3221486"/>
                  <a:gd name="connsiteX5" fmla="*/ 45555 w 4033123"/>
                  <a:gd name="connsiteY5" fmla="*/ 2941938 h 3221486"/>
                  <a:gd name="connsiteX6" fmla="*/ 0 w 4033123"/>
                  <a:gd name="connsiteY6" fmla="*/ 1123571 h 3221486"/>
                  <a:gd name="connsiteX7" fmla="*/ 1318518 w 4033123"/>
                  <a:gd name="connsiteY7" fmla="*/ 0 h 3221486"/>
                  <a:gd name="connsiteX0" fmla="*/ 1318518 w 4010345"/>
                  <a:gd name="connsiteY0" fmla="*/ 0 h 3221486"/>
                  <a:gd name="connsiteX1" fmla="*/ 3000917 w 4010345"/>
                  <a:gd name="connsiteY1" fmla="*/ 1269621 h 3221486"/>
                  <a:gd name="connsiteX2" fmla="*/ 4010345 w 4010345"/>
                  <a:gd name="connsiteY2" fmla="*/ 780671 h 3221486"/>
                  <a:gd name="connsiteX3" fmla="*/ 3993262 w 4010345"/>
                  <a:gd name="connsiteY3" fmla="*/ 2605388 h 3221486"/>
                  <a:gd name="connsiteX4" fmla="*/ 2792144 w 4010345"/>
                  <a:gd name="connsiteY4" fmla="*/ 3220727 h 3221486"/>
                  <a:gd name="connsiteX5" fmla="*/ 45555 w 4010345"/>
                  <a:gd name="connsiteY5" fmla="*/ 2941938 h 3221486"/>
                  <a:gd name="connsiteX6" fmla="*/ 0 w 4010345"/>
                  <a:gd name="connsiteY6" fmla="*/ 1123571 h 3221486"/>
                  <a:gd name="connsiteX7" fmla="*/ 1318518 w 4010345"/>
                  <a:gd name="connsiteY7" fmla="*/ 0 h 3221486"/>
                  <a:gd name="connsiteX0" fmla="*/ 1318518 w 3993262"/>
                  <a:gd name="connsiteY0" fmla="*/ 0 h 3221486"/>
                  <a:gd name="connsiteX1" fmla="*/ 3000917 w 3993262"/>
                  <a:gd name="connsiteY1" fmla="*/ 1269621 h 3221486"/>
                  <a:gd name="connsiteX2" fmla="*/ 3930623 w 3993262"/>
                  <a:gd name="connsiteY2" fmla="*/ 806071 h 3221486"/>
                  <a:gd name="connsiteX3" fmla="*/ 3993262 w 3993262"/>
                  <a:gd name="connsiteY3" fmla="*/ 2605388 h 3221486"/>
                  <a:gd name="connsiteX4" fmla="*/ 2792144 w 3993262"/>
                  <a:gd name="connsiteY4" fmla="*/ 3220727 h 3221486"/>
                  <a:gd name="connsiteX5" fmla="*/ 45555 w 3993262"/>
                  <a:gd name="connsiteY5" fmla="*/ 2941938 h 3221486"/>
                  <a:gd name="connsiteX6" fmla="*/ 0 w 3993262"/>
                  <a:gd name="connsiteY6" fmla="*/ 1123571 h 3221486"/>
                  <a:gd name="connsiteX7" fmla="*/ 1318518 w 3993262"/>
                  <a:gd name="connsiteY7" fmla="*/ 0 h 3221486"/>
                  <a:gd name="connsiteX0" fmla="*/ 1318518 w 4004651"/>
                  <a:gd name="connsiteY0" fmla="*/ 0 h 3221486"/>
                  <a:gd name="connsiteX1" fmla="*/ 3000917 w 4004651"/>
                  <a:gd name="connsiteY1" fmla="*/ 1269621 h 3221486"/>
                  <a:gd name="connsiteX2" fmla="*/ 4004651 w 4004651"/>
                  <a:gd name="connsiteY2" fmla="*/ 806071 h 3221486"/>
                  <a:gd name="connsiteX3" fmla="*/ 3993262 w 4004651"/>
                  <a:gd name="connsiteY3" fmla="*/ 2605388 h 3221486"/>
                  <a:gd name="connsiteX4" fmla="*/ 2792144 w 4004651"/>
                  <a:gd name="connsiteY4" fmla="*/ 3220727 h 3221486"/>
                  <a:gd name="connsiteX5" fmla="*/ 45555 w 4004651"/>
                  <a:gd name="connsiteY5" fmla="*/ 2941938 h 3221486"/>
                  <a:gd name="connsiteX6" fmla="*/ 0 w 4004651"/>
                  <a:gd name="connsiteY6" fmla="*/ 1123571 h 3221486"/>
                  <a:gd name="connsiteX7" fmla="*/ 1318518 w 4004651"/>
                  <a:gd name="connsiteY7" fmla="*/ 0 h 3221486"/>
                  <a:gd name="connsiteX0" fmla="*/ 1318518 w 4004651"/>
                  <a:gd name="connsiteY0" fmla="*/ 0 h 3241713"/>
                  <a:gd name="connsiteX1" fmla="*/ 3000917 w 4004651"/>
                  <a:gd name="connsiteY1" fmla="*/ 1269621 h 3241713"/>
                  <a:gd name="connsiteX2" fmla="*/ 4004651 w 4004651"/>
                  <a:gd name="connsiteY2" fmla="*/ 806071 h 3241713"/>
                  <a:gd name="connsiteX3" fmla="*/ 3993262 w 4004651"/>
                  <a:gd name="connsiteY3" fmla="*/ 2605388 h 3241713"/>
                  <a:gd name="connsiteX4" fmla="*/ 2988033 w 4004651"/>
                  <a:gd name="connsiteY4" fmla="*/ 3241047 h 3241713"/>
                  <a:gd name="connsiteX5" fmla="*/ 45555 w 4004651"/>
                  <a:gd name="connsiteY5" fmla="*/ 2941938 h 3241713"/>
                  <a:gd name="connsiteX6" fmla="*/ 0 w 4004651"/>
                  <a:gd name="connsiteY6" fmla="*/ 1123571 h 3241713"/>
                  <a:gd name="connsiteX7" fmla="*/ 1318518 w 4004651"/>
                  <a:gd name="connsiteY7" fmla="*/ 0 h 3241713"/>
                  <a:gd name="connsiteX0" fmla="*/ 1468852 w 4004651"/>
                  <a:gd name="connsiteY0" fmla="*/ 0 h 3160433"/>
                  <a:gd name="connsiteX1" fmla="*/ 3000917 w 4004651"/>
                  <a:gd name="connsiteY1" fmla="*/ 1188341 h 3160433"/>
                  <a:gd name="connsiteX2" fmla="*/ 4004651 w 4004651"/>
                  <a:gd name="connsiteY2" fmla="*/ 724791 h 3160433"/>
                  <a:gd name="connsiteX3" fmla="*/ 3993262 w 4004651"/>
                  <a:gd name="connsiteY3" fmla="*/ 2524108 h 3160433"/>
                  <a:gd name="connsiteX4" fmla="*/ 2988033 w 4004651"/>
                  <a:gd name="connsiteY4" fmla="*/ 3159767 h 3160433"/>
                  <a:gd name="connsiteX5" fmla="*/ 45555 w 4004651"/>
                  <a:gd name="connsiteY5" fmla="*/ 2860658 h 3160433"/>
                  <a:gd name="connsiteX6" fmla="*/ 0 w 4004651"/>
                  <a:gd name="connsiteY6" fmla="*/ 1042291 h 3160433"/>
                  <a:gd name="connsiteX7" fmla="*/ 1468852 w 4004651"/>
                  <a:gd name="connsiteY7" fmla="*/ 0 h 3160433"/>
                  <a:gd name="connsiteX0" fmla="*/ 1450630 w 3986429"/>
                  <a:gd name="connsiteY0" fmla="*/ 0 h 3160433"/>
                  <a:gd name="connsiteX1" fmla="*/ 2982695 w 3986429"/>
                  <a:gd name="connsiteY1" fmla="*/ 1188341 h 3160433"/>
                  <a:gd name="connsiteX2" fmla="*/ 3986429 w 3986429"/>
                  <a:gd name="connsiteY2" fmla="*/ 724791 h 3160433"/>
                  <a:gd name="connsiteX3" fmla="*/ 3975040 w 3986429"/>
                  <a:gd name="connsiteY3" fmla="*/ 2524108 h 3160433"/>
                  <a:gd name="connsiteX4" fmla="*/ 2969811 w 3986429"/>
                  <a:gd name="connsiteY4" fmla="*/ 3159767 h 3160433"/>
                  <a:gd name="connsiteX5" fmla="*/ 27333 w 3986429"/>
                  <a:gd name="connsiteY5" fmla="*/ 2860658 h 3160433"/>
                  <a:gd name="connsiteX6" fmla="*/ 0 w 3986429"/>
                  <a:gd name="connsiteY6" fmla="*/ 1220091 h 3160433"/>
                  <a:gd name="connsiteX7" fmla="*/ 1450630 w 3986429"/>
                  <a:gd name="connsiteY7" fmla="*/ 0 h 3160433"/>
                  <a:gd name="connsiteX0" fmla="*/ 1446074 w 3981873"/>
                  <a:gd name="connsiteY0" fmla="*/ 0 h 3160433"/>
                  <a:gd name="connsiteX1" fmla="*/ 2978139 w 3981873"/>
                  <a:gd name="connsiteY1" fmla="*/ 1188341 h 3160433"/>
                  <a:gd name="connsiteX2" fmla="*/ 3981873 w 3981873"/>
                  <a:gd name="connsiteY2" fmla="*/ 724791 h 3160433"/>
                  <a:gd name="connsiteX3" fmla="*/ 3970484 w 3981873"/>
                  <a:gd name="connsiteY3" fmla="*/ 2524108 h 3160433"/>
                  <a:gd name="connsiteX4" fmla="*/ 2965255 w 3981873"/>
                  <a:gd name="connsiteY4" fmla="*/ 3159767 h 3160433"/>
                  <a:gd name="connsiteX5" fmla="*/ 22777 w 3981873"/>
                  <a:gd name="connsiteY5" fmla="*/ 2860658 h 3160433"/>
                  <a:gd name="connsiteX6" fmla="*/ 0 w 3981873"/>
                  <a:gd name="connsiteY6" fmla="*/ 1240411 h 3160433"/>
                  <a:gd name="connsiteX7" fmla="*/ 1446074 w 3981873"/>
                  <a:gd name="connsiteY7" fmla="*/ 0 h 3160433"/>
                  <a:gd name="connsiteX0" fmla="*/ 1423297 w 3959096"/>
                  <a:gd name="connsiteY0" fmla="*/ 0 h 3160433"/>
                  <a:gd name="connsiteX1" fmla="*/ 2955362 w 3959096"/>
                  <a:gd name="connsiteY1" fmla="*/ 1188341 h 3160433"/>
                  <a:gd name="connsiteX2" fmla="*/ 3959096 w 3959096"/>
                  <a:gd name="connsiteY2" fmla="*/ 724791 h 3160433"/>
                  <a:gd name="connsiteX3" fmla="*/ 3947707 w 3959096"/>
                  <a:gd name="connsiteY3" fmla="*/ 2524108 h 3160433"/>
                  <a:gd name="connsiteX4" fmla="*/ 2942478 w 3959096"/>
                  <a:gd name="connsiteY4" fmla="*/ 3159767 h 3160433"/>
                  <a:gd name="connsiteX5" fmla="*/ 0 w 3959096"/>
                  <a:gd name="connsiteY5" fmla="*/ 2860658 h 3160433"/>
                  <a:gd name="connsiteX6" fmla="*/ 45556 w 3959096"/>
                  <a:gd name="connsiteY6" fmla="*/ 1240411 h 3160433"/>
                  <a:gd name="connsiteX7" fmla="*/ 1423297 w 3959096"/>
                  <a:gd name="connsiteY7" fmla="*/ 0 h 3160433"/>
                  <a:gd name="connsiteX0" fmla="*/ 1377741 w 3913540"/>
                  <a:gd name="connsiteY0" fmla="*/ 0 h 3160371"/>
                  <a:gd name="connsiteX1" fmla="*/ 2909806 w 3913540"/>
                  <a:gd name="connsiteY1" fmla="*/ 1188341 h 3160371"/>
                  <a:gd name="connsiteX2" fmla="*/ 3913540 w 3913540"/>
                  <a:gd name="connsiteY2" fmla="*/ 724791 h 3160371"/>
                  <a:gd name="connsiteX3" fmla="*/ 3902151 w 3913540"/>
                  <a:gd name="connsiteY3" fmla="*/ 2524108 h 3160371"/>
                  <a:gd name="connsiteX4" fmla="*/ 2896922 w 3913540"/>
                  <a:gd name="connsiteY4" fmla="*/ 3159767 h 3160371"/>
                  <a:gd name="connsiteX5" fmla="*/ 30369 w 3913540"/>
                  <a:gd name="connsiteY5" fmla="*/ 2843724 h 3160371"/>
                  <a:gd name="connsiteX6" fmla="*/ 0 w 3913540"/>
                  <a:gd name="connsiteY6" fmla="*/ 1240411 h 3160371"/>
                  <a:gd name="connsiteX7" fmla="*/ 1377741 w 3913540"/>
                  <a:gd name="connsiteY7" fmla="*/ 0 h 31603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913540" h="3160371">
                    <a:moveTo>
                      <a:pt x="1377741" y="0"/>
                    </a:moveTo>
                    <a:lnTo>
                      <a:pt x="2909806" y="1188341"/>
                    </a:lnTo>
                    <a:cubicBezTo>
                      <a:pt x="2933087" y="1184108"/>
                      <a:pt x="3577064" y="887774"/>
                      <a:pt x="3913540" y="724791"/>
                    </a:cubicBezTo>
                    <a:cubicBezTo>
                      <a:pt x="3913540" y="1377480"/>
                      <a:pt x="3902151" y="1871419"/>
                      <a:pt x="3902151" y="2524108"/>
                    </a:cubicBezTo>
                    <a:cubicBezTo>
                      <a:pt x="3901153" y="2507752"/>
                      <a:pt x="2908553" y="3156592"/>
                      <a:pt x="2896922" y="3159767"/>
                    </a:cubicBezTo>
                    <a:cubicBezTo>
                      <a:pt x="2904820" y="3171787"/>
                      <a:pt x="854787" y="3002270"/>
                      <a:pt x="30369" y="2843724"/>
                    </a:cubicBezTo>
                    <a:lnTo>
                      <a:pt x="0" y="1240411"/>
                    </a:lnTo>
                    <a:lnTo>
                      <a:pt x="1377741" y="0"/>
                    </a:lnTo>
                    <a:close/>
                  </a:path>
                </a:pathLst>
              </a:custGeom>
              <a:solidFill>
                <a:srgbClr val="DED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807" name="平行四辺形 36">
                <a:extLst>
                  <a:ext uri="{FF2B5EF4-FFF2-40B4-BE49-F238E27FC236}">
                    <a16:creationId xmlns:a16="http://schemas.microsoft.com/office/drawing/2014/main" id="{5D53DA07-CD7F-46C5-B9FA-6EF83B491F27}"/>
                  </a:ext>
                </a:extLst>
              </p:cNvPr>
              <p:cNvSpPr/>
              <p:nvPr/>
            </p:nvSpPr>
            <p:spPr>
              <a:xfrm flipH="1">
                <a:off x="7450353" y="9443397"/>
                <a:ext cx="328589" cy="167398"/>
              </a:xfrm>
              <a:custGeom>
                <a:avLst/>
                <a:gdLst>
                  <a:gd name="connsiteX0" fmla="*/ 0 w 4528754"/>
                  <a:gd name="connsiteY0" fmla="*/ 1552876 h 1552876"/>
                  <a:gd name="connsiteX1" fmla="*/ 1895316 w 4528754"/>
                  <a:gd name="connsiteY1" fmla="*/ 0 h 1552876"/>
                  <a:gd name="connsiteX2" fmla="*/ 4528754 w 4528754"/>
                  <a:gd name="connsiteY2" fmla="*/ 0 h 1552876"/>
                  <a:gd name="connsiteX3" fmla="*/ 2633438 w 4528754"/>
                  <a:gd name="connsiteY3" fmla="*/ 1552876 h 1552876"/>
                  <a:gd name="connsiteX4" fmla="*/ 0 w 4528754"/>
                  <a:gd name="connsiteY4" fmla="*/ 1552876 h 1552876"/>
                  <a:gd name="connsiteX0" fmla="*/ 0 w 4528754"/>
                  <a:gd name="connsiteY0" fmla="*/ 1552876 h 1781476"/>
                  <a:gd name="connsiteX1" fmla="*/ 1895316 w 4528754"/>
                  <a:gd name="connsiteY1" fmla="*/ 0 h 1781476"/>
                  <a:gd name="connsiteX2" fmla="*/ 4528754 w 4528754"/>
                  <a:gd name="connsiteY2" fmla="*/ 0 h 1781476"/>
                  <a:gd name="connsiteX3" fmla="*/ 3325588 w 4528754"/>
                  <a:gd name="connsiteY3" fmla="*/ 1781476 h 1781476"/>
                  <a:gd name="connsiteX4" fmla="*/ 0 w 4528754"/>
                  <a:gd name="connsiteY4" fmla="*/ 1552876 h 1781476"/>
                  <a:gd name="connsiteX0" fmla="*/ 0 w 4658063"/>
                  <a:gd name="connsiteY0" fmla="*/ 1552876 h 1781476"/>
                  <a:gd name="connsiteX1" fmla="*/ 1895316 w 4658063"/>
                  <a:gd name="connsiteY1" fmla="*/ 0 h 1781476"/>
                  <a:gd name="connsiteX2" fmla="*/ 4658063 w 4658063"/>
                  <a:gd name="connsiteY2" fmla="*/ 18473 h 1781476"/>
                  <a:gd name="connsiteX3" fmla="*/ 3325588 w 4658063"/>
                  <a:gd name="connsiteY3" fmla="*/ 1781476 h 1781476"/>
                  <a:gd name="connsiteX4" fmla="*/ 0 w 4658063"/>
                  <a:gd name="connsiteY4" fmla="*/ 1552876 h 1781476"/>
                  <a:gd name="connsiteX0" fmla="*/ 0 w 5064463"/>
                  <a:gd name="connsiteY0" fmla="*/ 1552876 h 1781476"/>
                  <a:gd name="connsiteX1" fmla="*/ 1895316 w 5064463"/>
                  <a:gd name="connsiteY1" fmla="*/ 0 h 1781476"/>
                  <a:gd name="connsiteX2" fmla="*/ 5064463 w 5064463"/>
                  <a:gd name="connsiteY2" fmla="*/ 278823 h 1781476"/>
                  <a:gd name="connsiteX3" fmla="*/ 3325588 w 5064463"/>
                  <a:gd name="connsiteY3" fmla="*/ 1781476 h 1781476"/>
                  <a:gd name="connsiteX4" fmla="*/ 0 w 5064463"/>
                  <a:gd name="connsiteY4" fmla="*/ 1552876 h 1781476"/>
                  <a:gd name="connsiteX0" fmla="*/ 0 w 5064463"/>
                  <a:gd name="connsiteY0" fmla="*/ 1451276 h 1679876"/>
                  <a:gd name="connsiteX1" fmla="*/ 4168616 w 5064463"/>
                  <a:gd name="connsiteY1" fmla="*/ 0 h 1679876"/>
                  <a:gd name="connsiteX2" fmla="*/ 5064463 w 5064463"/>
                  <a:gd name="connsiteY2" fmla="*/ 177223 h 1679876"/>
                  <a:gd name="connsiteX3" fmla="*/ 3325588 w 5064463"/>
                  <a:gd name="connsiteY3" fmla="*/ 1679876 h 1679876"/>
                  <a:gd name="connsiteX4" fmla="*/ 0 w 5064463"/>
                  <a:gd name="connsiteY4" fmla="*/ 1451276 h 1679876"/>
                  <a:gd name="connsiteX0" fmla="*/ 0 w 3280113"/>
                  <a:gd name="connsiteY0" fmla="*/ 1108376 h 1679876"/>
                  <a:gd name="connsiteX1" fmla="*/ 2384266 w 3280113"/>
                  <a:gd name="connsiteY1" fmla="*/ 0 h 1679876"/>
                  <a:gd name="connsiteX2" fmla="*/ 3280113 w 3280113"/>
                  <a:gd name="connsiteY2" fmla="*/ 177223 h 1679876"/>
                  <a:gd name="connsiteX3" fmla="*/ 1541238 w 3280113"/>
                  <a:gd name="connsiteY3" fmla="*/ 1679876 h 1679876"/>
                  <a:gd name="connsiteX4" fmla="*/ 0 w 3280113"/>
                  <a:gd name="connsiteY4" fmla="*/ 1108376 h 1679876"/>
                  <a:gd name="connsiteX0" fmla="*/ 0 w 3267413"/>
                  <a:gd name="connsiteY0" fmla="*/ 1248076 h 1679876"/>
                  <a:gd name="connsiteX1" fmla="*/ 2371566 w 3267413"/>
                  <a:gd name="connsiteY1" fmla="*/ 0 h 1679876"/>
                  <a:gd name="connsiteX2" fmla="*/ 3267413 w 3267413"/>
                  <a:gd name="connsiteY2" fmla="*/ 177223 h 1679876"/>
                  <a:gd name="connsiteX3" fmla="*/ 1528538 w 3267413"/>
                  <a:gd name="connsiteY3" fmla="*/ 1679876 h 1679876"/>
                  <a:gd name="connsiteX4" fmla="*/ 0 w 3267413"/>
                  <a:gd name="connsiteY4" fmla="*/ 1248076 h 1679876"/>
                  <a:gd name="connsiteX0" fmla="*/ 0 w 3267413"/>
                  <a:gd name="connsiteY0" fmla="*/ 1232836 h 1664636"/>
                  <a:gd name="connsiteX1" fmla="*/ 1990566 w 3267413"/>
                  <a:gd name="connsiteY1" fmla="*/ 0 h 1664636"/>
                  <a:gd name="connsiteX2" fmla="*/ 3267413 w 3267413"/>
                  <a:gd name="connsiteY2" fmla="*/ 161983 h 1664636"/>
                  <a:gd name="connsiteX3" fmla="*/ 1528538 w 3267413"/>
                  <a:gd name="connsiteY3" fmla="*/ 1664636 h 1664636"/>
                  <a:gd name="connsiteX4" fmla="*/ 0 w 3267413"/>
                  <a:gd name="connsiteY4" fmla="*/ 1232836 h 1664636"/>
                  <a:gd name="connsiteX0" fmla="*/ 0 w 3267413"/>
                  <a:gd name="connsiteY0" fmla="*/ 1190503 h 1622303"/>
                  <a:gd name="connsiteX1" fmla="*/ 1795833 w 3267413"/>
                  <a:gd name="connsiteY1" fmla="*/ 0 h 1622303"/>
                  <a:gd name="connsiteX2" fmla="*/ 3267413 w 3267413"/>
                  <a:gd name="connsiteY2" fmla="*/ 119650 h 1622303"/>
                  <a:gd name="connsiteX3" fmla="*/ 1528538 w 3267413"/>
                  <a:gd name="connsiteY3" fmla="*/ 1622303 h 1622303"/>
                  <a:gd name="connsiteX4" fmla="*/ 0 w 3267413"/>
                  <a:gd name="connsiteY4" fmla="*/ 1190503 h 1622303"/>
                  <a:gd name="connsiteX0" fmla="*/ 0 w 3267413"/>
                  <a:gd name="connsiteY0" fmla="*/ 1241303 h 1673103"/>
                  <a:gd name="connsiteX1" fmla="*/ 1872033 w 3267413"/>
                  <a:gd name="connsiteY1" fmla="*/ 0 h 1673103"/>
                  <a:gd name="connsiteX2" fmla="*/ 3267413 w 3267413"/>
                  <a:gd name="connsiteY2" fmla="*/ 170450 h 1673103"/>
                  <a:gd name="connsiteX3" fmla="*/ 1528538 w 3267413"/>
                  <a:gd name="connsiteY3" fmla="*/ 1673103 h 1673103"/>
                  <a:gd name="connsiteX4" fmla="*/ 0 w 3267413"/>
                  <a:gd name="connsiteY4" fmla="*/ 1241303 h 1673103"/>
                  <a:gd name="connsiteX0" fmla="*/ 0 w 3322446"/>
                  <a:gd name="connsiteY0" fmla="*/ 1241303 h 1673103"/>
                  <a:gd name="connsiteX1" fmla="*/ 1872033 w 3322446"/>
                  <a:gd name="connsiteY1" fmla="*/ 0 h 1673103"/>
                  <a:gd name="connsiteX2" fmla="*/ 3322446 w 3322446"/>
                  <a:gd name="connsiteY2" fmla="*/ 77317 h 1673103"/>
                  <a:gd name="connsiteX3" fmla="*/ 1528538 w 3322446"/>
                  <a:gd name="connsiteY3" fmla="*/ 1673103 h 1673103"/>
                  <a:gd name="connsiteX4" fmla="*/ 0 w 3322446"/>
                  <a:gd name="connsiteY4" fmla="*/ 1241303 h 1673103"/>
                  <a:gd name="connsiteX0" fmla="*/ 0 w 3322446"/>
                  <a:gd name="connsiteY0" fmla="*/ 1304803 h 1736603"/>
                  <a:gd name="connsiteX1" fmla="*/ 1927066 w 3322446"/>
                  <a:gd name="connsiteY1" fmla="*/ 0 h 1736603"/>
                  <a:gd name="connsiteX2" fmla="*/ 3322446 w 3322446"/>
                  <a:gd name="connsiteY2" fmla="*/ 140817 h 1736603"/>
                  <a:gd name="connsiteX3" fmla="*/ 1528538 w 3322446"/>
                  <a:gd name="connsiteY3" fmla="*/ 1736603 h 1736603"/>
                  <a:gd name="connsiteX4" fmla="*/ 0 w 3322446"/>
                  <a:gd name="connsiteY4" fmla="*/ 1304803 h 17366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22446" h="1736603">
                    <a:moveTo>
                      <a:pt x="0" y="1304803"/>
                    </a:moveTo>
                    <a:lnTo>
                      <a:pt x="1927066" y="0"/>
                    </a:lnTo>
                    <a:lnTo>
                      <a:pt x="3322446" y="140817"/>
                    </a:lnTo>
                    <a:lnTo>
                      <a:pt x="1528538" y="1736603"/>
                    </a:lnTo>
                    <a:lnTo>
                      <a:pt x="0" y="1304803"/>
                    </a:lnTo>
                    <a:close/>
                  </a:path>
                </a:pathLst>
              </a:custGeom>
              <a:solidFill>
                <a:srgbClr val="0070C0"/>
              </a:solidFill>
              <a:ln w="225425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1808" name="直線コネクタ 1807">
                <a:extLst>
                  <a:ext uri="{FF2B5EF4-FFF2-40B4-BE49-F238E27FC236}">
                    <a16:creationId xmlns:a16="http://schemas.microsoft.com/office/drawing/2014/main" id="{6CAA622B-6E5D-41FA-BFD5-F770BBED88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52315" y="9467963"/>
                <a:ext cx="170961" cy="143869"/>
              </a:xfrm>
              <a:prstGeom prst="line">
                <a:avLst/>
              </a:prstGeom>
              <a:ln w="19050" cap="rnd">
                <a:solidFill>
                  <a:srgbClr val="025588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9" name="直線コネクタ 1808">
                <a:extLst>
                  <a:ext uri="{FF2B5EF4-FFF2-40B4-BE49-F238E27FC236}">
                    <a16:creationId xmlns:a16="http://schemas.microsoft.com/office/drawing/2014/main" id="{60E26901-DEA5-422C-8B69-61DBF0BBA3C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532845" y="9497242"/>
                <a:ext cx="119280" cy="26456"/>
              </a:xfrm>
              <a:prstGeom prst="line">
                <a:avLst/>
              </a:prstGeom>
              <a:ln w="9525" cap="rnd">
                <a:solidFill>
                  <a:srgbClr val="025588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0" name="直線コネクタ 1809">
                <a:extLst>
                  <a:ext uri="{FF2B5EF4-FFF2-40B4-BE49-F238E27FC236}">
                    <a16:creationId xmlns:a16="http://schemas.microsoft.com/office/drawing/2014/main" id="{386B8C55-33D6-4222-BFE6-DE22EE9BF4D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502181" y="9477051"/>
                <a:ext cx="121558" cy="21912"/>
              </a:xfrm>
              <a:prstGeom prst="line">
                <a:avLst/>
              </a:prstGeom>
              <a:ln w="9525" cap="rnd">
                <a:solidFill>
                  <a:srgbClr val="025588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1" name="直線コネクタ 1810">
                <a:extLst>
                  <a:ext uri="{FF2B5EF4-FFF2-40B4-BE49-F238E27FC236}">
                    <a16:creationId xmlns:a16="http://schemas.microsoft.com/office/drawing/2014/main" id="{61D7E432-401E-4EFB-B470-748AF16D051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568182" y="9520315"/>
                <a:ext cx="118854" cy="31240"/>
              </a:xfrm>
              <a:prstGeom prst="line">
                <a:avLst/>
              </a:prstGeom>
              <a:ln w="9525" cap="rnd">
                <a:solidFill>
                  <a:srgbClr val="025588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2" name="直線コネクタ 1811">
                <a:extLst>
                  <a:ext uri="{FF2B5EF4-FFF2-40B4-BE49-F238E27FC236}">
                    <a16:creationId xmlns:a16="http://schemas.microsoft.com/office/drawing/2014/main" id="{3E6FBF16-54D2-43B8-A517-4C58400BD48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596443" y="9542571"/>
                <a:ext cx="124699" cy="37670"/>
              </a:xfrm>
              <a:prstGeom prst="line">
                <a:avLst/>
              </a:prstGeom>
              <a:ln w="9525" cap="rnd">
                <a:solidFill>
                  <a:srgbClr val="025588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3" name="直線コネクタ 1812">
                <a:extLst>
                  <a:ext uri="{FF2B5EF4-FFF2-40B4-BE49-F238E27FC236}">
                    <a16:creationId xmlns:a16="http://schemas.microsoft.com/office/drawing/2014/main" id="{3B5DB250-C3FC-41A0-AA08-98084AA6ABB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274900" y="9466097"/>
                <a:ext cx="176553" cy="137845"/>
              </a:xfrm>
              <a:prstGeom prst="line">
                <a:avLst/>
              </a:prstGeom>
              <a:ln w="19050" cap="rnd">
                <a:solidFill>
                  <a:srgbClr val="025588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4" name="直線コネクタ 1813">
                <a:extLst>
                  <a:ext uri="{FF2B5EF4-FFF2-40B4-BE49-F238E27FC236}">
                    <a16:creationId xmlns:a16="http://schemas.microsoft.com/office/drawing/2014/main" id="{B8E4C50D-E1D8-439D-BB55-86CF4406956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469764" y="9458349"/>
                <a:ext cx="126162" cy="18033"/>
              </a:xfrm>
              <a:prstGeom prst="line">
                <a:avLst/>
              </a:prstGeom>
              <a:ln w="9525" cap="rnd">
                <a:solidFill>
                  <a:srgbClr val="025588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5" name="直線コネクタ 1814">
                <a:extLst>
                  <a:ext uri="{FF2B5EF4-FFF2-40B4-BE49-F238E27FC236}">
                    <a16:creationId xmlns:a16="http://schemas.microsoft.com/office/drawing/2014/main" id="{652640F0-E41F-4BA6-8B92-5EF328675A4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627038" y="9638071"/>
                <a:ext cx="0" cy="124847"/>
              </a:xfrm>
              <a:prstGeom prst="line">
                <a:avLst/>
              </a:prstGeom>
              <a:ln w="9525" cap="rnd">
                <a:solidFill>
                  <a:srgbClr val="A3A3A3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6" name="直線コネクタ 1815">
                <a:extLst>
                  <a:ext uri="{FF2B5EF4-FFF2-40B4-BE49-F238E27FC236}">
                    <a16:creationId xmlns:a16="http://schemas.microsoft.com/office/drawing/2014/main" id="{D82DAB6D-27C9-46A9-A1F3-261E60478F6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346461" y="9604858"/>
                <a:ext cx="234282" cy="14349"/>
              </a:xfrm>
              <a:prstGeom prst="line">
                <a:avLst/>
              </a:prstGeom>
              <a:ln w="9525" cap="rnd">
                <a:solidFill>
                  <a:srgbClr val="A3A3A3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17" name="正方形/長方形 4">
                <a:extLst>
                  <a:ext uri="{FF2B5EF4-FFF2-40B4-BE49-F238E27FC236}">
                    <a16:creationId xmlns:a16="http://schemas.microsoft.com/office/drawing/2014/main" id="{6349F5A7-6F5B-48CF-B94D-F00430922A56}"/>
                  </a:ext>
                </a:extLst>
              </p:cNvPr>
              <p:cNvSpPr/>
              <p:nvPr/>
            </p:nvSpPr>
            <p:spPr>
              <a:xfrm>
                <a:off x="7668198" y="9630654"/>
                <a:ext cx="46515" cy="80269"/>
              </a:xfrm>
              <a:custGeom>
                <a:avLst/>
                <a:gdLst>
                  <a:gd name="connsiteX0" fmla="*/ 0 w 460775"/>
                  <a:gd name="connsiteY0" fmla="*/ 0 h 618933"/>
                  <a:gd name="connsiteX1" fmla="*/ 460775 w 460775"/>
                  <a:gd name="connsiteY1" fmla="*/ 0 h 618933"/>
                  <a:gd name="connsiteX2" fmla="*/ 460775 w 460775"/>
                  <a:gd name="connsiteY2" fmla="*/ 618933 h 618933"/>
                  <a:gd name="connsiteX3" fmla="*/ 0 w 460775"/>
                  <a:gd name="connsiteY3" fmla="*/ 618933 h 618933"/>
                  <a:gd name="connsiteX4" fmla="*/ 0 w 460775"/>
                  <a:gd name="connsiteY4" fmla="*/ 0 h 618933"/>
                  <a:gd name="connsiteX0" fmla="*/ 0 w 460775"/>
                  <a:gd name="connsiteY0" fmla="*/ 143933 h 762866"/>
                  <a:gd name="connsiteX1" fmla="*/ 460775 w 460775"/>
                  <a:gd name="connsiteY1" fmla="*/ 0 h 762866"/>
                  <a:gd name="connsiteX2" fmla="*/ 460775 w 460775"/>
                  <a:gd name="connsiteY2" fmla="*/ 762866 h 762866"/>
                  <a:gd name="connsiteX3" fmla="*/ 0 w 460775"/>
                  <a:gd name="connsiteY3" fmla="*/ 762866 h 762866"/>
                  <a:gd name="connsiteX4" fmla="*/ 0 w 460775"/>
                  <a:gd name="connsiteY4" fmla="*/ 143933 h 762866"/>
                  <a:gd name="connsiteX0" fmla="*/ 0 w 460775"/>
                  <a:gd name="connsiteY0" fmla="*/ 143933 h 762866"/>
                  <a:gd name="connsiteX1" fmla="*/ 460775 w 460775"/>
                  <a:gd name="connsiteY1" fmla="*/ 0 h 762866"/>
                  <a:gd name="connsiteX2" fmla="*/ 460775 w 460775"/>
                  <a:gd name="connsiteY2" fmla="*/ 661266 h 762866"/>
                  <a:gd name="connsiteX3" fmla="*/ 0 w 460775"/>
                  <a:gd name="connsiteY3" fmla="*/ 762866 h 762866"/>
                  <a:gd name="connsiteX4" fmla="*/ 0 w 460775"/>
                  <a:gd name="connsiteY4" fmla="*/ 143933 h 762866"/>
                  <a:gd name="connsiteX0" fmla="*/ 0 w 460775"/>
                  <a:gd name="connsiteY0" fmla="*/ 143933 h 830600"/>
                  <a:gd name="connsiteX1" fmla="*/ 460775 w 460775"/>
                  <a:gd name="connsiteY1" fmla="*/ 0 h 830600"/>
                  <a:gd name="connsiteX2" fmla="*/ 460775 w 460775"/>
                  <a:gd name="connsiteY2" fmla="*/ 661266 h 830600"/>
                  <a:gd name="connsiteX3" fmla="*/ 76200 w 460775"/>
                  <a:gd name="connsiteY3" fmla="*/ 830600 h 830600"/>
                  <a:gd name="connsiteX4" fmla="*/ 0 w 460775"/>
                  <a:gd name="connsiteY4" fmla="*/ 143933 h 830600"/>
                  <a:gd name="connsiteX0" fmla="*/ 0 w 545442"/>
                  <a:gd name="connsiteY0" fmla="*/ 143933 h 830600"/>
                  <a:gd name="connsiteX1" fmla="*/ 460775 w 545442"/>
                  <a:gd name="connsiteY1" fmla="*/ 0 h 830600"/>
                  <a:gd name="connsiteX2" fmla="*/ 545442 w 545442"/>
                  <a:gd name="connsiteY2" fmla="*/ 593533 h 830600"/>
                  <a:gd name="connsiteX3" fmla="*/ 76200 w 545442"/>
                  <a:gd name="connsiteY3" fmla="*/ 830600 h 830600"/>
                  <a:gd name="connsiteX4" fmla="*/ 0 w 545442"/>
                  <a:gd name="connsiteY4" fmla="*/ 143933 h 830600"/>
                  <a:gd name="connsiteX0" fmla="*/ 0 w 462892"/>
                  <a:gd name="connsiteY0" fmla="*/ 143933 h 830600"/>
                  <a:gd name="connsiteX1" fmla="*/ 460775 w 462892"/>
                  <a:gd name="connsiteY1" fmla="*/ 0 h 830600"/>
                  <a:gd name="connsiteX2" fmla="*/ 462892 w 462892"/>
                  <a:gd name="connsiteY2" fmla="*/ 606233 h 830600"/>
                  <a:gd name="connsiteX3" fmla="*/ 76200 w 462892"/>
                  <a:gd name="connsiteY3" fmla="*/ 830600 h 830600"/>
                  <a:gd name="connsiteX4" fmla="*/ 0 w 462892"/>
                  <a:gd name="connsiteY4" fmla="*/ 143933 h 830600"/>
                  <a:gd name="connsiteX0" fmla="*/ 0 w 462892"/>
                  <a:gd name="connsiteY0" fmla="*/ 143933 h 830600"/>
                  <a:gd name="connsiteX1" fmla="*/ 460775 w 462892"/>
                  <a:gd name="connsiteY1" fmla="*/ 0 h 830600"/>
                  <a:gd name="connsiteX2" fmla="*/ 462892 w 462892"/>
                  <a:gd name="connsiteY2" fmla="*/ 606233 h 830600"/>
                  <a:gd name="connsiteX3" fmla="*/ 6350 w 462892"/>
                  <a:gd name="connsiteY3" fmla="*/ 830600 h 830600"/>
                  <a:gd name="connsiteX4" fmla="*/ 0 w 462892"/>
                  <a:gd name="connsiteY4" fmla="*/ 143933 h 830600"/>
                  <a:gd name="connsiteX0" fmla="*/ 0 w 481942"/>
                  <a:gd name="connsiteY0" fmla="*/ 194733 h 830600"/>
                  <a:gd name="connsiteX1" fmla="*/ 479825 w 481942"/>
                  <a:gd name="connsiteY1" fmla="*/ 0 h 830600"/>
                  <a:gd name="connsiteX2" fmla="*/ 481942 w 481942"/>
                  <a:gd name="connsiteY2" fmla="*/ 606233 h 830600"/>
                  <a:gd name="connsiteX3" fmla="*/ 25400 w 481942"/>
                  <a:gd name="connsiteY3" fmla="*/ 830600 h 830600"/>
                  <a:gd name="connsiteX4" fmla="*/ 0 w 481942"/>
                  <a:gd name="connsiteY4" fmla="*/ 194733 h 830600"/>
                  <a:gd name="connsiteX0" fmla="*/ 611 w 482553"/>
                  <a:gd name="connsiteY0" fmla="*/ 194733 h 832717"/>
                  <a:gd name="connsiteX1" fmla="*/ 480436 w 482553"/>
                  <a:gd name="connsiteY1" fmla="*/ 0 h 832717"/>
                  <a:gd name="connsiteX2" fmla="*/ 482553 w 482553"/>
                  <a:gd name="connsiteY2" fmla="*/ 606233 h 832717"/>
                  <a:gd name="connsiteX3" fmla="*/ 611 w 482553"/>
                  <a:gd name="connsiteY3" fmla="*/ 832717 h 832717"/>
                  <a:gd name="connsiteX4" fmla="*/ 611 w 482553"/>
                  <a:gd name="connsiteY4" fmla="*/ 194733 h 8327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82553" h="832717">
                    <a:moveTo>
                      <a:pt x="611" y="194733"/>
                    </a:moveTo>
                    <a:lnTo>
                      <a:pt x="480436" y="0"/>
                    </a:lnTo>
                    <a:cubicBezTo>
                      <a:pt x="481142" y="202078"/>
                      <a:pt x="481847" y="404155"/>
                      <a:pt x="482553" y="606233"/>
                    </a:cubicBezTo>
                    <a:lnTo>
                      <a:pt x="611" y="832717"/>
                    </a:lnTo>
                    <a:cubicBezTo>
                      <a:pt x="-1506" y="603828"/>
                      <a:pt x="2728" y="423622"/>
                      <a:pt x="611" y="194733"/>
                    </a:cubicBezTo>
                    <a:close/>
                  </a:path>
                </a:pathLst>
              </a:cu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18" name="フリーフォーム: 図形 1817">
                <a:extLst>
                  <a:ext uri="{FF2B5EF4-FFF2-40B4-BE49-F238E27FC236}">
                    <a16:creationId xmlns:a16="http://schemas.microsoft.com/office/drawing/2014/main" id="{F3E50EF0-91F0-4757-B4A7-A3D460D04849}"/>
                  </a:ext>
                </a:extLst>
              </p:cNvPr>
              <p:cNvSpPr/>
              <p:nvPr/>
            </p:nvSpPr>
            <p:spPr>
              <a:xfrm>
                <a:off x="7668296" y="9630654"/>
                <a:ext cx="46474" cy="80269"/>
              </a:xfrm>
              <a:custGeom>
                <a:avLst/>
                <a:gdLst>
                  <a:gd name="connsiteX0" fmla="*/ 480016 w 482133"/>
                  <a:gd name="connsiteY0" fmla="*/ 0 h 832717"/>
                  <a:gd name="connsiteX1" fmla="*/ 482133 w 482133"/>
                  <a:gd name="connsiteY1" fmla="*/ 606233 h 832717"/>
                  <a:gd name="connsiteX2" fmla="*/ 191 w 482133"/>
                  <a:gd name="connsiteY2" fmla="*/ 832717 h 832717"/>
                  <a:gd name="connsiteX3" fmla="*/ 0 w 482133"/>
                  <a:gd name="connsiteY3" fmla="*/ 780018 h 832717"/>
                  <a:gd name="connsiteX4" fmla="*/ 446190 w 482133"/>
                  <a:gd name="connsiteY4" fmla="*/ 570335 h 832717"/>
                  <a:gd name="connsiteX5" fmla="*/ 444249 w 482133"/>
                  <a:gd name="connsiteY5" fmla="*/ 14516 h 8327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82133" h="832717">
                    <a:moveTo>
                      <a:pt x="480016" y="0"/>
                    </a:moveTo>
                    <a:cubicBezTo>
                      <a:pt x="480722" y="202078"/>
                      <a:pt x="481427" y="404155"/>
                      <a:pt x="482133" y="606233"/>
                    </a:cubicBezTo>
                    <a:lnTo>
                      <a:pt x="191" y="832717"/>
                    </a:lnTo>
                    <a:lnTo>
                      <a:pt x="0" y="780018"/>
                    </a:lnTo>
                    <a:lnTo>
                      <a:pt x="446190" y="570335"/>
                    </a:lnTo>
                    <a:lnTo>
                      <a:pt x="444249" y="14516"/>
                    </a:lnTo>
                    <a:close/>
                  </a:path>
                </a:pathLst>
              </a:custGeom>
              <a:solidFill>
                <a:srgbClr val="AB885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819" name="直線コネクタ 1818">
                <a:extLst>
                  <a:ext uri="{FF2B5EF4-FFF2-40B4-BE49-F238E27FC236}">
                    <a16:creationId xmlns:a16="http://schemas.microsoft.com/office/drawing/2014/main" id="{8A75C528-6431-42A2-A03C-58CF70272A3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690531" y="9640470"/>
                <a:ext cx="0" cy="54881"/>
              </a:xfrm>
              <a:prstGeom prst="line">
                <a:avLst/>
              </a:prstGeom>
              <a:ln w="9525">
                <a:solidFill>
                  <a:srgbClr val="AB885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0" name="直線コネクタ 1819">
                <a:extLst>
                  <a:ext uri="{FF2B5EF4-FFF2-40B4-BE49-F238E27FC236}">
                    <a16:creationId xmlns:a16="http://schemas.microsoft.com/office/drawing/2014/main" id="{3812CA51-502C-4789-9C25-4ECCAB7D67D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670317" y="9660943"/>
                <a:ext cx="40775" cy="16076"/>
              </a:xfrm>
              <a:prstGeom prst="line">
                <a:avLst/>
              </a:prstGeom>
              <a:ln w="9525">
                <a:solidFill>
                  <a:srgbClr val="AB885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21" name="正方形/長方形 3">
                <a:extLst>
                  <a:ext uri="{FF2B5EF4-FFF2-40B4-BE49-F238E27FC236}">
                    <a16:creationId xmlns:a16="http://schemas.microsoft.com/office/drawing/2014/main" id="{42D5CDE6-F66A-45DE-BA87-DDAF506E1E96}"/>
                  </a:ext>
                </a:extLst>
              </p:cNvPr>
              <p:cNvSpPr/>
              <p:nvPr/>
            </p:nvSpPr>
            <p:spPr>
              <a:xfrm rot="336668">
                <a:off x="7390107" y="9633088"/>
                <a:ext cx="132213" cy="137943"/>
              </a:xfrm>
              <a:custGeom>
                <a:avLst/>
                <a:gdLst>
                  <a:gd name="connsiteX0" fmla="*/ 0 w 1371597"/>
                  <a:gd name="connsiteY0" fmla="*/ 0 h 1394472"/>
                  <a:gd name="connsiteX1" fmla="*/ 1371597 w 1371597"/>
                  <a:gd name="connsiteY1" fmla="*/ 0 h 1394472"/>
                  <a:gd name="connsiteX2" fmla="*/ 1371597 w 1371597"/>
                  <a:gd name="connsiteY2" fmla="*/ 1394472 h 1394472"/>
                  <a:gd name="connsiteX3" fmla="*/ 0 w 1371597"/>
                  <a:gd name="connsiteY3" fmla="*/ 1394472 h 1394472"/>
                  <a:gd name="connsiteX4" fmla="*/ 0 w 1371597"/>
                  <a:gd name="connsiteY4" fmla="*/ 0 h 1394472"/>
                  <a:gd name="connsiteX0" fmla="*/ 0 w 1371597"/>
                  <a:gd name="connsiteY0" fmla="*/ 36560 h 1431032"/>
                  <a:gd name="connsiteX1" fmla="*/ 1276125 w 1371597"/>
                  <a:gd name="connsiteY1" fmla="*/ 0 h 1431032"/>
                  <a:gd name="connsiteX2" fmla="*/ 1371597 w 1371597"/>
                  <a:gd name="connsiteY2" fmla="*/ 1431032 h 1431032"/>
                  <a:gd name="connsiteX3" fmla="*/ 0 w 1371597"/>
                  <a:gd name="connsiteY3" fmla="*/ 1431032 h 1431032"/>
                  <a:gd name="connsiteX4" fmla="*/ 0 w 1371597"/>
                  <a:gd name="connsiteY4" fmla="*/ 36560 h 1431032"/>
                  <a:gd name="connsiteX0" fmla="*/ 0 w 1371597"/>
                  <a:gd name="connsiteY0" fmla="*/ 36560 h 1431032"/>
                  <a:gd name="connsiteX1" fmla="*/ 1276125 w 1371597"/>
                  <a:gd name="connsiteY1" fmla="*/ 0 h 1431032"/>
                  <a:gd name="connsiteX2" fmla="*/ 1371597 w 1371597"/>
                  <a:gd name="connsiteY2" fmla="*/ 1431032 h 1431032"/>
                  <a:gd name="connsiteX3" fmla="*/ 101113 w 1371597"/>
                  <a:gd name="connsiteY3" fmla="*/ 1421098 h 1431032"/>
                  <a:gd name="connsiteX4" fmla="*/ 0 w 1371597"/>
                  <a:gd name="connsiteY4" fmla="*/ 36560 h 1431032"/>
                  <a:gd name="connsiteX0" fmla="*/ 0 w 1371597"/>
                  <a:gd name="connsiteY0" fmla="*/ 36560 h 1431032"/>
                  <a:gd name="connsiteX1" fmla="*/ 1276125 w 1371597"/>
                  <a:gd name="connsiteY1" fmla="*/ 0 h 1431032"/>
                  <a:gd name="connsiteX2" fmla="*/ 1371597 w 1371597"/>
                  <a:gd name="connsiteY2" fmla="*/ 1431032 h 1431032"/>
                  <a:gd name="connsiteX3" fmla="*/ 126391 w 1371597"/>
                  <a:gd name="connsiteY3" fmla="*/ 1418614 h 1431032"/>
                  <a:gd name="connsiteX4" fmla="*/ 0 w 1371597"/>
                  <a:gd name="connsiteY4" fmla="*/ 36560 h 14310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71597" h="1431032">
                    <a:moveTo>
                      <a:pt x="0" y="36560"/>
                    </a:moveTo>
                    <a:lnTo>
                      <a:pt x="1276125" y="0"/>
                    </a:lnTo>
                    <a:lnTo>
                      <a:pt x="1371597" y="1431032"/>
                    </a:lnTo>
                    <a:lnTo>
                      <a:pt x="126391" y="1418614"/>
                    </a:lnTo>
                    <a:lnTo>
                      <a:pt x="0" y="36560"/>
                    </a:lnTo>
                    <a:close/>
                  </a:path>
                </a:pathLst>
              </a:custGeom>
              <a:solidFill>
                <a:srgbClr val="5B472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822" name="グループ化 1821">
              <a:extLst>
                <a:ext uri="{FF2B5EF4-FFF2-40B4-BE49-F238E27FC236}">
                  <a16:creationId xmlns:a16="http://schemas.microsoft.com/office/drawing/2014/main" id="{221AC123-F47A-4EF3-9DF9-0F80C8FA7D6C}"/>
                </a:ext>
              </a:extLst>
            </p:cNvPr>
            <p:cNvGrpSpPr/>
            <p:nvPr/>
          </p:nvGrpSpPr>
          <p:grpSpPr>
            <a:xfrm>
              <a:off x="1785628" y="6902012"/>
              <a:ext cx="529666" cy="364177"/>
              <a:chOff x="1964707" y="1376899"/>
              <a:chExt cx="6163274" cy="4237623"/>
            </a:xfrm>
          </p:grpSpPr>
          <p:sp>
            <p:nvSpPr>
              <p:cNvPr id="1823" name="四角形: 角を丸くする 1822">
                <a:extLst>
                  <a:ext uri="{FF2B5EF4-FFF2-40B4-BE49-F238E27FC236}">
                    <a16:creationId xmlns:a16="http://schemas.microsoft.com/office/drawing/2014/main" id="{2401683E-3EA0-44F1-8DFE-562C7E2ECC87}"/>
                  </a:ext>
                </a:extLst>
              </p:cNvPr>
              <p:cNvSpPr/>
              <p:nvPr/>
            </p:nvSpPr>
            <p:spPr>
              <a:xfrm rot="5400000" flipH="1">
                <a:off x="4696907" y="2378645"/>
                <a:ext cx="45719" cy="295015"/>
              </a:xfrm>
              <a:prstGeom prst="roundRect">
                <a:avLst>
                  <a:gd name="adj" fmla="val 12897"/>
                </a:avLst>
              </a:prstGeom>
              <a:solidFill>
                <a:schemeClr val="bg1">
                  <a:lumMod val="50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grpSp>
            <p:nvGrpSpPr>
              <p:cNvPr id="1824" name="グループ化 1823">
                <a:extLst>
                  <a:ext uri="{FF2B5EF4-FFF2-40B4-BE49-F238E27FC236}">
                    <a16:creationId xmlns:a16="http://schemas.microsoft.com/office/drawing/2014/main" id="{A6242134-9A66-4E77-A973-02B13B447FB3}"/>
                  </a:ext>
                </a:extLst>
              </p:cNvPr>
              <p:cNvGrpSpPr/>
              <p:nvPr/>
            </p:nvGrpSpPr>
            <p:grpSpPr>
              <a:xfrm>
                <a:off x="6477688" y="1601850"/>
                <a:ext cx="458208" cy="533202"/>
                <a:chOff x="6588524" y="-3080986"/>
                <a:chExt cx="458208" cy="533202"/>
              </a:xfrm>
            </p:grpSpPr>
            <p:sp>
              <p:nvSpPr>
                <p:cNvPr id="1885" name="楕円 1884">
                  <a:extLst>
                    <a:ext uri="{FF2B5EF4-FFF2-40B4-BE49-F238E27FC236}">
                      <a16:creationId xmlns:a16="http://schemas.microsoft.com/office/drawing/2014/main" id="{51F83CB5-0460-4F3F-8692-B742A458741E}"/>
                    </a:ext>
                  </a:extLst>
                </p:cNvPr>
                <p:cNvSpPr/>
                <p:nvPr/>
              </p:nvSpPr>
              <p:spPr>
                <a:xfrm rot="19961575" flipH="1">
                  <a:off x="6588524" y="-3080986"/>
                  <a:ext cx="223840" cy="306823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86" name="四角形: 角を丸くする 1885">
                  <a:extLst>
                    <a:ext uri="{FF2B5EF4-FFF2-40B4-BE49-F238E27FC236}">
                      <a16:creationId xmlns:a16="http://schemas.microsoft.com/office/drawing/2014/main" id="{87B5389A-0F70-42C2-813D-082AC2AD8634}"/>
                    </a:ext>
                  </a:extLst>
                </p:cNvPr>
                <p:cNvSpPr/>
                <p:nvPr/>
              </p:nvSpPr>
              <p:spPr>
                <a:xfrm rot="2546977" flipH="1">
                  <a:off x="6814119" y="-3069184"/>
                  <a:ext cx="49576" cy="166217"/>
                </a:xfrm>
                <a:prstGeom prst="roundRect">
                  <a:avLst/>
                </a:prstGeom>
                <a:solidFill>
                  <a:srgbClr val="595959"/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grpSp>
              <p:nvGrpSpPr>
                <p:cNvPr id="1887" name="グループ化 1886">
                  <a:extLst>
                    <a:ext uri="{FF2B5EF4-FFF2-40B4-BE49-F238E27FC236}">
                      <a16:creationId xmlns:a16="http://schemas.microsoft.com/office/drawing/2014/main" id="{D35ADDC4-AB2B-4B15-A6A8-673A30A343FA}"/>
                    </a:ext>
                  </a:extLst>
                </p:cNvPr>
                <p:cNvGrpSpPr/>
                <p:nvPr/>
              </p:nvGrpSpPr>
              <p:grpSpPr>
                <a:xfrm>
                  <a:off x="6844410" y="-3025771"/>
                  <a:ext cx="202322" cy="477987"/>
                  <a:chOff x="6844410" y="-3025771"/>
                  <a:chExt cx="202322" cy="477987"/>
                </a:xfrm>
              </p:grpSpPr>
              <p:sp>
                <p:nvSpPr>
                  <p:cNvPr id="1888" name="四角形: 角を丸くする 1887">
                    <a:extLst>
                      <a:ext uri="{FF2B5EF4-FFF2-40B4-BE49-F238E27FC236}">
                        <a16:creationId xmlns:a16="http://schemas.microsoft.com/office/drawing/2014/main" id="{AEE40498-35CB-42A8-976C-CD8340730CA9}"/>
                      </a:ext>
                    </a:extLst>
                  </p:cNvPr>
                  <p:cNvSpPr/>
                  <p:nvPr/>
                </p:nvSpPr>
                <p:spPr>
                  <a:xfrm rot="6681425">
                    <a:off x="6942627" y="-3091993"/>
                    <a:ext cx="28800" cy="161243"/>
                  </a:xfrm>
                  <a:prstGeom prst="roundRect">
                    <a:avLst>
                      <a:gd name="adj" fmla="val 12897"/>
                    </a:avLst>
                  </a:prstGeom>
                  <a:solidFill>
                    <a:schemeClr val="bg1">
                      <a:lumMod val="50000"/>
                    </a:schemeClr>
                  </a:solidFill>
                  <a:ln w="57150" cap="rnd">
                    <a:noFill/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1889" name="四角形: 角を丸くする 1888">
                    <a:extLst>
                      <a:ext uri="{FF2B5EF4-FFF2-40B4-BE49-F238E27FC236}">
                        <a16:creationId xmlns:a16="http://schemas.microsoft.com/office/drawing/2014/main" id="{EAB6DA66-C9D2-4782-B76E-A80380E57519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7017932" y="-2994821"/>
                    <a:ext cx="28800" cy="308056"/>
                  </a:xfrm>
                  <a:prstGeom prst="roundRect">
                    <a:avLst>
                      <a:gd name="adj" fmla="val 12897"/>
                    </a:avLst>
                  </a:prstGeom>
                  <a:solidFill>
                    <a:schemeClr val="bg1">
                      <a:lumMod val="50000"/>
                    </a:schemeClr>
                  </a:solidFill>
                  <a:ln w="57150" cap="rnd">
                    <a:noFill/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1890" name="四角形: 角を丸くする 1889">
                    <a:extLst>
                      <a:ext uri="{FF2B5EF4-FFF2-40B4-BE49-F238E27FC236}">
                        <a16:creationId xmlns:a16="http://schemas.microsoft.com/office/drawing/2014/main" id="{A32C3423-305F-43FA-AB4E-145D4B543B86}"/>
                      </a:ext>
                    </a:extLst>
                  </p:cNvPr>
                  <p:cNvSpPr/>
                  <p:nvPr/>
                </p:nvSpPr>
                <p:spPr>
                  <a:xfrm rot="4940894" flipH="1">
                    <a:off x="6981926" y="-2734958"/>
                    <a:ext cx="28800" cy="75245"/>
                  </a:xfrm>
                  <a:prstGeom prst="roundRect">
                    <a:avLst>
                      <a:gd name="adj" fmla="val 12897"/>
                    </a:avLst>
                  </a:prstGeom>
                  <a:solidFill>
                    <a:schemeClr val="bg1">
                      <a:lumMod val="50000"/>
                    </a:schemeClr>
                  </a:solidFill>
                  <a:ln w="57150" cap="rnd">
                    <a:noFill/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1891" name="フリーフォーム: 図形 1890">
                    <a:extLst>
                      <a:ext uri="{FF2B5EF4-FFF2-40B4-BE49-F238E27FC236}">
                        <a16:creationId xmlns:a16="http://schemas.microsoft.com/office/drawing/2014/main" id="{D27ED255-1A3A-4178-89A1-FE6937F5390C}"/>
                      </a:ext>
                    </a:extLst>
                  </p:cNvPr>
                  <p:cNvSpPr/>
                  <p:nvPr/>
                </p:nvSpPr>
                <p:spPr>
                  <a:xfrm rot="21165388" flipH="1">
                    <a:off x="6844410" y="-2885006"/>
                    <a:ext cx="133835" cy="337222"/>
                  </a:xfrm>
                  <a:custGeom>
                    <a:avLst/>
                    <a:gdLst>
                      <a:gd name="connsiteX0" fmla="*/ 119719 w 204193"/>
                      <a:gd name="connsiteY0" fmla="*/ 2645 h 571530"/>
                      <a:gd name="connsiteX1" fmla="*/ 151047 w 204193"/>
                      <a:gd name="connsiteY1" fmla="*/ 37452 h 571530"/>
                      <a:gd name="connsiteX2" fmla="*/ 178371 w 204193"/>
                      <a:gd name="connsiteY2" fmla="*/ 335311 h 571530"/>
                      <a:gd name="connsiteX3" fmla="*/ 105430 w 204193"/>
                      <a:gd name="connsiteY3" fmla="*/ 571511 h 571530"/>
                      <a:gd name="connsiteX4" fmla="*/ 56084 w 204193"/>
                      <a:gd name="connsiteY4" fmla="*/ 404395 h 571530"/>
                      <a:gd name="connsiteX5" fmla="*/ 56100 w 204193"/>
                      <a:gd name="connsiteY5" fmla="*/ 400237 h 571530"/>
                      <a:gd name="connsiteX6" fmla="*/ 17260 w 204193"/>
                      <a:gd name="connsiteY6" fmla="*/ 400237 h 571530"/>
                      <a:gd name="connsiteX7" fmla="*/ 0 w 204193"/>
                      <a:gd name="connsiteY7" fmla="*/ 382977 h 571530"/>
                      <a:gd name="connsiteX8" fmla="*/ 0 w 204193"/>
                      <a:gd name="connsiteY8" fmla="*/ 257961 h 571530"/>
                      <a:gd name="connsiteX9" fmla="*/ 17260 w 204193"/>
                      <a:gd name="connsiteY9" fmla="*/ 240701 h 571530"/>
                      <a:gd name="connsiteX10" fmla="*/ 60279 w 204193"/>
                      <a:gd name="connsiteY10" fmla="*/ 240701 h 571530"/>
                      <a:gd name="connsiteX11" fmla="*/ 60861 w 204193"/>
                      <a:gd name="connsiteY11" fmla="*/ 224683 h 571530"/>
                      <a:gd name="connsiteX12" fmla="*/ 119719 w 204193"/>
                      <a:gd name="connsiteY12" fmla="*/ 2645 h 5715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04193" h="571530">
                        <a:moveTo>
                          <a:pt x="119719" y="2645"/>
                        </a:moveTo>
                        <a:cubicBezTo>
                          <a:pt x="128680" y="7330"/>
                          <a:pt x="139043" y="18430"/>
                          <a:pt x="151047" y="37452"/>
                        </a:cubicBezTo>
                        <a:cubicBezTo>
                          <a:pt x="247076" y="189636"/>
                          <a:pt x="184964" y="203180"/>
                          <a:pt x="178371" y="335311"/>
                        </a:cubicBezTo>
                        <a:cubicBezTo>
                          <a:pt x="171779" y="467442"/>
                          <a:pt x="139122" y="573192"/>
                          <a:pt x="105430" y="571511"/>
                        </a:cubicBezTo>
                        <a:cubicBezTo>
                          <a:pt x="80161" y="570250"/>
                          <a:pt x="60918" y="484662"/>
                          <a:pt x="56084" y="404395"/>
                        </a:cubicBezTo>
                        <a:lnTo>
                          <a:pt x="56100" y="400237"/>
                        </a:lnTo>
                        <a:lnTo>
                          <a:pt x="17260" y="400237"/>
                        </a:lnTo>
                        <a:cubicBezTo>
                          <a:pt x="7728" y="400237"/>
                          <a:pt x="0" y="392509"/>
                          <a:pt x="0" y="382977"/>
                        </a:cubicBezTo>
                        <a:lnTo>
                          <a:pt x="0" y="257961"/>
                        </a:lnTo>
                        <a:cubicBezTo>
                          <a:pt x="0" y="248429"/>
                          <a:pt x="7728" y="240701"/>
                          <a:pt x="17260" y="240701"/>
                        </a:cubicBezTo>
                        <a:lnTo>
                          <a:pt x="60279" y="240701"/>
                        </a:lnTo>
                        <a:lnTo>
                          <a:pt x="60861" y="224683"/>
                        </a:lnTo>
                        <a:cubicBezTo>
                          <a:pt x="65187" y="116144"/>
                          <a:pt x="74917" y="-20780"/>
                          <a:pt x="119719" y="2645"/>
                        </a:cubicBezTo>
                        <a:close/>
                      </a:path>
                    </a:pathLst>
                  </a:custGeom>
                  <a:solidFill>
                    <a:schemeClr val="tx1">
                      <a:lumMod val="75000"/>
                      <a:lumOff val="25000"/>
                    </a:schemeClr>
                  </a:solidFill>
                  <a:ln w="57150" cap="rnd">
                    <a:noFill/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 dirty="0"/>
                  </a:p>
                </p:txBody>
              </p:sp>
            </p:grpSp>
          </p:grpSp>
          <p:sp>
            <p:nvSpPr>
              <p:cNvPr id="1825" name="楕円 1824">
                <a:extLst>
                  <a:ext uri="{FF2B5EF4-FFF2-40B4-BE49-F238E27FC236}">
                    <a16:creationId xmlns:a16="http://schemas.microsoft.com/office/drawing/2014/main" id="{E1AAE84E-9EDF-4C5C-8647-B00660011608}"/>
                  </a:ext>
                </a:extLst>
              </p:cNvPr>
              <p:cNvSpPr/>
              <p:nvPr/>
            </p:nvSpPr>
            <p:spPr>
              <a:xfrm>
                <a:off x="1964707" y="3501792"/>
                <a:ext cx="1582057" cy="1582057"/>
              </a:xfrm>
              <a:prstGeom prst="ellipse">
                <a:avLst/>
              </a:prstGeom>
              <a:noFill/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826" name="グループ化 1825">
                <a:extLst>
                  <a:ext uri="{FF2B5EF4-FFF2-40B4-BE49-F238E27FC236}">
                    <a16:creationId xmlns:a16="http://schemas.microsoft.com/office/drawing/2014/main" id="{FFF2F282-D332-41DD-9C3B-ACAE46F970CE}"/>
                  </a:ext>
                </a:extLst>
              </p:cNvPr>
              <p:cNvGrpSpPr/>
              <p:nvPr/>
            </p:nvGrpSpPr>
            <p:grpSpPr>
              <a:xfrm>
                <a:off x="4571105" y="1583731"/>
                <a:ext cx="680509" cy="826311"/>
                <a:chOff x="4681941" y="2171395"/>
                <a:chExt cx="680509" cy="826311"/>
              </a:xfrm>
            </p:grpSpPr>
            <p:sp>
              <p:nvSpPr>
                <p:cNvPr id="1878" name="四角形: 角を丸くする 1877">
                  <a:extLst>
                    <a:ext uri="{FF2B5EF4-FFF2-40B4-BE49-F238E27FC236}">
                      <a16:creationId xmlns:a16="http://schemas.microsoft.com/office/drawing/2014/main" id="{81ECF4E5-4962-4DBA-B495-712D61131912}"/>
                    </a:ext>
                  </a:extLst>
                </p:cNvPr>
                <p:cNvSpPr/>
                <p:nvPr/>
              </p:nvSpPr>
              <p:spPr>
                <a:xfrm rot="19053023">
                  <a:off x="5062474" y="2315235"/>
                  <a:ext cx="85255" cy="209723"/>
                </a:xfrm>
                <a:prstGeom prst="roundRect">
                  <a:avLst>
                    <a:gd name="adj" fmla="val 12897"/>
                  </a:avLst>
                </a:prstGeom>
                <a:solidFill>
                  <a:srgbClr val="595959"/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879" name="楕円 1878">
                  <a:extLst>
                    <a:ext uri="{FF2B5EF4-FFF2-40B4-BE49-F238E27FC236}">
                      <a16:creationId xmlns:a16="http://schemas.microsoft.com/office/drawing/2014/main" id="{1D6FED41-08BE-4AB4-ABDB-A55FEF639FE4}"/>
                    </a:ext>
                  </a:extLst>
                </p:cNvPr>
                <p:cNvSpPr/>
                <p:nvPr/>
              </p:nvSpPr>
              <p:spPr>
                <a:xfrm rot="1638425">
                  <a:off x="5138610" y="2290260"/>
                  <a:ext cx="223840" cy="306823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80" name="四角形: 角を丸くする 1879">
                  <a:extLst>
                    <a:ext uri="{FF2B5EF4-FFF2-40B4-BE49-F238E27FC236}">
                      <a16:creationId xmlns:a16="http://schemas.microsoft.com/office/drawing/2014/main" id="{8F8161BB-E2E4-49A7-9F52-A55445B1739B}"/>
                    </a:ext>
                  </a:extLst>
                </p:cNvPr>
                <p:cNvSpPr/>
                <p:nvPr/>
              </p:nvSpPr>
              <p:spPr>
                <a:xfrm rot="19053023">
                  <a:off x="4939894" y="2171395"/>
                  <a:ext cx="45719" cy="209723"/>
                </a:xfrm>
                <a:prstGeom prst="roundRect">
                  <a:avLst>
                    <a:gd name="adj" fmla="val 12897"/>
                  </a:avLst>
                </a:prstGeom>
                <a:solidFill>
                  <a:schemeClr val="bg1">
                    <a:lumMod val="50000"/>
                  </a:schemeClr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881" name="四角形: 角を丸くする 1880">
                  <a:extLst>
                    <a:ext uri="{FF2B5EF4-FFF2-40B4-BE49-F238E27FC236}">
                      <a16:creationId xmlns:a16="http://schemas.microsoft.com/office/drawing/2014/main" id="{64FF31CF-6317-4F98-9838-236639C8315C}"/>
                    </a:ext>
                  </a:extLst>
                </p:cNvPr>
                <p:cNvSpPr/>
                <p:nvPr/>
              </p:nvSpPr>
              <p:spPr>
                <a:xfrm rot="16629503">
                  <a:off x="4763943" y="2637003"/>
                  <a:ext cx="45719" cy="209723"/>
                </a:xfrm>
                <a:prstGeom prst="roundRect">
                  <a:avLst>
                    <a:gd name="adj" fmla="val 12897"/>
                  </a:avLst>
                </a:prstGeom>
                <a:solidFill>
                  <a:schemeClr val="bg1">
                    <a:lumMod val="50000"/>
                  </a:schemeClr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882" name="四角形: 角を丸くする 1881">
                  <a:extLst>
                    <a:ext uri="{FF2B5EF4-FFF2-40B4-BE49-F238E27FC236}">
                      <a16:creationId xmlns:a16="http://schemas.microsoft.com/office/drawing/2014/main" id="{9D33FA45-E226-4CA8-B0C2-B5B9CA96F190}"/>
                    </a:ext>
                  </a:extLst>
                </p:cNvPr>
                <p:cNvSpPr/>
                <p:nvPr/>
              </p:nvSpPr>
              <p:spPr>
                <a:xfrm rot="258046">
                  <a:off x="4698416" y="2208685"/>
                  <a:ext cx="46617" cy="539002"/>
                </a:xfrm>
                <a:prstGeom prst="roundRect">
                  <a:avLst>
                    <a:gd name="adj" fmla="val 12897"/>
                  </a:avLst>
                </a:prstGeom>
                <a:solidFill>
                  <a:schemeClr val="bg1">
                    <a:lumMod val="50000"/>
                  </a:schemeClr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883" name="四角形: 角を丸くする 1882">
                  <a:extLst>
                    <a:ext uri="{FF2B5EF4-FFF2-40B4-BE49-F238E27FC236}">
                      <a16:creationId xmlns:a16="http://schemas.microsoft.com/office/drawing/2014/main" id="{8DA10FC1-AAB1-49CC-B57A-EB9FDDD7ECD9}"/>
                    </a:ext>
                  </a:extLst>
                </p:cNvPr>
                <p:cNvSpPr/>
                <p:nvPr/>
              </p:nvSpPr>
              <p:spPr>
                <a:xfrm rot="5139541">
                  <a:off x="4792976" y="2119735"/>
                  <a:ext cx="47314" cy="188911"/>
                </a:xfrm>
                <a:prstGeom prst="roundRect">
                  <a:avLst>
                    <a:gd name="adj" fmla="val 12897"/>
                  </a:avLst>
                </a:prstGeom>
                <a:solidFill>
                  <a:schemeClr val="bg1">
                    <a:lumMod val="50000"/>
                  </a:schemeClr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884" name="フリーフォーム: 図形 1883">
                  <a:extLst>
                    <a:ext uri="{FF2B5EF4-FFF2-40B4-BE49-F238E27FC236}">
                      <a16:creationId xmlns:a16="http://schemas.microsoft.com/office/drawing/2014/main" id="{83E976F3-EC0E-4363-906B-F073B605295F}"/>
                    </a:ext>
                  </a:extLst>
                </p:cNvPr>
                <p:cNvSpPr/>
                <p:nvPr/>
              </p:nvSpPr>
              <p:spPr>
                <a:xfrm rot="434612">
                  <a:off x="4764218" y="2426176"/>
                  <a:ext cx="204193" cy="571530"/>
                </a:xfrm>
                <a:custGeom>
                  <a:avLst/>
                  <a:gdLst>
                    <a:gd name="connsiteX0" fmla="*/ 119719 w 204193"/>
                    <a:gd name="connsiteY0" fmla="*/ 2645 h 571530"/>
                    <a:gd name="connsiteX1" fmla="*/ 151047 w 204193"/>
                    <a:gd name="connsiteY1" fmla="*/ 37452 h 571530"/>
                    <a:gd name="connsiteX2" fmla="*/ 178371 w 204193"/>
                    <a:gd name="connsiteY2" fmla="*/ 335311 h 571530"/>
                    <a:gd name="connsiteX3" fmla="*/ 105430 w 204193"/>
                    <a:gd name="connsiteY3" fmla="*/ 571511 h 571530"/>
                    <a:gd name="connsiteX4" fmla="*/ 56084 w 204193"/>
                    <a:gd name="connsiteY4" fmla="*/ 404395 h 571530"/>
                    <a:gd name="connsiteX5" fmla="*/ 56100 w 204193"/>
                    <a:gd name="connsiteY5" fmla="*/ 400237 h 571530"/>
                    <a:gd name="connsiteX6" fmla="*/ 17260 w 204193"/>
                    <a:gd name="connsiteY6" fmla="*/ 400237 h 571530"/>
                    <a:gd name="connsiteX7" fmla="*/ 0 w 204193"/>
                    <a:gd name="connsiteY7" fmla="*/ 382977 h 571530"/>
                    <a:gd name="connsiteX8" fmla="*/ 0 w 204193"/>
                    <a:gd name="connsiteY8" fmla="*/ 257961 h 571530"/>
                    <a:gd name="connsiteX9" fmla="*/ 17260 w 204193"/>
                    <a:gd name="connsiteY9" fmla="*/ 240701 h 571530"/>
                    <a:gd name="connsiteX10" fmla="*/ 60279 w 204193"/>
                    <a:gd name="connsiteY10" fmla="*/ 240701 h 571530"/>
                    <a:gd name="connsiteX11" fmla="*/ 60861 w 204193"/>
                    <a:gd name="connsiteY11" fmla="*/ 224683 h 571530"/>
                    <a:gd name="connsiteX12" fmla="*/ 119719 w 204193"/>
                    <a:gd name="connsiteY12" fmla="*/ 2645 h 57153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204193" h="571530">
                      <a:moveTo>
                        <a:pt x="119719" y="2645"/>
                      </a:moveTo>
                      <a:cubicBezTo>
                        <a:pt x="128680" y="7330"/>
                        <a:pt x="139043" y="18430"/>
                        <a:pt x="151047" y="37452"/>
                      </a:cubicBezTo>
                      <a:cubicBezTo>
                        <a:pt x="247076" y="189636"/>
                        <a:pt x="184964" y="203180"/>
                        <a:pt x="178371" y="335311"/>
                      </a:cubicBezTo>
                      <a:cubicBezTo>
                        <a:pt x="171779" y="467442"/>
                        <a:pt x="139122" y="573192"/>
                        <a:pt x="105430" y="571511"/>
                      </a:cubicBezTo>
                      <a:cubicBezTo>
                        <a:pt x="80161" y="570250"/>
                        <a:pt x="60918" y="484662"/>
                        <a:pt x="56084" y="404395"/>
                      </a:cubicBezTo>
                      <a:lnTo>
                        <a:pt x="56100" y="400237"/>
                      </a:lnTo>
                      <a:lnTo>
                        <a:pt x="17260" y="400237"/>
                      </a:lnTo>
                      <a:cubicBezTo>
                        <a:pt x="7728" y="400237"/>
                        <a:pt x="0" y="392509"/>
                        <a:pt x="0" y="382977"/>
                      </a:cubicBezTo>
                      <a:lnTo>
                        <a:pt x="0" y="257961"/>
                      </a:lnTo>
                      <a:cubicBezTo>
                        <a:pt x="0" y="248429"/>
                        <a:pt x="7728" y="240701"/>
                        <a:pt x="17260" y="240701"/>
                      </a:cubicBezTo>
                      <a:lnTo>
                        <a:pt x="60279" y="240701"/>
                      </a:lnTo>
                      <a:lnTo>
                        <a:pt x="60861" y="224683"/>
                      </a:lnTo>
                      <a:cubicBezTo>
                        <a:pt x="65187" y="116144"/>
                        <a:pt x="74917" y="-20780"/>
                        <a:pt x="119719" y="2645"/>
                      </a:cubicBezTo>
                      <a:close/>
                    </a:path>
                  </a:pathLst>
                </a:custGeom>
                <a:solidFill>
                  <a:schemeClr val="tx1">
                    <a:lumMod val="75000"/>
                    <a:lumOff val="25000"/>
                  </a:schemeClr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sp>
            <p:nvSpPr>
              <p:cNvPr id="1827" name="正方形/長方形 32">
                <a:extLst>
                  <a:ext uri="{FF2B5EF4-FFF2-40B4-BE49-F238E27FC236}">
                    <a16:creationId xmlns:a16="http://schemas.microsoft.com/office/drawing/2014/main" id="{21FC48D4-B2A6-44EC-97D0-7CFED2301383}"/>
                  </a:ext>
                </a:extLst>
              </p:cNvPr>
              <p:cNvSpPr/>
              <p:nvPr/>
            </p:nvSpPr>
            <p:spPr>
              <a:xfrm rot="21196243">
                <a:off x="2395488" y="3255737"/>
                <a:ext cx="2747621" cy="1211273"/>
              </a:xfrm>
              <a:custGeom>
                <a:avLst/>
                <a:gdLst>
                  <a:gd name="connsiteX0" fmla="*/ 0 w 2069195"/>
                  <a:gd name="connsiteY0" fmla="*/ 0 h 389730"/>
                  <a:gd name="connsiteX1" fmla="*/ 2069195 w 2069195"/>
                  <a:gd name="connsiteY1" fmla="*/ 0 h 389730"/>
                  <a:gd name="connsiteX2" fmla="*/ 2069195 w 2069195"/>
                  <a:gd name="connsiteY2" fmla="*/ 389730 h 389730"/>
                  <a:gd name="connsiteX3" fmla="*/ 0 w 2069195"/>
                  <a:gd name="connsiteY3" fmla="*/ 389730 h 389730"/>
                  <a:gd name="connsiteX4" fmla="*/ 0 w 2069195"/>
                  <a:gd name="connsiteY4" fmla="*/ 0 h 389730"/>
                  <a:gd name="connsiteX0" fmla="*/ 292100 w 2069195"/>
                  <a:gd name="connsiteY0" fmla="*/ 19050 h 389730"/>
                  <a:gd name="connsiteX1" fmla="*/ 2069195 w 2069195"/>
                  <a:gd name="connsiteY1" fmla="*/ 0 h 389730"/>
                  <a:gd name="connsiteX2" fmla="*/ 2069195 w 2069195"/>
                  <a:gd name="connsiteY2" fmla="*/ 389730 h 389730"/>
                  <a:gd name="connsiteX3" fmla="*/ 0 w 2069195"/>
                  <a:gd name="connsiteY3" fmla="*/ 389730 h 389730"/>
                  <a:gd name="connsiteX4" fmla="*/ 292100 w 2069195"/>
                  <a:gd name="connsiteY4" fmla="*/ 19050 h 389730"/>
                  <a:gd name="connsiteX0" fmla="*/ 292100 w 2069195"/>
                  <a:gd name="connsiteY0" fmla="*/ 19050 h 389730"/>
                  <a:gd name="connsiteX1" fmla="*/ 2069195 w 2069195"/>
                  <a:gd name="connsiteY1" fmla="*/ 0 h 389730"/>
                  <a:gd name="connsiteX2" fmla="*/ 2069195 w 2069195"/>
                  <a:gd name="connsiteY2" fmla="*/ 389730 h 389730"/>
                  <a:gd name="connsiteX3" fmla="*/ 0 w 2069195"/>
                  <a:gd name="connsiteY3" fmla="*/ 389730 h 389730"/>
                  <a:gd name="connsiteX4" fmla="*/ 292100 w 2069195"/>
                  <a:gd name="connsiteY4" fmla="*/ 19050 h 389730"/>
                  <a:gd name="connsiteX0" fmla="*/ 292100 w 2069195"/>
                  <a:gd name="connsiteY0" fmla="*/ 19050 h 389730"/>
                  <a:gd name="connsiteX1" fmla="*/ 2069195 w 2069195"/>
                  <a:gd name="connsiteY1" fmla="*/ 0 h 389730"/>
                  <a:gd name="connsiteX2" fmla="*/ 2069195 w 2069195"/>
                  <a:gd name="connsiteY2" fmla="*/ 389730 h 389730"/>
                  <a:gd name="connsiteX3" fmla="*/ 0 w 2069195"/>
                  <a:gd name="connsiteY3" fmla="*/ 389730 h 389730"/>
                  <a:gd name="connsiteX4" fmla="*/ 292100 w 2069195"/>
                  <a:gd name="connsiteY4" fmla="*/ 19050 h 389730"/>
                  <a:gd name="connsiteX0" fmla="*/ 292100 w 2246995"/>
                  <a:gd name="connsiteY0" fmla="*/ 19050 h 389730"/>
                  <a:gd name="connsiteX1" fmla="*/ 2246995 w 2246995"/>
                  <a:gd name="connsiteY1" fmla="*/ 0 h 389730"/>
                  <a:gd name="connsiteX2" fmla="*/ 2069195 w 2246995"/>
                  <a:gd name="connsiteY2" fmla="*/ 389730 h 389730"/>
                  <a:gd name="connsiteX3" fmla="*/ 0 w 2246995"/>
                  <a:gd name="connsiteY3" fmla="*/ 389730 h 389730"/>
                  <a:gd name="connsiteX4" fmla="*/ 292100 w 2246995"/>
                  <a:gd name="connsiteY4" fmla="*/ 19050 h 389730"/>
                  <a:gd name="connsiteX0" fmla="*/ 292100 w 2246995"/>
                  <a:gd name="connsiteY0" fmla="*/ 19050 h 389730"/>
                  <a:gd name="connsiteX1" fmla="*/ 2246995 w 2246995"/>
                  <a:gd name="connsiteY1" fmla="*/ 0 h 389730"/>
                  <a:gd name="connsiteX2" fmla="*/ 2069195 w 2246995"/>
                  <a:gd name="connsiteY2" fmla="*/ 389730 h 389730"/>
                  <a:gd name="connsiteX3" fmla="*/ 0 w 2246995"/>
                  <a:gd name="connsiteY3" fmla="*/ 389730 h 389730"/>
                  <a:gd name="connsiteX4" fmla="*/ 292100 w 2246995"/>
                  <a:gd name="connsiteY4" fmla="*/ 19050 h 389730"/>
                  <a:gd name="connsiteX0" fmla="*/ 292100 w 2246995"/>
                  <a:gd name="connsiteY0" fmla="*/ 19050 h 389730"/>
                  <a:gd name="connsiteX1" fmla="*/ 2246995 w 2246995"/>
                  <a:gd name="connsiteY1" fmla="*/ 0 h 389730"/>
                  <a:gd name="connsiteX2" fmla="*/ 2069195 w 2246995"/>
                  <a:gd name="connsiteY2" fmla="*/ 389730 h 389730"/>
                  <a:gd name="connsiteX3" fmla="*/ 0 w 2246995"/>
                  <a:gd name="connsiteY3" fmla="*/ 389730 h 389730"/>
                  <a:gd name="connsiteX4" fmla="*/ 292100 w 2246995"/>
                  <a:gd name="connsiteY4" fmla="*/ 19050 h 389730"/>
                  <a:gd name="connsiteX0" fmla="*/ 492125 w 2246995"/>
                  <a:gd name="connsiteY0" fmla="*/ 66675 h 389730"/>
                  <a:gd name="connsiteX1" fmla="*/ 2246995 w 2246995"/>
                  <a:gd name="connsiteY1" fmla="*/ 0 h 389730"/>
                  <a:gd name="connsiteX2" fmla="*/ 2069195 w 2246995"/>
                  <a:gd name="connsiteY2" fmla="*/ 389730 h 389730"/>
                  <a:gd name="connsiteX3" fmla="*/ 0 w 2246995"/>
                  <a:gd name="connsiteY3" fmla="*/ 389730 h 389730"/>
                  <a:gd name="connsiteX4" fmla="*/ 492125 w 2246995"/>
                  <a:gd name="connsiteY4" fmla="*/ 66675 h 389730"/>
                  <a:gd name="connsiteX0" fmla="*/ 492125 w 2246995"/>
                  <a:gd name="connsiteY0" fmla="*/ 66675 h 389730"/>
                  <a:gd name="connsiteX1" fmla="*/ 2246995 w 2246995"/>
                  <a:gd name="connsiteY1" fmla="*/ 0 h 389730"/>
                  <a:gd name="connsiteX2" fmla="*/ 2069195 w 2246995"/>
                  <a:gd name="connsiteY2" fmla="*/ 389730 h 389730"/>
                  <a:gd name="connsiteX3" fmla="*/ 0 w 2246995"/>
                  <a:gd name="connsiteY3" fmla="*/ 389730 h 389730"/>
                  <a:gd name="connsiteX4" fmla="*/ 492125 w 2246995"/>
                  <a:gd name="connsiteY4" fmla="*/ 66675 h 389730"/>
                  <a:gd name="connsiteX0" fmla="*/ 492125 w 2246995"/>
                  <a:gd name="connsiteY0" fmla="*/ 66675 h 389730"/>
                  <a:gd name="connsiteX1" fmla="*/ 2246995 w 2246995"/>
                  <a:gd name="connsiteY1" fmla="*/ 0 h 389730"/>
                  <a:gd name="connsiteX2" fmla="*/ 2069195 w 2246995"/>
                  <a:gd name="connsiteY2" fmla="*/ 365917 h 389730"/>
                  <a:gd name="connsiteX3" fmla="*/ 0 w 2246995"/>
                  <a:gd name="connsiteY3" fmla="*/ 389730 h 389730"/>
                  <a:gd name="connsiteX4" fmla="*/ 492125 w 2246995"/>
                  <a:gd name="connsiteY4" fmla="*/ 66675 h 389730"/>
                  <a:gd name="connsiteX0" fmla="*/ 492125 w 2246995"/>
                  <a:gd name="connsiteY0" fmla="*/ 66675 h 389730"/>
                  <a:gd name="connsiteX1" fmla="*/ 2246995 w 2246995"/>
                  <a:gd name="connsiteY1" fmla="*/ 0 h 389730"/>
                  <a:gd name="connsiteX2" fmla="*/ 2069195 w 2246995"/>
                  <a:gd name="connsiteY2" fmla="*/ 365917 h 389730"/>
                  <a:gd name="connsiteX3" fmla="*/ 0 w 2246995"/>
                  <a:gd name="connsiteY3" fmla="*/ 389730 h 389730"/>
                  <a:gd name="connsiteX4" fmla="*/ 492125 w 2246995"/>
                  <a:gd name="connsiteY4" fmla="*/ 66675 h 389730"/>
                  <a:gd name="connsiteX0" fmla="*/ 492125 w 2246995"/>
                  <a:gd name="connsiteY0" fmla="*/ 66675 h 389730"/>
                  <a:gd name="connsiteX1" fmla="*/ 2246995 w 2246995"/>
                  <a:gd name="connsiteY1" fmla="*/ 0 h 389730"/>
                  <a:gd name="connsiteX2" fmla="*/ 2069195 w 2246995"/>
                  <a:gd name="connsiteY2" fmla="*/ 365917 h 389730"/>
                  <a:gd name="connsiteX3" fmla="*/ 0 w 2246995"/>
                  <a:gd name="connsiteY3" fmla="*/ 389730 h 389730"/>
                  <a:gd name="connsiteX4" fmla="*/ 492125 w 2246995"/>
                  <a:gd name="connsiteY4" fmla="*/ 66675 h 389730"/>
                  <a:gd name="connsiteX0" fmla="*/ 344326 w 2099196"/>
                  <a:gd name="connsiteY0" fmla="*/ 66675 h 1033785"/>
                  <a:gd name="connsiteX1" fmla="*/ 2099196 w 2099196"/>
                  <a:gd name="connsiteY1" fmla="*/ 0 h 1033785"/>
                  <a:gd name="connsiteX2" fmla="*/ 1921396 w 2099196"/>
                  <a:gd name="connsiteY2" fmla="*/ 365917 h 1033785"/>
                  <a:gd name="connsiteX3" fmla="*/ 0 w 2099196"/>
                  <a:gd name="connsiteY3" fmla="*/ 1033785 h 1033785"/>
                  <a:gd name="connsiteX4" fmla="*/ 344326 w 2099196"/>
                  <a:gd name="connsiteY4" fmla="*/ 66675 h 1033785"/>
                  <a:gd name="connsiteX0" fmla="*/ 769468 w 2099196"/>
                  <a:gd name="connsiteY0" fmla="*/ 40109 h 1033785"/>
                  <a:gd name="connsiteX1" fmla="*/ 2099196 w 2099196"/>
                  <a:gd name="connsiteY1" fmla="*/ 0 h 1033785"/>
                  <a:gd name="connsiteX2" fmla="*/ 1921396 w 2099196"/>
                  <a:gd name="connsiteY2" fmla="*/ 365917 h 1033785"/>
                  <a:gd name="connsiteX3" fmla="*/ 0 w 2099196"/>
                  <a:gd name="connsiteY3" fmla="*/ 1033785 h 1033785"/>
                  <a:gd name="connsiteX4" fmla="*/ 769468 w 2099196"/>
                  <a:gd name="connsiteY4" fmla="*/ 40109 h 1033785"/>
                  <a:gd name="connsiteX0" fmla="*/ 769468 w 2099196"/>
                  <a:gd name="connsiteY0" fmla="*/ 40109 h 1276677"/>
                  <a:gd name="connsiteX1" fmla="*/ 2099196 w 2099196"/>
                  <a:gd name="connsiteY1" fmla="*/ 0 h 1276677"/>
                  <a:gd name="connsiteX2" fmla="*/ 1999362 w 2099196"/>
                  <a:gd name="connsiteY2" fmla="*/ 1276677 h 1276677"/>
                  <a:gd name="connsiteX3" fmla="*/ 0 w 2099196"/>
                  <a:gd name="connsiteY3" fmla="*/ 1033785 h 1276677"/>
                  <a:gd name="connsiteX4" fmla="*/ 769468 w 2099196"/>
                  <a:gd name="connsiteY4" fmla="*/ 40109 h 1276677"/>
                  <a:gd name="connsiteX0" fmla="*/ 769468 w 2099196"/>
                  <a:gd name="connsiteY0" fmla="*/ 40109 h 1135448"/>
                  <a:gd name="connsiteX1" fmla="*/ 2099196 w 2099196"/>
                  <a:gd name="connsiteY1" fmla="*/ 0 h 1135448"/>
                  <a:gd name="connsiteX2" fmla="*/ 1235951 w 2099196"/>
                  <a:gd name="connsiteY2" fmla="*/ 1135448 h 1135448"/>
                  <a:gd name="connsiteX3" fmla="*/ 0 w 2099196"/>
                  <a:gd name="connsiteY3" fmla="*/ 1033785 h 1135448"/>
                  <a:gd name="connsiteX4" fmla="*/ 769468 w 2099196"/>
                  <a:gd name="connsiteY4" fmla="*/ 40109 h 1135448"/>
                  <a:gd name="connsiteX0" fmla="*/ 769468 w 2099196"/>
                  <a:gd name="connsiteY0" fmla="*/ 40109 h 1173285"/>
                  <a:gd name="connsiteX1" fmla="*/ 2099196 w 2099196"/>
                  <a:gd name="connsiteY1" fmla="*/ 0 h 1173285"/>
                  <a:gd name="connsiteX2" fmla="*/ 1231487 w 2099196"/>
                  <a:gd name="connsiteY2" fmla="*/ 1173285 h 1173285"/>
                  <a:gd name="connsiteX3" fmla="*/ 0 w 2099196"/>
                  <a:gd name="connsiteY3" fmla="*/ 1033785 h 1173285"/>
                  <a:gd name="connsiteX4" fmla="*/ 769468 w 2099196"/>
                  <a:gd name="connsiteY4" fmla="*/ 40109 h 1173285"/>
                  <a:gd name="connsiteX0" fmla="*/ 769468 w 2099196"/>
                  <a:gd name="connsiteY0" fmla="*/ 40109 h 1173285"/>
                  <a:gd name="connsiteX1" fmla="*/ 2099196 w 2099196"/>
                  <a:gd name="connsiteY1" fmla="*/ 0 h 1173285"/>
                  <a:gd name="connsiteX2" fmla="*/ 1231487 w 2099196"/>
                  <a:gd name="connsiteY2" fmla="*/ 1173285 h 1173285"/>
                  <a:gd name="connsiteX3" fmla="*/ 0 w 2099196"/>
                  <a:gd name="connsiteY3" fmla="*/ 1033785 h 1173285"/>
                  <a:gd name="connsiteX4" fmla="*/ 769468 w 2099196"/>
                  <a:gd name="connsiteY4" fmla="*/ 40109 h 1173285"/>
                  <a:gd name="connsiteX0" fmla="*/ 769468 w 2467554"/>
                  <a:gd name="connsiteY0" fmla="*/ 0 h 1133176"/>
                  <a:gd name="connsiteX1" fmla="*/ 2467554 w 2467554"/>
                  <a:gd name="connsiteY1" fmla="*/ 8149 h 1133176"/>
                  <a:gd name="connsiteX2" fmla="*/ 1231487 w 2467554"/>
                  <a:gd name="connsiteY2" fmla="*/ 1133176 h 1133176"/>
                  <a:gd name="connsiteX3" fmla="*/ 0 w 2467554"/>
                  <a:gd name="connsiteY3" fmla="*/ 993676 h 1133176"/>
                  <a:gd name="connsiteX4" fmla="*/ 769468 w 2467554"/>
                  <a:gd name="connsiteY4" fmla="*/ 0 h 1133176"/>
                  <a:gd name="connsiteX0" fmla="*/ 769468 w 2467554"/>
                  <a:gd name="connsiteY0" fmla="*/ 0 h 1133176"/>
                  <a:gd name="connsiteX1" fmla="*/ 2467554 w 2467554"/>
                  <a:gd name="connsiteY1" fmla="*/ 8149 h 1133176"/>
                  <a:gd name="connsiteX2" fmla="*/ 1231487 w 2467554"/>
                  <a:gd name="connsiteY2" fmla="*/ 1133176 h 1133176"/>
                  <a:gd name="connsiteX3" fmla="*/ 0 w 2467554"/>
                  <a:gd name="connsiteY3" fmla="*/ 993676 h 1133176"/>
                  <a:gd name="connsiteX4" fmla="*/ 769468 w 2467554"/>
                  <a:gd name="connsiteY4" fmla="*/ 0 h 1133176"/>
                  <a:gd name="connsiteX0" fmla="*/ 695785 w 2393871"/>
                  <a:gd name="connsiteY0" fmla="*/ 0 h 1133176"/>
                  <a:gd name="connsiteX1" fmla="*/ 2393871 w 2393871"/>
                  <a:gd name="connsiteY1" fmla="*/ 8149 h 1133176"/>
                  <a:gd name="connsiteX2" fmla="*/ 1157804 w 2393871"/>
                  <a:gd name="connsiteY2" fmla="*/ 1133176 h 1133176"/>
                  <a:gd name="connsiteX3" fmla="*/ 0 w 2393871"/>
                  <a:gd name="connsiteY3" fmla="*/ 1060645 h 1133176"/>
                  <a:gd name="connsiteX4" fmla="*/ 695785 w 2393871"/>
                  <a:gd name="connsiteY4" fmla="*/ 0 h 1133176"/>
                  <a:gd name="connsiteX0" fmla="*/ 695785 w 2393871"/>
                  <a:gd name="connsiteY0" fmla="*/ 0 h 1235275"/>
                  <a:gd name="connsiteX1" fmla="*/ 2393871 w 2393871"/>
                  <a:gd name="connsiteY1" fmla="*/ 8149 h 1235275"/>
                  <a:gd name="connsiteX2" fmla="*/ 1134103 w 2393871"/>
                  <a:gd name="connsiteY2" fmla="*/ 1235275 h 1235275"/>
                  <a:gd name="connsiteX3" fmla="*/ 0 w 2393871"/>
                  <a:gd name="connsiteY3" fmla="*/ 1060645 h 1235275"/>
                  <a:gd name="connsiteX4" fmla="*/ 695785 w 2393871"/>
                  <a:gd name="connsiteY4" fmla="*/ 0 h 1235275"/>
                  <a:gd name="connsiteX0" fmla="*/ 695785 w 2393871"/>
                  <a:gd name="connsiteY0" fmla="*/ 0 h 1189295"/>
                  <a:gd name="connsiteX1" fmla="*/ 2393871 w 2393871"/>
                  <a:gd name="connsiteY1" fmla="*/ 8149 h 1189295"/>
                  <a:gd name="connsiteX2" fmla="*/ 1139528 w 2393871"/>
                  <a:gd name="connsiteY2" fmla="*/ 1189295 h 1189295"/>
                  <a:gd name="connsiteX3" fmla="*/ 0 w 2393871"/>
                  <a:gd name="connsiteY3" fmla="*/ 1060645 h 1189295"/>
                  <a:gd name="connsiteX4" fmla="*/ 695785 w 2393871"/>
                  <a:gd name="connsiteY4" fmla="*/ 0 h 1189295"/>
                  <a:gd name="connsiteX0" fmla="*/ 776250 w 2393871"/>
                  <a:gd name="connsiteY0" fmla="*/ 1345 h 1181146"/>
                  <a:gd name="connsiteX1" fmla="*/ 2393871 w 2393871"/>
                  <a:gd name="connsiteY1" fmla="*/ 0 h 1181146"/>
                  <a:gd name="connsiteX2" fmla="*/ 1139528 w 2393871"/>
                  <a:gd name="connsiteY2" fmla="*/ 1181146 h 1181146"/>
                  <a:gd name="connsiteX3" fmla="*/ 0 w 2393871"/>
                  <a:gd name="connsiteY3" fmla="*/ 1052496 h 1181146"/>
                  <a:gd name="connsiteX4" fmla="*/ 776250 w 2393871"/>
                  <a:gd name="connsiteY4" fmla="*/ 1345 h 1181146"/>
                  <a:gd name="connsiteX0" fmla="*/ 776250 w 2393871"/>
                  <a:gd name="connsiteY0" fmla="*/ 1345 h 1181146"/>
                  <a:gd name="connsiteX1" fmla="*/ 2393871 w 2393871"/>
                  <a:gd name="connsiteY1" fmla="*/ 0 h 1181146"/>
                  <a:gd name="connsiteX2" fmla="*/ 1139528 w 2393871"/>
                  <a:gd name="connsiteY2" fmla="*/ 1181146 h 1181146"/>
                  <a:gd name="connsiteX3" fmla="*/ 0 w 2393871"/>
                  <a:gd name="connsiteY3" fmla="*/ 1052496 h 1181146"/>
                  <a:gd name="connsiteX4" fmla="*/ 776250 w 2393871"/>
                  <a:gd name="connsiteY4" fmla="*/ 1345 h 1181146"/>
                  <a:gd name="connsiteX0" fmla="*/ 563980 w 2181601"/>
                  <a:gd name="connsiteY0" fmla="*/ 1345 h 1181146"/>
                  <a:gd name="connsiteX1" fmla="*/ 2181601 w 2181601"/>
                  <a:gd name="connsiteY1" fmla="*/ 0 h 1181146"/>
                  <a:gd name="connsiteX2" fmla="*/ 927258 w 2181601"/>
                  <a:gd name="connsiteY2" fmla="*/ 1181146 h 1181146"/>
                  <a:gd name="connsiteX3" fmla="*/ 0 w 2181601"/>
                  <a:gd name="connsiteY3" fmla="*/ 883426 h 1181146"/>
                  <a:gd name="connsiteX4" fmla="*/ 563980 w 2181601"/>
                  <a:gd name="connsiteY4" fmla="*/ 1345 h 1181146"/>
                  <a:gd name="connsiteX0" fmla="*/ 567779 w 2185400"/>
                  <a:gd name="connsiteY0" fmla="*/ 1345 h 1181146"/>
                  <a:gd name="connsiteX1" fmla="*/ 2185400 w 2185400"/>
                  <a:gd name="connsiteY1" fmla="*/ 0 h 1181146"/>
                  <a:gd name="connsiteX2" fmla="*/ 931057 w 2185400"/>
                  <a:gd name="connsiteY2" fmla="*/ 1181146 h 1181146"/>
                  <a:gd name="connsiteX3" fmla="*/ 3799 w 2185400"/>
                  <a:gd name="connsiteY3" fmla="*/ 883426 h 1181146"/>
                  <a:gd name="connsiteX4" fmla="*/ 567779 w 2185400"/>
                  <a:gd name="connsiteY4" fmla="*/ 1345 h 1181146"/>
                  <a:gd name="connsiteX0" fmla="*/ 517262 w 2134883"/>
                  <a:gd name="connsiteY0" fmla="*/ 1345 h 1181146"/>
                  <a:gd name="connsiteX1" fmla="*/ 2134883 w 2134883"/>
                  <a:gd name="connsiteY1" fmla="*/ 0 h 1181146"/>
                  <a:gd name="connsiteX2" fmla="*/ 880540 w 2134883"/>
                  <a:gd name="connsiteY2" fmla="*/ 1181146 h 1181146"/>
                  <a:gd name="connsiteX3" fmla="*/ 5855 w 2134883"/>
                  <a:gd name="connsiteY3" fmla="*/ 877050 h 1181146"/>
                  <a:gd name="connsiteX4" fmla="*/ 517262 w 2134883"/>
                  <a:gd name="connsiteY4" fmla="*/ 1345 h 1181146"/>
                  <a:gd name="connsiteX0" fmla="*/ 535300 w 2133971"/>
                  <a:gd name="connsiteY0" fmla="*/ 37801 h 1181146"/>
                  <a:gd name="connsiteX1" fmla="*/ 2133971 w 2133971"/>
                  <a:gd name="connsiteY1" fmla="*/ 0 h 1181146"/>
                  <a:gd name="connsiteX2" fmla="*/ 879628 w 2133971"/>
                  <a:gd name="connsiteY2" fmla="*/ 1181146 h 1181146"/>
                  <a:gd name="connsiteX3" fmla="*/ 4943 w 2133971"/>
                  <a:gd name="connsiteY3" fmla="*/ 877050 h 1181146"/>
                  <a:gd name="connsiteX4" fmla="*/ 535300 w 2133971"/>
                  <a:gd name="connsiteY4" fmla="*/ 37801 h 1181146"/>
                  <a:gd name="connsiteX0" fmla="*/ 534805 w 2133476"/>
                  <a:gd name="connsiteY0" fmla="*/ 37801 h 1181146"/>
                  <a:gd name="connsiteX1" fmla="*/ 2133476 w 2133476"/>
                  <a:gd name="connsiteY1" fmla="*/ 0 h 1181146"/>
                  <a:gd name="connsiteX2" fmla="*/ 879133 w 2133476"/>
                  <a:gd name="connsiteY2" fmla="*/ 1181146 h 1181146"/>
                  <a:gd name="connsiteX3" fmla="*/ 4448 w 2133476"/>
                  <a:gd name="connsiteY3" fmla="*/ 877050 h 1181146"/>
                  <a:gd name="connsiteX4" fmla="*/ 534805 w 2133476"/>
                  <a:gd name="connsiteY4" fmla="*/ 37801 h 1181146"/>
                  <a:gd name="connsiteX0" fmla="*/ 533555 w 2132226"/>
                  <a:gd name="connsiteY0" fmla="*/ 37801 h 1181146"/>
                  <a:gd name="connsiteX1" fmla="*/ 2132226 w 2132226"/>
                  <a:gd name="connsiteY1" fmla="*/ 0 h 1181146"/>
                  <a:gd name="connsiteX2" fmla="*/ 877883 w 2132226"/>
                  <a:gd name="connsiteY2" fmla="*/ 1181146 h 1181146"/>
                  <a:gd name="connsiteX3" fmla="*/ 4494 w 2132226"/>
                  <a:gd name="connsiteY3" fmla="*/ 862861 h 1181146"/>
                  <a:gd name="connsiteX4" fmla="*/ 533555 w 2132226"/>
                  <a:gd name="connsiteY4" fmla="*/ 37801 h 1181146"/>
                  <a:gd name="connsiteX0" fmla="*/ 529061 w 2127732"/>
                  <a:gd name="connsiteY0" fmla="*/ 37801 h 1181146"/>
                  <a:gd name="connsiteX1" fmla="*/ 2127732 w 2127732"/>
                  <a:gd name="connsiteY1" fmla="*/ 0 h 1181146"/>
                  <a:gd name="connsiteX2" fmla="*/ 873389 w 2127732"/>
                  <a:gd name="connsiteY2" fmla="*/ 1181146 h 1181146"/>
                  <a:gd name="connsiteX3" fmla="*/ 0 w 2127732"/>
                  <a:gd name="connsiteY3" fmla="*/ 862861 h 1181146"/>
                  <a:gd name="connsiteX4" fmla="*/ 529061 w 2127732"/>
                  <a:gd name="connsiteY4" fmla="*/ 37801 h 11811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27732" h="1181146">
                    <a:moveTo>
                      <a:pt x="529061" y="37801"/>
                    </a:moveTo>
                    <a:lnTo>
                      <a:pt x="2127732" y="0"/>
                    </a:lnTo>
                    <a:cubicBezTo>
                      <a:pt x="1739400" y="1032254"/>
                      <a:pt x="1397415" y="73944"/>
                      <a:pt x="873389" y="1181146"/>
                    </a:cubicBezTo>
                    <a:lnTo>
                      <a:pt x="0" y="862861"/>
                    </a:lnTo>
                    <a:cubicBezTo>
                      <a:pt x="72907" y="532311"/>
                      <a:pt x="39417" y="318418"/>
                      <a:pt x="529061" y="37801"/>
                    </a:cubicBez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190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828" name="フリーフォーム: 図形 1827">
                <a:extLst>
                  <a:ext uri="{FF2B5EF4-FFF2-40B4-BE49-F238E27FC236}">
                    <a16:creationId xmlns:a16="http://schemas.microsoft.com/office/drawing/2014/main" id="{29759ECC-BCDD-43F0-8D36-79A05BB7211B}"/>
                  </a:ext>
                </a:extLst>
              </p:cNvPr>
              <p:cNvSpPr/>
              <p:nvPr/>
            </p:nvSpPr>
            <p:spPr>
              <a:xfrm rot="21196243">
                <a:off x="2628840" y="3400528"/>
                <a:ext cx="486031" cy="215396"/>
              </a:xfrm>
              <a:custGeom>
                <a:avLst/>
                <a:gdLst>
                  <a:gd name="connsiteX0" fmla="*/ 139851 w 553747"/>
                  <a:gd name="connsiteY0" fmla="*/ 0 h 198341"/>
                  <a:gd name="connsiteX1" fmla="*/ 249908 w 553747"/>
                  <a:gd name="connsiteY1" fmla="*/ 27215 h 198341"/>
                  <a:gd name="connsiteX2" fmla="*/ 553747 w 553747"/>
                  <a:gd name="connsiteY2" fmla="*/ 62959 h 198341"/>
                  <a:gd name="connsiteX3" fmla="*/ 101198 w 553747"/>
                  <a:gd name="connsiteY3" fmla="*/ 189397 h 198341"/>
                  <a:gd name="connsiteX4" fmla="*/ 0 w 553747"/>
                  <a:gd name="connsiteY4" fmla="*/ 198341 h 198341"/>
                  <a:gd name="connsiteX5" fmla="*/ 81772 w 553747"/>
                  <a:gd name="connsiteY5" fmla="*/ 71914 h 198341"/>
                  <a:gd name="connsiteX0" fmla="*/ 63353 w 477249"/>
                  <a:gd name="connsiteY0" fmla="*/ 0 h 240936"/>
                  <a:gd name="connsiteX1" fmla="*/ 173410 w 477249"/>
                  <a:gd name="connsiteY1" fmla="*/ 27215 h 240936"/>
                  <a:gd name="connsiteX2" fmla="*/ 477249 w 477249"/>
                  <a:gd name="connsiteY2" fmla="*/ 62959 h 240936"/>
                  <a:gd name="connsiteX3" fmla="*/ 24700 w 477249"/>
                  <a:gd name="connsiteY3" fmla="*/ 189397 h 240936"/>
                  <a:gd name="connsiteX4" fmla="*/ 0 w 477249"/>
                  <a:gd name="connsiteY4" fmla="*/ 240936 h 240936"/>
                  <a:gd name="connsiteX5" fmla="*/ 5274 w 477249"/>
                  <a:gd name="connsiteY5" fmla="*/ 71914 h 240936"/>
                  <a:gd name="connsiteX6" fmla="*/ 63353 w 477249"/>
                  <a:gd name="connsiteY6" fmla="*/ 0 h 240936"/>
                  <a:gd name="connsiteX0" fmla="*/ 63353 w 477249"/>
                  <a:gd name="connsiteY0" fmla="*/ 0 h 240936"/>
                  <a:gd name="connsiteX1" fmla="*/ 173410 w 477249"/>
                  <a:gd name="connsiteY1" fmla="*/ 27215 h 240936"/>
                  <a:gd name="connsiteX2" fmla="*/ 477249 w 477249"/>
                  <a:gd name="connsiteY2" fmla="*/ 62959 h 240936"/>
                  <a:gd name="connsiteX3" fmla="*/ 137787 w 477249"/>
                  <a:gd name="connsiteY3" fmla="*/ 226718 h 240936"/>
                  <a:gd name="connsiteX4" fmla="*/ 0 w 477249"/>
                  <a:gd name="connsiteY4" fmla="*/ 240936 h 240936"/>
                  <a:gd name="connsiteX5" fmla="*/ 5274 w 477249"/>
                  <a:gd name="connsiteY5" fmla="*/ 71914 h 240936"/>
                  <a:gd name="connsiteX6" fmla="*/ 63353 w 477249"/>
                  <a:gd name="connsiteY6" fmla="*/ 0 h 240936"/>
                  <a:gd name="connsiteX0" fmla="*/ 58079 w 471975"/>
                  <a:gd name="connsiteY0" fmla="*/ 0 h 242611"/>
                  <a:gd name="connsiteX1" fmla="*/ 168136 w 471975"/>
                  <a:gd name="connsiteY1" fmla="*/ 27215 h 242611"/>
                  <a:gd name="connsiteX2" fmla="*/ 471975 w 471975"/>
                  <a:gd name="connsiteY2" fmla="*/ 62959 h 242611"/>
                  <a:gd name="connsiteX3" fmla="*/ 132513 w 471975"/>
                  <a:gd name="connsiteY3" fmla="*/ 226718 h 242611"/>
                  <a:gd name="connsiteX4" fmla="*/ 8914 w 471975"/>
                  <a:gd name="connsiteY4" fmla="*/ 242611 h 242611"/>
                  <a:gd name="connsiteX5" fmla="*/ 0 w 471975"/>
                  <a:gd name="connsiteY5" fmla="*/ 71914 h 242611"/>
                  <a:gd name="connsiteX6" fmla="*/ 58079 w 471975"/>
                  <a:gd name="connsiteY6" fmla="*/ 0 h 242611"/>
                  <a:gd name="connsiteX0" fmla="*/ 49165 w 463061"/>
                  <a:gd name="connsiteY0" fmla="*/ 0 h 242611"/>
                  <a:gd name="connsiteX1" fmla="*/ 159222 w 463061"/>
                  <a:gd name="connsiteY1" fmla="*/ 27215 h 242611"/>
                  <a:gd name="connsiteX2" fmla="*/ 463061 w 463061"/>
                  <a:gd name="connsiteY2" fmla="*/ 62959 h 242611"/>
                  <a:gd name="connsiteX3" fmla="*/ 123599 w 463061"/>
                  <a:gd name="connsiteY3" fmla="*/ 226718 h 242611"/>
                  <a:gd name="connsiteX4" fmla="*/ 0 w 463061"/>
                  <a:gd name="connsiteY4" fmla="*/ 242611 h 242611"/>
                  <a:gd name="connsiteX5" fmla="*/ 19464 w 463061"/>
                  <a:gd name="connsiteY5" fmla="*/ 75262 h 242611"/>
                  <a:gd name="connsiteX6" fmla="*/ 49165 w 463061"/>
                  <a:gd name="connsiteY6" fmla="*/ 0 h 242611"/>
                  <a:gd name="connsiteX0" fmla="*/ 83375 w 463061"/>
                  <a:gd name="connsiteY0" fmla="*/ 7992 h 215396"/>
                  <a:gd name="connsiteX1" fmla="*/ 159222 w 463061"/>
                  <a:gd name="connsiteY1" fmla="*/ 0 h 215396"/>
                  <a:gd name="connsiteX2" fmla="*/ 463061 w 463061"/>
                  <a:gd name="connsiteY2" fmla="*/ 35744 h 215396"/>
                  <a:gd name="connsiteX3" fmla="*/ 123599 w 463061"/>
                  <a:gd name="connsiteY3" fmla="*/ 199503 h 215396"/>
                  <a:gd name="connsiteX4" fmla="*/ 0 w 463061"/>
                  <a:gd name="connsiteY4" fmla="*/ 215396 h 215396"/>
                  <a:gd name="connsiteX5" fmla="*/ 19464 w 463061"/>
                  <a:gd name="connsiteY5" fmla="*/ 48047 h 215396"/>
                  <a:gd name="connsiteX6" fmla="*/ 83375 w 463061"/>
                  <a:gd name="connsiteY6" fmla="*/ 7992 h 215396"/>
                  <a:gd name="connsiteX0" fmla="*/ 106345 w 486031"/>
                  <a:gd name="connsiteY0" fmla="*/ 7992 h 215396"/>
                  <a:gd name="connsiteX1" fmla="*/ 182192 w 486031"/>
                  <a:gd name="connsiteY1" fmla="*/ 0 h 215396"/>
                  <a:gd name="connsiteX2" fmla="*/ 486031 w 486031"/>
                  <a:gd name="connsiteY2" fmla="*/ 35744 h 215396"/>
                  <a:gd name="connsiteX3" fmla="*/ 146569 w 486031"/>
                  <a:gd name="connsiteY3" fmla="*/ 199503 h 215396"/>
                  <a:gd name="connsiteX4" fmla="*/ 22970 w 486031"/>
                  <a:gd name="connsiteY4" fmla="*/ 215396 h 215396"/>
                  <a:gd name="connsiteX5" fmla="*/ 0 w 486031"/>
                  <a:gd name="connsiteY5" fmla="*/ 62222 h 215396"/>
                  <a:gd name="connsiteX6" fmla="*/ 106345 w 486031"/>
                  <a:gd name="connsiteY6" fmla="*/ 7992 h 215396"/>
                  <a:gd name="connsiteX0" fmla="*/ 106345 w 486031"/>
                  <a:gd name="connsiteY0" fmla="*/ 7992 h 215396"/>
                  <a:gd name="connsiteX1" fmla="*/ 182192 w 486031"/>
                  <a:gd name="connsiteY1" fmla="*/ 0 h 215396"/>
                  <a:gd name="connsiteX2" fmla="*/ 486031 w 486031"/>
                  <a:gd name="connsiteY2" fmla="*/ 35744 h 215396"/>
                  <a:gd name="connsiteX3" fmla="*/ 146569 w 486031"/>
                  <a:gd name="connsiteY3" fmla="*/ 199503 h 215396"/>
                  <a:gd name="connsiteX4" fmla="*/ 22970 w 486031"/>
                  <a:gd name="connsiteY4" fmla="*/ 215396 h 215396"/>
                  <a:gd name="connsiteX5" fmla="*/ 0 w 486031"/>
                  <a:gd name="connsiteY5" fmla="*/ 62222 h 215396"/>
                  <a:gd name="connsiteX6" fmla="*/ 106345 w 486031"/>
                  <a:gd name="connsiteY6" fmla="*/ 7992 h 215396"/>
                  <a:gd name="connsiteX0" fmla="*/ 106345 w 486031"/>
                  <a:gd name="connsiteY0" fmla="*/ 7992 h 215396"/>
                  <a:gd name="connsiteX1" fmla="*/ 182192 w 486031"/>
                  <a:gd name="connsiteY1" fmla="*/ 0 h 215396"/>
                  <a:gd name="connsiteX2" fmla="*/ 486031 w 486031"/>
                  <a:gd name="connsiteY2" fmla="*/ 35744 h 215396"/>
                  <a:gd name="connsiteX3" fmla="*/ 146569 w 486031"/>
                  <a:gd name="connsiteY3" fmla="*/ 199503 h 215396"/>
                  <a:gd name="connsiteX4" fmla="*/ 22970 w 486031"/>
                  <a:gd name="connsiteY4" fmla="*/ 215396 h 215396"/>
                  <a:gd name="connsiteX5" fmla="*/ 0 w 486031"/>
                  <a:gd name="connsiteY5" fmla="*/ 62222 h 215396"/>
                  <a:gd name="connsiteX6" fmla="*/ 106345 w 486031"/>
                  <a:gd name="connsiteY6" fmla="*/ 7992 h 215396"/>
                  <a:gd name="connsiteX0" fmla="*/ 106345 w 486031"/>
                  <a:gd name="connsiteY0" fmla="*/ 7992 h 215396"/>
                  <a:gd name="connsiteX1" fmla="*/ 182192 w 486031"/>
                  <a:gd name="connsiteY1" fmla="*/ 0 h 215396"/>
                  <a:gd name="connsiteX2" fmla="*/ 486031 w 486031"/>
                  <a:gd name="connsiteY2" fmla="*/ 35744 h 215396"/>
                  <a:gd name="connsiteX3" fmla="*/ 146569 w 486031"/>
                  <a:gd name="connsiteY3" fmla="*/ 199503 h 215396"/>
                  <a:gd name="connsiteX4" fmla="*/ 22970 w 486031"/>
                  <a:gd name="connsiteY4" fmla="*/ 215396 h 215396"/>
                  <a:gd name="connsiteX5" fmla="*/ 0 w 486031"/>
                  <a:gd name="connsiteY5" fmla="*/ 62222 h 215396"/>
                  <a:gd name="connsiteX6" fmla="*/ 106345 w 486031"/>
                  <a:gd name="connsiteY6" fmla="*/ 7992 h 2153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86031" h="215396">
                    <a:moveTo>
                      <a:pt x="106345" y="7992"/>
                    </a:moveTo>
                    <a:lnTo>
                      <a:pt x="182192" y="0"/>
                    </a:lnTo>
                    <a:cubicBezTo>
                      <a:pt x="271691" y="16918"/>
                      <a:pt x="370445" y="26537"/>
                      <a:pt x="486031" y="35744"/>
                    </a:cubicBezTo>
                    <a:cubicBezTo>
                      <a:pt x="230239" y="108556"/>
                      <a:pt x="462328" y="159055"/>
                      <a:pt x="146569" y="199503"/>
                    </a:cubicBezTo>
                    <a:lnTo>
                      <a:pt x="22970" y="215396"/>
                    </a:lnTo>
                    <a:lnTo>
                      <a:pt x="0" y="62222"/>
                    </a:lnTo>
                    <a:lnTo>
                      <a:pt x="106345" y="7992"/>
                    </a:lnTo>
                    <a:close/>
                  </a:path>
                </a:pathLst>
              </a:custGeom>
              <a:solidFill>
                <a:schemeClr val="accent3">
                  <a:lumMod val="60000"/>
                  <a:lumOff val="40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29" name="正方形/長方形 32">
                <a:extLst>
                  <a:ext uri="{FF2B5EF4-FFF2-40B4-BE49-F238E27FC236}">
                    <a16:creationId xmlns:a16="http://schemas.microsoft.com/office/drawing/2014/main" id="{ABA9451A-E09E-409D-A57D-CDB5614F41C6}"/>
                  </a:ext>
                </a:extLst>
              </p:cNvPr>
              <p:cNvSpPr/>
              <p:nvPr/>
            </p:nvSpPr>
            <p:spPr>
              <a:xfrm rot="21196243">
                <a:off x="2597840" y="3037084"/>
                <a:ext cx="2119222" cy="340921"/>
              </a:xfrm>
              <a:custGeom>
                <a:avLst/>
                <a:gdLst>
                  <a:gd name="connsiteX0" fmla="*/ 0 w 2069195"/>
                  <a:gd name="connsiteY0" fmla="*/ 0 h 389730"/>
                  <a:gd name="connsiteX1" fmla="*/ 2069195 w 2069195"/>
                  <a:gd name="connsiteY1" fmla="*/ 0 h 389730"/>
                  <a:gd name="connsiteX2" fmla="*/ 2069195 w 2069195"/>
                  <a:gd name="connsiteY2" fmla="*/ 389730 h 389730"/>
                  <a:gd name="connsiteX3" fmla="*/ 0 w 2069195"/>
                  <a:gd name="connsiteY3" fmla="*/ 389730 h 389730"/>
                  <a:gd name="connsiteX4" fmla="*/ 0 w 2069195"/>
                  <a:gd name="connsiteY4" fmla="*/ 0 h 389730"/>
                  <a:gd name="connsiteX0" fmla="*/ 292100 w 2069195"/>
                  <a:gd name="connsiteY0" fmla="*/ 19050 h 389730"/>
                  <a:gd name="connsiteX1" fmla="*/ 2069195 w 2069195"/>
                  <a:gd name="connsiteY1" fmla="*/ 0 h 389730"/>
                  <a:gd name="connsiteX2" fmla="*/ 2069195 w 2069195"/>
                  <a:gd name="connsiteY2" fmla="*/ 389730 h 389730"/>
                  <a:gd name="connsiteX3" fmla="*/ 0 w 2069195"/>
                  <a:gd name="connsiteY3" fmla="*/ 389730 h 389730"/>
                  <a:gd name="connsiteX4" fmla="*/ 292100 w 2069195"/>
                  <a:gd name="connsiteY4" fmla="*/ 19050 h 389730"/>
                  <a:gd name="connsiteX0" fmla="*/ 292100 w 2069195"/>
                  <a:gd name="connsiteY0" fmla="*/ 19050 h 389730"/>
                  <a:gd name="connsiteX1" fmla="*/ 2069195 w 2069195"/>
                  <a:gd name="connsiteY1" fmla="*/ 0 h 389730"/>
                  <a:gd name="connsiteX2" fmla="*/ 2069195 w 2069195"/>
                  <a:gd name="connsiteY2" fmla="*/ 389730 h 389730"/>
                  <a:gd name="connsiteX3" fmla="*/ 0 w 2069195"/>
                  <a:gd name="connsiteY3" fmla="*/ 389730 h 389730"/>
                  <a:gd name="connsiteX4" fmla="*/ 292100 w 2069195"/>
                  <a:gd name="connsiteY4" fmla="*/ 19050 h 389730"/>
                  <a:gd name="connsiteX0" fmla="*/ 292100 w 2069195"/>
                  <a:gd name="connsiteY0" fmla="*/ 19050 h 389730"/>
                  <a:gd name="connsiteX1" fmla="*/ 2069195 w 2069195"/>
                  <a:gd name="connsiteY1" fmla="*/ 0 h 389730"/>
                  <a:gd name="connsiteX2" fmla="*/ 2069195 w 2069195"/>
                  <a:gd name="connsiteY2" fmla="*/ 389730 h 389730"/>
                  <a:gd name="connsiteX3" fmla="*/ 0 w 2069195"/>
                  <a:gd name="connsiteY3" fmla="*/ 389730 h 389730"/>
                  <a:gd name="connsiteX4" fmla="*/ 292100 w 2069195"/>
                  <a:gd name="connsiteY4" fmla="*/ 19050 h 389730"/>
                  <a:gd name="connsiteX0" fmla="*/ 292100 w 2246995"/>
                  <a:gd name="connsiteY0" fmla="*/ 19050 h 389730"/>
                  <a:gd name="connsiteX1" fmla="*/ 2246995 w 2246995"/>
                  <a:gd name="connsiteY1" fmla="*/ 0 h 389730"/>
                  <a:gd name="connsiteX2" fmla="*/ 2069195 w 2246995"/>
                  <a:gd name="connsiteY2" fmla="*/ 389730 h 389730"/>
                  <a:gd name="connsiteX3" fmla="*/ 0 w 2246995"/>
                  <a:gd name="connsiteY3" fmla="*/ 389730 h 389730"/>
                  <a:gd name="connsiteX4" fmla="*/ 292100 w 2246995"/>
                  <a:gd name="connsiteY4" fmla="*/ 19050 h 389730"/>
                  <a:gd name="connsiteX0" fmla="*/ 292100 w 2246995"/>
                  <a:gd name="connsiteY0" fmla="*/ 19050 h 389730"/>
                  <a:gd name="connsiteX1" fmla="*/ 2246995 w 2246995"/>
                  <a:gd name="connsiteY1" fmla="*/ 0 h 389730"/>
                  <a:gd name="connsiteX2" fmla="*/ 2069195 w 2246995"/>
                  <a:gd name="connsiteY2" fmla="*/ 389730 h 389730"/>
                  <a:gd name="connsiteX3" fmla="*/ 0 w 2246995"/>
                  <a:gd name="connsiteY3" fmla="*/ 389730 h 389730"/>
                  <a:gd name="connsiteX4" fmla="*/ 292100 w 2246995"/>
                  <a:gd name="connsiteY4" fmla="*/ 19050 h 389730"/>
                  <a:gd name="connsiteX0" fmla="*/ 292100 w 2246995"/>
                  <a:gd name="connsiteY0" fmla="*/ 19050 h 389730"/>
                  <a:gd name="connsiteX1" fmla="*/ 2246995 w 2246995"/>
                  <a:gd name="connsiteY1" fmla="*/ 0 h 389730"/>
                  <a:gd name="connsiteX2" fmla="*/ 2069195 w 2246995"/>
                  <a:gd name="connsiteY2" fmla="*/ 389730 h 389730"/>
                  <a:gd name="connsiteX3" fmla="*/ 0 w 2246995"/>
                  <a:gd name="connsiteY3" fmla="*/ 389730 h 389730"/>
                  <a:gd name="connsiteX4" fmla="*/ 292100 w 2246995"/>
                  <a:gd name="connsiteY4" fmla="*/ 19050 h 389730"/>
                  <a:gd name="connsiteX0" fmla="*/ 492125 w 2246995"/>
                  <a:gd name="connsiteY0" fmla="*/ 66675 h 389730"/>
                  <a:gd name="connsiteX1" fmla="*/ 2246995 w 2246995"/>
                  <a:gd name="connsiteY1" fmla="*/ 0 h 389730"/>
                  <a:gd name="connsiteX2" fmla="*/ 2069195 w 2246995"/>
                  <a:gd name="connsiteY2" fmla="*/ 389730 h 389730"/>
                  <a:gd name="connsiteX3" fmla="*/ 0 w 2246995"/>
                  <a:gd name="connsiteY3" fmla="*/ 389730 h 389730"/>
                  <a:gd name="connsiteX4" fmla="*/ 492125 w 2246995"/>
                  <a:gd name="connsiteY4" fmla="*/ 66675 h 389730"/>
                  <a:gd name="connsiteX0" fmla="*/ 492125 w 2246995"/>
                  <a:gd name="connsiteY0" fmla="*/ 66675 h 389730"/>
                  <a:gd name="connsiteX1" fmla="*/ 2246995 w 2246995"/>
                  <a:gd name="connsiteY1" fmla="*/ 0 h 389730"/>
                  <a:gd name="connsiteX2" fmla="*/ 2069195 w 2246995"/>
                  <a:gd name="connsiteY2" fmla="*/ 389730 h 389730"/>
                  <a:gd name="connsiteX3" fmla="*/ 0 w 2246995"/>
                  <a:gd name="connsiteY3" fmla="*/ 389730 h 389730"/>
                  <a:gd name="connsiteX4" fmla="*/ 492125 w 2246995"/>
                  <a:gd name="connsiteY4" fmla="*/ 66675 h 389730"/>
                  <a:gd name="connsiteX0" fmla="*/ 492125 w 2246995"/>
                  <a:gd name="connsiteY0" fmla="*/ 66675 h 389730"/>
                  <a:gd name="connsiteX1" fmla="*/ 2246995 w 2246995"/>
                  <a:gd name="connsiteY1" fmla="*/ 0 h 389730"/>
                  <a:gd name="connsiteX2" fmla="*/ 2069195 w 2246995"/>
                  <a:gd name="connsiteY2" fmla="*/ 365917 h 389730"/>
                  <a:gd name="connsiteX3" fmla="*/ 0 w 2246995"/>
                  <a:gd name="connsiteY3" fmla="*/ 389730 h 389730"/>
                  <a:gd name="connsiteX4" fmla="*/ 492125 w 2246995"/>
                  <a:gd name="connsiteY4" fmla="*/ 66675 h 389730"/>
                  <a:gd name="connsiteX0" fmla="*/ 492125 w 2246995"/>
                  <a:gd name="connsiteY0" fmla="*/ 66675 h 389730"/>
                  <a:gd name="connsiteX1" fmla="*/ 2246995 w 2246995"/>
                  <a:gd name="connsiteY1" fmla="*/ 0 h 389730"/>
                  <a:gd name="connsiteX2" fmla="*/ 2069195 w 2246995"/>
                  <a:gd name="connsiteY2" fmla="*/ 365917 h 389730"/>
                  <a:gd name="connsiteX3" fmla="*/ 0 w 2246995"/>
                  <a:gd name="connsiteY3" fmla="*/ 389730 h 389730"/>
                  <a:gd name="connsiteX4" fmla="*/ 492125 w 2246995"/>
                  <a:gd name="connsiteY4" fmla="*/ 66675 h 389730"/>
                  <a:gd name="connsiteX0" fmla="*/ 492125 w 2246995"/>
                  <a:gd name="connsiteY0" fmla="*/ 66675 h 389730"/>
                  <a:gd name="connsiteX1" fmla="*/ 2246995 w 2246995"/>
                  <a:gd name="connsiteY1" fmla="*/ 0 h 389730"/>
                  <a:gd name="connsiteX2" fmla="*/ 2069195 w 2246995"/>
                  <a:gd name="connsiteY2" fmla="*/ 365917 h 389730"/>
                  <a:gd name="connsiteX3" fmla="*/ 0 w 2246995"/>
                  <a:gd name="connsiteY3" fmla="*/ 389730 h 389730"/>
                  <a:gd name="connsiteX4" fmla="*/ 492125 w 2246995"/>
                  <a:gd name="connsiteY4" fmla="*/ 66675 h 389730"/>
                  <a:gd name="connsiteX0" fmla="*/ 344326 w 2099196"/>
                  <a:gd name="connsiteY0" fmla="*/ 66675 h 1033785"/>
                  <a:gd name="connsiteX1" fmla="*/ 2099196 w 2099196"/>
                  <a:gd name="connsiteY1" fmla="*/ 0 h 1033785"/>
                  <a:gd name="connsiteX2" fmla="*/ 1921396 w 2099196"/>
                  <a:gd name="connsiteY2" fmla="*/ 365917 h 1033785"/>
                  <a:gd name="connsiteX3" fmla="*/ 0 w 2099196"/>
                  <a:gd name="connsiteY3" fmla="*/ 1033785 h 1033785"/>
                  <a:gd name="connsiteX4" fmla="*/ 344326 w 2099196"/>
                  <a:gd name="connsiteY4" fmla="*/ 66675 h 1033785"/>
                  <a:gd name="connsiteX0" fmla="*/ 769468 w 2099196"/>
                  <a:gd name="connsiteY0" fmla="*/ 40109 h 1033785"/>
                  <a:gd name="connsiteX1" fmla="*/ 2099196 w 2099196"/>
                  <a:gd name="connsiteY1" fmla="*/ 0 h 1033785"/>
                  <a:gd name="connsiteX2" fmla="*/ 1921396 w 2099196"/>
                  <a:gd name="connsiteY2" fmla="*/ 365917 h 1033785"/>
                  <a:gd name="connsiteX3" fmla="*/ 0 w 2099196"/>
                  <a:gd name="connsiteY3" fmla="*/ 1033785 h 1033785"/>
                  <a:gd name="connsiteX4" fmla="*/ 769468 w 2099196"/>
                  <a:gd name="connsiteY4" fmla="*/ 40109 h 1033785"/>
                  <a:gd name="connsiteX0" fmla="*/ 769468 w 2099196"/>
                  <a:gd name="connsiteY0" fmla="*/ 40109 h 1276677"/>
                  <a:gd name="connsiteX1" fmla="*/ 2099196 w 2099196"/>
                  <a:gd name="connsiteY1" fmla="*/ 0 h 1276677"/>
                  <a:gd name="connsiteX2" fmla="*/ 1999362 w 2099196"/>
                  <a:gd name="connsiteY2" fmla="*/ 1276677 h 1276677"/>
                  <a:gd name="connsiteX3" fmla="*/ 0 w 2099196"/>
                  <a:gd name="connsiteY3" fmla="*/ 1033785 h 1276677"/>
                  <a:gd name="connsiteX4" fmla="*/ 769468 w 2099196"/>
                  <a:gd name="connsiteY4" fmla="*/ 40109 h 1276677"/>
                  <a:gd name="connsiteX0" fmla="*/ 769468 w 2099196"/>
                  <a:gd name="connsiteY0" fmla="*/ 40109 h 1135448"/>
                  <a:gd name="connsiteX1" fmla="*/ 2099196 w 2099196"/>
                  <a:gd name="connsiteY1" fmla="*/ 0 h 1135448"/>
                  <a:gd name="connsiteX2" fmla="*/ 1235951 w 2099196"/>
                  <a:gd name="connsiteY2" fmla="*/ 1135448 h 1135448"/>
                  <a:gd name="connsiteX3" fmla="*/ 0 w 2099196"/>
                  <a:gd name="connsiteY3" fmla="*/ 1033785 h 1135448"/>
                  <a:gd name="connsiteX4" fmla="*/ 769468 w 2099196"/>
                  <a:gd name="connsiteY4" fmla="*/ 40109 h 1135448"/>
                  <a:gd name="connsiteX0" fmla="*/ 769468 w 2099196"/>
                  <a:gd name="connsiteY0" fmla="*/ 40109 h 1173285"/>
                  <a:gd name="connsiteX1" fmla="*/ 2099196 w 2099196"/>
                  <a:gd name="connsiteY1" fmla="*/ 0 h 1173285"/>
                  <a:gd name="connsiteX2" fmla="*/ 1231487 w 2099196"/>
                  <a:gd name="connsiteY2" fmla="*/ 1173285 h 1173285"/>
                  <a:gd name="connsiteX3" fmla="*/ 0 w 2099196"/>
                  <a:gd name="connsiteY3" fmla="*/ 1033785 h 1173285"/>
                  <a:gd name="connsiteX4" fmla="*/ 769468 w 2099196"/>
                  <a:gd name="connsiteY4" fmla="*/ 40109 h 1173285"/>
                  <a:gd name="connsiteX0" fmla="*/ 769468 w 2099196"/>
                  <a:gd name="connsiteY0" fmla="*/ 40109 h 1173285"/>
                  <a:gd name="connsiteX1" fmla="*/ 2099196 w 2099196"/>
                  <a:gd name="connsiteY1" fmla="*/ 0 h 1173285"/>
                  <a:gd name="connsiteX2" fmla="*/ 1231487 w 2099196"/>
                  <a:gd name="connsiteY2" fmla="*/ 1173285 h 1173285"/>
                  <a:gd name="connsiteX3" fmla="*/ 0 w 2099196"/>
                  <a:gd name="connsiteY3" fmla="*/ 1033785 h 1173285"/>
                  <a:gd name="connsiteX4" fmla="*/ 769468 w 2099196"/>
                  <a:gd name="connsiteY4" fmla="*/ 40109 h 1173285"/>
                  <a:gd name="connsiteX0" fmla="*/ 769468 w 2467554"/>
                  <a:gd name="connsiteY0" fmla="*/ 0 h 1133176"/>
                  <a:gd name="connsiteX1" fmla="*/ 2467554 w 2467554"/>
                  <a:gd name="connsiteY1" fmla="*/ 8149 h 1133176"/>
                  <a:gd name="connsiteX2" fmla="*/ 1231487 w 2467554"/>
                  <a:gd name="connsiteY2" fmla="*/ 1133176 h 1133176"/>
                  <a:gd name="connsiteX3" fmla="*/ 0 w 2467554"/>
                  <a:gd name="connsiteY3" fmla="*/ 993676 h 1133176"/>
                  <a:gd name="connsiteX4" fmla="*/ 769468 w 2467554"/>
                  <a:gd name="connsiteY4" fmla="*/ 0 h 1133176"/>
                  <a:gd name="connsiteX0" fmla="*/ 769468 w 2467554"/>
                  <a:gd name="connsiteY0" fmla="*/ 0 h 1133176"/>
                  <a:gd name="connsiteX1" fmla="*/ 2467554 w 2467554"/>
                  <a:gd name="connsiteY1" fmla="*/ 8149 h 1133176"/>
                  <a:gd name="connsiteX2" fmla="*/ 1231487 w 2467554"/>
                  <a:gd name="connsiteY2" fmla="*/ 1133176 h 1133176"/>
                  <a:gd name="connsiteX3" fmla="*/ 0 w 2467554"/>
                  <a:gd name="connsiteY3" fmla="*/ 993676 h 1133176"/>
                  <a:gd name="connsiteX4" fmla="*/ 769468 w 2467554"/>
                  <a:gd name="connsiteY4" fmla="*/ 0 h 1133176"/>
                  <a:gd name="connsiteX0" fmla="*/ 695785 w 2393871"/>
                  <a:gd name="connsiteY0" fmla="*/ 0 h 1133176"/>
                  <a:gd name="connsiteX1" fmla="*/ 2393871 w 2393871"/>
                  <a:gd name="connsiteY1" fmla="*/ 8149 h 1133176"/>
                  <a:gd name="connsiteX2" fmla="*/ 1157804 w 2393871"/>
                  <a:gd name="connsiteY2" fmla="*/ 1133176 h 1133176"/>
                  <a:gd name="connsiteX3" fmla="*/ 0 w 2393871"/>
                  <a:gd name="connsiteY3" fmla="*/ 1060645 h 1133176"/>
                  <a:gd name="connsiteX4" fmla="*/ 695785 w 2393871"/>
                  <a:gd name="connsiteY4" fmla="*/ 0 h 1133176"/>
                  <a:gd name="connsiteX0" fmla="*/ 695785 w 2393871"/>
                  <a:gd name="connsiteY0" fmla="*/ 0 h 1235275"/>
                  <a:gd name="connsiteX1" fmla="*/ 2393871 w 2393871"/>
                  <a:gd name="connsiteY1" fmla="*/ 8149 h 1235275"/>
                  <a:gd name="connsiteX2" fmla="*/ 1134103 w 2393871"/>
                  <a:gd name="connsiteY2" fmla="*/ 1235275 h 1235275"/>
                  <a:gd name="connsiteX3" fmla="*/ 0 w 2393871"/>
                  <a:gd name="connsiteY3" fmla="*/ 1060645 h 1235275"/>
                  <a:gd name="connsiteX4" fmla="*/ 695785 w 2393871"/>
                  <a:gd name="connsiteY4" fmla="*/ 0 h 1235275"/>
                  <a:gd name="connsiteX0" fmla="*/ 695785 w 2393871"/>
                  <a:gd name="connsiteY0" fmla="*/ 0 h 1189295"/>
                  <a:gd name="connsiteX1" fmla="*/ 2393871 w 2393871"/>
                  <a:gd name="connsiteY1" fmla="*/ 8149 h 1189295"/>
                  <a:gd name="connsiteX2" fmla="*/ 1139528 w 2393871"/>
                  <a:gd name="connsiteY2" fmla="*/ 1189295 h 1189295"/>
                  <a:gd name="connsiteX3" fmla="*/ 0 w 2393871"/>
                  <a:gd name="connsiteY3" fmla="*/ 1060645 h 1189295"/>
                  <a:gd name="connsiteX4" fmla="*/ 695785 w 2393871"/>
                  <a:gd name="connsiteY4" fmla="*/ 0 h 1189295"/>
                  <a:gd name="connsiteX0" fmla="*/ 776250 w 2393871"/>
                  <a:gd name="connsiteY0" fmla="*/ 1345 h 1181146"/>
                  <a:gd name="connsiteX1" fmla="*/ 2393871 w 2393871"/>
                  <a:gd name="connsiteY1" fmla="*/ 0 h 1181146"/>
                  <a:gd name="connsiteX2" fmla="*/ 1139528 w 2393871"/>
                  <a:gd name="connsiteY2" fmla="*/ 1181146 h 1181146"/>
                  <a:gd name="connsiteX3" fmla="*/ 0 w 2393871"/>
                  <a:gd name="connsiteY3" fmla="*/ 1052496 h 1181146"/>
                  <a:gd name="connsiteX4" fmla="*/ 776250 w 2393871"/>
                  <a:gd name="connsiteY4" fmla="*/ 1345 h 1181146"/>
                  <a:gd name="connsiteX0" fmla="*/ 776250 w 2393871"/>
                  <a:gd name="connsiteY0" fmla="*/ 1345 h 1181146"/>
                  <a:gd name="connsiteX1" fmla="*/ 2393871 w 2393871"/>
                  <a:gd name="connsiteY1" fmla="*/ 0 h 1181146"/>
                  <a:gd name="connsiteX2" fmla="*/ 1139528 w 2393871"/>
                  <a:gd name="connsiteY2" fmla="*/ 1181146 h 1181146"/>
                  <a:gd name="connsiteX3" fmla="*/ 0 w 2393871"/>
                  <a:gd name="connsiteY3" fmla="*/ 1052496 h 1181146"/>
                  <a:gd name="connsiteX4" fmla="*/ 776250 w 2393871"/>
                  <a:gd name="connsiteY4" fmla="*/ 1345 h 1181146"/>
                  <a:gd name="connsiteX0" fmla="*/ 368954 w 1986575"/>
                  <a:gd name="connsiteY0" fmla="*/ 1345 h 1181146"/>
                  <a:gd name="connsiteX1" fmla="*/ 1986575 w 1986575"/>
                  <a:gd name="connsiteY1" fmla="*/ 0 h 1181146"/>
                  <a:gd name="connsiteX2" fmla="*/ 732232 w 1986575"/>
                  <a:gd name="connsiteY2" fmla="*/ 1181146 h 1181146"/>
                  <a:gd name="connsiteX3" fmla="*/ 0 w 1986575"/>
                  <a:gd name="connsiteY3" fmla="*/ 323677 h 1181146"/>
                  <a:gd name="connsiteX4" fmla="*/ 368954 w 1986575"/>
                  <a:gd name="connsiteY4" fmla="*/ 1345 h 1181146"/>
                  <a:gd name="connsiteX0" fmla="*/ 368954 w 1986575"/>
                  <a:gd name="connsiteY0" fmla="*/ 1345 h 1181146"/>
                  <a:gd name="connsiteX1" fmla="*/ 1986575 w 1986575"/>
                  <a:gd name="connsiteY1" fmla="*/ 0 h 1181146"/>
                  <a:gd name="connsiteX2" fmla="*/ 732232 w 1986575"/>
                  <a:gd name="connsiteY2" fmla="*/ 1181146 h 1181146"/>
                  <a:gd name="connsiteX3" fmla="*/ 0 w 1986575"/>
                  <a:gd name="connsiteY3" fmla="*/ 323677 h 1181146"/>
                  <a:gd name="connsiteX4" fmla="*/ 368954 w 1986575"/>
                  <a:gd name="connsiteY4" fmla="*/ 1345 h 1181146"/>
                  <a:gd name="connsiteX0" fmla="*/ 368954 w 1986575"/>
                  <a:gd name="connsiteY0" fmla="*/ 1345 h 1181146"/>
                  <a:gd name="connsiteX1" fmla="*/ 1986575 w 1986575"/>
                  <a:gd name="connsiteY1" fmla="*/ 0 h 1181146"/>
                  <a:gd name="connsiteX2" fmla="*/ 732232 w 1986575"/>
                  <a:gd name="connsiteY2" fmla="*/ 1181146 h 1181146"/>
                  <a:gd name="connsiteX3" fmla="*/ 0 w 1986575"/>
                  <a:gd name="connsiteY3" fmla="*/ 323677 h 1181146"/>
                  <a:gd name="connsiteX4" fmla="*/ 368954 w 1986575"/>
                  <a:gd name="connsiteY4" fmla="*/ 1345 h 1181146"/>
                  <a:gd name="connsiteX0" fmla="*/ 368954 w 1986575"/>
                  <a:gd name="connsiteY0" fmla="*/ 31962 h 376017"/>
                  <a:gd name="connsiteX1" fmla="*/ 1986575 w 1986575"/>
                  <a:gd name="connsiteY1" fmla="*/ 30617 h 376017"/>
                  <a:gd name="connsiteX2" fmla="*/ 883594 w 1986575"/>
                  <a:gd name="connsiteY2" fmla="*/ 376017 h 376017"/>
                  <a:gd name="connsiteX3" fmla="*/ 0 w 1986575"/>
                  <a:gd name="connsiteY3" fmla="*/ 354294 h 376017"/>
                  <a:gd name="connsiteX4" fmla="*/ 368954 w 1986575"/>
                  <a:gd name="connsiteY4" fmla="*/ 31962 h 376017"/>
                  <a:gd name="connsiteX0" fmla="*/ 368954 w 1986575"/>
                  <a:gd name="connsiteY0" fmla="*/ 1345 h 323677"/>
                  <a:gd name="connsiteX1" fmla="*/ 1986575 w 1986575"/>
                  <a:gd name="connsiteY1" fmla="*/ 0 h 323677"/>
                  <a:gd name="connsiteX2" fmla="*/ 0 w 1986575"/>
                  <a:gd name="connsiteY2" fmla="*/ 323677 h 323677"/>
                  <a:gd name="connsiteX3" fmla="*/ 368954 w 1986575"/>
                  <a:gd name="connsiteY3" fmla="*/ 1345 h 323677"/>
                  <a:gd name="connsiteX0" fmla="*/ 368954 w 1986575"/>
                  <a:gd name="connsiteY0" fmla="*/ 1345 h 323677"/>
                  <a:gd name="connsiteX1" fmla="*/ 1986575 w 1986575"/>
                  <a:gd name="connsiteY1" fmla="*/ 0 h 323677"/>
                  <a:gd name="connsiteX2" fmla="*/ 0 w 1986575"/>
                  <a:gd name="connsiteY2" fmla="*/ 323677 h 323677"/>
                  <a:gd name="connsiteX3" fmla="*/ 368954 w 1986575"/>
                  <a:gd name="connsiteY3" fmla="*/ 1345 h 323677"/>
                  <a:gd name="connsiteX0" fmla="*/ 368954 w 1986575"/>
                  <a:gd name="connsiteY0" fmla="*/ 1345 h 329464"/>
                  <a:gd name="connsiteX1" fmla="*/ 1986575 w 1986575"/>
                  <a:gd name="connsiteY1" fmla="*/ 0 h 329464"/>
                  <a:gd name="connsiteX2" fmla="*/ 0 w 1986575"/>
                  <a:gd name="connsiteY2" fmla="*/ 323677 h 329464"/>
                  <a:gd name="connsiteX3" fmla="*/ 368954 w 1986575"/>
                  <a:gd name="connsiteY3" fmla="*/ 1345 h 329464"/>
                  <a:gd name="connsiteX0" fmla="*/ 368954 w 1986575"/>
                  <a:gd name="connsiteY0" fmla="*/ 1345 h 323677"/>
                  <a:gd name="connsiteX1" fmla="*/ 1986575 w 1986575"/>
                  <a:gd name="connsiteY1" fmla="*/ 0 h 323677"/>
                  <a:gd name="connsiteX2" fmla="*/ 0 w 1986575"/>
                  <a:gd name="connsiteY2" fmla="*/ 323677 h 323677"/>
                  <a:gd name="connsiteX3" fmla="*/ 368954 w 1986575"/>
                  <a:gd name="connsiteY3" fmla="*/ 1345 h 323677"/>
                  <a:gd name="connsiteX0" fmla="*/ 402912 w 2020533"/>
                  <a:gd name="connsiteY0" fmla="*/ 1345 h 367625"/>
                  <a:gd name="connsiteX1" fmla="*/ 2020533 w 2020533"/>
                  <a:gd name="connsiteY1" fmla="*/ 0 h 367625"/>
                  <a:gd name="connsiteX2" fmla="*/ 0 w 2020533"/>
                  <a:gd name="connsiteY2" fmla="*/ 367625 h 367625"/>
                  <a:gd name="connsiteX3" fmla="*/ 402912 w 2020533"/>
                  <a:gd name="connsiteY3" fmla="*/ 1345 h 367625"/>
                  <a:gd name="connsiteX0" fmla="*/ 385374 w 2002995"/>
                  <a:gd name="connsiteY0" fmla="*/ 1345 h 340921"/>
                  <a:gd name="connsiteX1" fmla="*/ 2002995 w 2002995"/>
                  <a:gd name="connsiteY1" fmla="*/ 0 h 340921"/>
                  <a:gd name="connsiteX2" fmla="*/ 0 w 2002995"/>
                  <a:gd name="connsiteY2" fmla="*/ 340921 h 340921"/>
                  <a:gd name="connsiteX3" fmla="*/ 385374 w 2002995"/>
                  <a:gd name="connsiteY3" fmla="*/ 1345 h 340921"/>
                  <a:gd name="connsiteX0" fmla="*/ 385374 w 2002995"/>
                  <a:gd name="connsiteY0" fmla="*/ 1345 h 340921"/>
                  <a:gd name="connsiteX1" fmla="*/ 2002995 w 2002995"/>
                  <a:gd name="connsiteY1" fmla="*/ 0 h 340921"/>
                  <a:gd name="connsiteX2" fmla="*/ 0 w 2002995"/>
                  <a:gd name="connsiteY2" fmla="*/ 340921 h 340921"/>
                  <a:gd name="connsiteX3" fmla="*/ 385374 w 2002995"/>
                  <a:gd name="connsiteY3" fmla="*/ 1345 h 340921"/>
                  <a:gd name="connsiteX0" fmla="*/ 385374 w 2002995"/>
                  <a:gd name="connsiteY0" fmla="*/ 1345 h 340921"/>
                  <a:gd name="connsiteX1" fmla="*/ 2002995 w 2002995"/>
                  <a:gd name="connsiteY1" fmla="*/ 0 h 340921"/>
                  <a:gd name="connsiteX2" fmla="*/ 0 w 2002995"/>
                  <a:gd name="connsiteY2" fmla="*/ 340921 h 340921"/>
                  <a:gd name="connsiteX3" fmla="*/ 385374 w 2002995"/>
                  <a:gd name="connsiteY3" fmla="*/ 1345 h 340921"/>
                  <a:gd name="connsiteX0" fmla="*/ 385374 w 2002995"/>
                  <a:gd name="connsiteY0" fmla="*/ 1345 h 340921"/>
                  <a:gd name="connsiteX1" fmla="*/ 2002995 w 2002995"/>
                  <a:gd name="connsiteY1" fmla="*/ 0 h 340921"/>
                  <a:gd name="connsiteX2" fmla="*/ 0 w 2002995"/>
                  <a:gd name="connsiteY2" fmla="*/ 340921 h 340921"/>
                  <a:gd name="connsiteX3" fmla="*/ 385374 w 2002995"/>
                  <a:gd name="connsiteY3" fmla="*/ 1345 h 340921"/>
                  <a:gd name="connsiteX0" fmla="*/ 385374 w 2002995"/>
                  <a:gd name="connsiteY0" fmla="*/ 1345 h 340921"/>
                  <a:gd name="connsiteX1" fmla="*/ 2002995 w 2002995"/>
                  <a:gd name="connsiteY1" fmla="*/ 0 h 340921"/>
                  <a:gd name="connsiteX2" fmla="*/ 0 w 2002995"/>
                  <a:gd name="connsiteY2" fmla="*/ 340921 h 340921"/>
                  <a:gd name="connsiteX3" fmla="*/ 385374 w 2002995"/>
                  <a:gd name="connsiteY3" fmla="*/ 1345 h 340921"/>
                  <a:gd name="connsiteX0" fmla="*/ 385374 w 2002995"/>
                  <a:gd name="connsiteY0" fmla="*/ 1345 h 340921"/>
                  <a:gd name="connsiteX1" fmla="*/ 2002995 w 2002995"/>
                  <a:gd name="connsiteY1" fmla="*/ 0 h 340921"/>
                  <a:gd name="connsiteX2" fmla="*/ 0 w 2002995"/>
                  <a:gd name="connsiteY2" fmla="*/ 340921 h 340921"/>
                  <a:gd name="connsiteX3" fmla="*/ 385374 w 2002995"/>
                  <a:gd name="connsiteY3" fmla="*/ 1345 h 3409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02995" h="340921">
                    <a:moveTo>
                      <a:pt x="385374" y="1345"/>
                    </a:moveTo>
                    <a:lnTo>
                      <a:pt x="2002995" y="0"/>
                    </a:lnTo>
                    <a:cubicBezTo>
                      <a:pt x="1856552" y="326635"/>
                      <a:pt x="2035270" y="251706"/>
                      <a:pt x="0" y="340921"/>
                    </a:cubicBezTo>
                    <a:cubicBezTo>
                      <a:pt x="94422" y="218211"/>
                      <a:pt x="161120" y="111404"/>
                      <a:pt x="385374" y="1345"/>
                    </a:cubicBez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30" name="フリーフォーム: 図形 1829">
                <a:extLst>
                  <a:ext uri="{FF2B5EF4-FFF2-40B4-BE49-F238E27FC236}">
                    <a16:creationId xmlns:a16="http://schemas.microsoft.com/office/drawing/2014/main" id="{5E8A61C7-5F19-48B6-B144-99EA145CB42F}"/>
                  </a:ext>
                </a:extLst>
              </p:cNvPr>
              <p:cNvSpPr/>
              <p:nvPr/>
            </p:nvSpPr>
            <p:spPr>
              <a:xfrm>
                <a:off x="2068203" y="1738213"/>
                <a:ext cx="5547549" cy="2982906"/>
              </a:xfrm>
              <a:custGeom>
                <a:avLst/>
                <a:gdLst>
                  <a:gd name="connsiteX0" fmla="*/ 4537249 w 5547549"/>
                  <a:gd name="connsiteY0" fmla="*/ 0 h 2982906"/>
                  <a:gd name="connsiteX1" fmla="*/ 4861750 w 5547549"/>
                  <a:gd name="connsiteY1" fmla="*/ 1384763 h 2982906"/>
                  <a:gd name="connsiteX2" fmla="*/ 5547549 w 5547549"/>
                  <a:gd name="connsiteY2" fmla="*/ 1565738 h 2982906"/>
                  <a:gd name="connsiteX3" fmla="*/ 4829984 w 5547549"/>
                  <a:gd name="connsiteY3" fmla="*/ 2960681 h 2982906"/>
                  <a:gd name="connsiteX4" fmla="*/ 1163238 w 5547549"/>
                  <a:gd name="connsiteY4" fmla="*/ 2982906 h 2982906"/>
                  <a:gd name="connsiteX5" fmla="*/ 1173833 w 5547549"/>
                  <a:gd name="connsiteY5" fmla="*/ 2953544 h 2982906"/>
                  <a:gd name="connsiteX6" fmla="*/ 245606 w 5547549"/>
                  <a:gd name="connsiteY6" fmla="*/ 2948078 h 2982906"/>
                  <a:gd name="connsiteX7" fmla="*/ 217642 w 5547549"/>
                  <a:gd name="connsiteY7" fmla="*/ 2850665 h 2982906"/>
                  <a:gd name="connsiteX8" fmla="*/ 83821 w 5547549"/>
                  <a:gd name="connsiteY8" fmla="*/ 2682176 h 2982906"/>
                  <a:gd name="connsiteX9" fmla="*/ 0 w 5547549"/>
                  <a:gd name="connsiteY9" fmla="*/ 2682176 h 2982906"/>
                  <a:gd name="connsiteX10" fmla="*/ 0 w 5547549"/>
                  <a:gd name="connsiteY10" fmla="*/ 2301535 h 2982906"/>
                  <a:gd name="connsiteX11" fmla="*/ 119629 w 5547549"/>
                  <a:gd name="connsiteY11" fmla="*/ 2301535 h 2982906"/>
                  <a:gd name="connsiteX12" fmla="*/ 119629 w 5547549"/>
                  <a:gd name="connsiteY12" fmla="*/ 2514084 h 2982906"/>
                  <a:gd name="connsiteX13" fmla="*/ 1349086 w 5547549"/>
                  <a:gd name="connsiteY13" fmla="*/ 2514084 h 2982906"/>
                  <a:gd name="connsiteX14" fmla="*/ 1389117 w 5547549"/>
                  <a:gd name="connsiteY14" fmla="*/ 2429497 h 2982906"/>
                  <a:gd name="connsiteX15" fmla="*/ 2416365 w 5547549"/>
                  <a:gd name="connsiteY15" fmla="*/ 1509858 h 2982906"/>
                  <a:gd name="connsiteX16" fmla="*/ 3167298 w 5547549"/>
                  <a:gd name="connsiteY16" fmla="*/ 12700 h 298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5547549" h="2982906">
                    <a:moveTo>
                      <a:pt x="4537249" y="0"/>
                    </a:moveTo>
                    <a:cubicBezTo>
                      <a:pt x="4686691" y="655263"/>
                      <a:pt x="4712308" y="729500"/>
                      <a:pt x="4861750" y="1384763"/>
                    </a:cubicBezTo>
                    <a:cubicBezTo>
                      <a:pt x="5288896" y="1452044"/>
                      <a:pt x="5124218" y="1445960"/>
                      <a:pt x="5547549" y="1565738"/>
                    </a:cubicBezTo>
                    <a:cubicBezTo>
                      <a:pt x="5066005" y="2018891"/>
                      <a:pt x="5343215" y="1854536"/>
                      <a:pt x="4829984" y="2960681"/>
                    </a:cubicBezTo>
                    <a:lnTo>
                      <a:pt x="1163238" y="2982906"/>
                    </a:lnTo>
                    <a:lnTo>
                      <a:pt x="1173833" y="2953544"/>
                    </a:lnTo>
                    <a:lnTo>
                      <a:pt x="245606" y="2948078"/>
                    </a:lnTo>
                    <a:cubicBezTo>
                      <a:pt x="204592" y="2948078"/>
                      <a:pt x="217642" y="2891679"/>
                      <a:pt x="217642" y="2850665"/>
                    </a:cubicBezTo>
                    <a:lnTo>
                      <a:pt x="83821" y="2682176"/>
                    </a:lnTo>
                    <a:lnTo>
                      <a:pt x="0" y="2682176"/>
                    </a:lnTo>
                    <a:lnTo>
                      <a:pt x="0" y="2301535"/>
                    </a:lnTo>
                    <a:lnTo>
                      <a:pt x="119629" y="2301535"/>
                    </a:lnTo>
                    <a:lnTo>
                      <a:pt x="119629" y="2514084"/>
                    </a:lnTo>
                    <a:lnTo>
                      <a:pt x="1349086" y="2514084"/>
                    </a:lnTo>
                    <a:lnTo>
                      <a:pt x="1389117" y="2429497"/>
                    </a:lnTo>
                    <a:cubicBezTo>
                      <a:pt x="1771852" y="1651983"/>
                      <a:pt x="2039634" y="1944155"/>
                      <a:pt x="2416365" y="1509858"/>
                    </a:cubicBezTo>
                    <a:cubicBezTo>
                      <a:pt x="2710703" y="1099705"/>
                      <a:pt x="2669760" y="653993"/>
                      <a:pt x="3167298" y="12700"/>
                    </a:cubicBezTo>
                    <a:close/>
                  </a:path>
                </a:pathLst>
              </a:custGeom>
              <a:solidFill>
                <a:srgbClr val="404040"/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grpSp>
            <p:nvGrpSpPr>
              <p:cNvPr id="1831" name="グループ化 1830">
                <a:extLst>
                  <a:ext uri="{FF2B5EF4-FFF2-40B4-BE49-F238E27FC236}">
                    <a16:creationId xmlns:a16="http://schemas.microsoft.com/office/drawing/2014/main" id="{A19B1B98-886F-4BDF-B21D-C81B71726453}"/>
                  </a:ext>
                </a:extLst>
              </p:cNvPr>
              <p:cNvGrpSpPr/>
              <p:nvPr/>
            </p:nvGrpSpPr>
            <p:grpSpPr>
              <a:xfrm>
                <a:off x="5913159" y="3399700"/>
                <a:ext cx="2214822" cy="2214822"/>
                <a:chOff x="5757149" y="4035619"/>
                <a:chExt cx="2214822" cy="2214822"/>
              </a:xfrm>
            </p:grpSpPr>
            <p:grpSp>
              <p:nvGrpSpPr>
                <p:cNvPr id="1873" name="グループ化 1872">
                  <a:extLst>
                    <a:ext uri="{FF2B5EF4-FFF2-40B4-BE49-F238E27FC236}">
                      <a16:creationId xmlns:a16="http://schemas.microsoft.com/office/drawing/2014/main" id="{82BA8EFD-6351-4870-B60A-423964CAFC1D}"/>
                    </a:ext>
                  </a:extLst>
                </p:cNvPr>
                <p:cNvGrpSpPr/>
                <p:nvPr/>
              </p:nvGrpSpPr>
              <p:grpSpPr>
                <a:xfrm>
                  <a:off x="5757149" y="4035619"/>
                  <a:ext cx="2214822" cy="2214822"/>
                  <a:chOff x="5728121" y="1231900"/>
                  <a:chExt cx="2214822" cy="2214822"/>
                </a:xfrm>
              </p:grpSpPr>
              <p:sp>
                <p:nvSpPr>
                  <p:cNvPr id="1876" name="楕円 1875">
                    <a:extLst>
                      <a:ext uri="{FF2B5EF4-FFF2-40B4-BE49-F238E27FC236}">
                        <a16:creationId xmlns:a16="http://schemas.microsoft.com/office/drawing/2014/main" id="{7E73115A-5CE0-4C3C-9EA2-94166A1709C1}"/>
                      </a:ext>
                    </a:extLst>
                  </p:cNvPr>
                  <p:cNvSpPr/>
                  <p:nvPr/>
                </p:nvSpPr>
                <p:spPr>
                  <a:xfrm>
                    <a:off x="5855818" y="1359597"/>
                    <a:ext cx="1959429" cy="1959429"/>
                  </a:xfrm>
                  <a:prstGeom prst="ellipse">
                    <a:avLst/>
                  </a:prstGeom>
                  <a:solidFill>
                    <a:srgbClr val="4F4F4F"/>
                  </a:solidFill>
                  <a:ln w="57150" cap="rnd">
                    <a:noFill/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877" name="フリーフォーム: 図形 1876">
                    <a:extLst>
                      <a:ext uri="{FF2B5EF4-FFF2-40B4-BE49-F238E27FC236}">
                        <a16:creationId xmlns:a16="http://schemas.microsoft.com/office/drawing/2014/main" id="{0C625225-87B3-41D4-B441-49C459BC85E5}"/>
                      </a:ext>
                    </a:extLst>
                  </p:cNvPr>
                  <p:cNvSpPr/>
                  <p:nvPr/>
                </p:nvSpPr>
                <p:spPr>
                  <a:xfrm>
                    <a:off x="5728121" y="1231900"/>
                    <a:ext cx="2214822" cy="2214822"/>
                  </a:xfrm>
                  <a:custGeom>
                    <a:avLst/>
                    <a:gdLst>
                      <a:gd name="connsiteX0" fmla="*/ 979715 w 1959430"/>
                      <a:gd name="connsiteY0" fmla="*/ 0 h 1959430"/>
                      <a:gd name="connsiteX1" fmla="*/ 1017598 w 1959430"/>
                      <a:gd name="connsiteY1" fmla="*/ 1913 h 1959430"/>
                      <a:gd name="connsiteX2" fmla="*/ 1132800 w 1959430"/>
                      <a:gd name="connsiteY2" fmla="*/ 210093 h 1959430"/>
                      <a:gd name="connsiteX3" fmla="*/ 1319147 w 1959430"/>
                      <a:gd name="connsiteY3" fmla="*/ 61649 h 1959430"/>
                      <a:gd name="connsiteX4" fmla="*/ 1361065 w 1959430"/>
                      <a:gd name="connsiteY4" fmla="*/ 76991 h 1959430"/>
                      <a:gd name="connsiteX5" fmla="*/ 1388847 w 1959430"/>
                      <a:gd name="connsiteY5" fmla="*/ 90374 h 1959430"/>
                      <a:gd name="connsiteX6" fmla="*/ 1415667 w 1959430"/>
                      <a:gd name="connsiteY6" fmla="*/ 327264 h 1959430"/>
                      <a:gd name="connsiteX7" fmla="*/ 1642343 w 1959430"/>
                      <a:gd name="connsiteY7" fmla="*/ 262088 h 1959430"/>
                      <a:gd name="connsiteX8" fmla="*/ 1672479 w 1959430"/>
                      <a:gd name="connsiteY8" fmla="*/ 286952 h 1959430"/>
                      <a:gd name="connsiteX9" fmla="*/ 1697340 w 1959430"/>
                      <a:gd name="connsiteY9" fmla="*/ 317085 h 1959430"/>
                      <a:gd name="connsiteX10" fmla="*/ 1632164 w 1959430"/>
                      <a:gd name="connsiteY10" fmla="*/ 543761 h 1959430"/>
                      <a:gd name="connsiteX11" fmla="*/ 1869055 w 1959430"/>
                      <a:gd name="connsiteY11" fmla="*/ 570582 h 1959430"/>
                      <a:gd name="connsiteX12" fmla="*/ 1882439 w 1959430"/>
                      <a:gd name="connsiteY12" fmla="*/ 598366 h 1959430"/>
                      <a:gd name="connsiteX13" fmla="*/ 1897781 w 1959430"/>
                      <a:gd name="connsiteY13" fmla="*/ 640281 h 1959430"/>
                      <a:gd name="connsiteX14" fmla="*/ 1749335 w 1959430"/>
                      <a:gd name="connsiteY14" fmla="*/ 826628 h 1959430"/>
                      <a:gd name="connsiteX15" fmla="*/ 1957517 w 1959430"/>
                      <a:gd name="connsiteY15" fmla="*/ 941832 h 1959430"/>
                      <a:gd name="connsiteX16" fmla="*/ 1959430 w 1959430"/>
                      <a:gd name="connsiteY16" fmla="*/ 979715 h 1959430"/>
                      <a:gd name="connsiteX17" fmla="*/ 1957517 w 1959430"/>
                      <a:gd name="connsiteY17" fmla="*/ 1017597 h 1959430"/>
                      <a:gd name="connsiteX18" fmla="*/ 1749335 w 1959430"/>
                      <a:gd name="connsiteY18" fmla="*/ 1132800 h 1959430"/>
                      <a:gd name="connsiteX19" fmla="*/ 1897781 w 1959430"/>
                      <a:gd name="connsiteY19" fmla="*/ 1319148 h 1959430"/>
                      <a:gd name="connsiteX20" fmla="*/ 1882439 w 1959430"/>
                      <a:gd name="connsiteY20" fmla="*/ 1361065 h 1959430"/>
                      <a:gd name="connsiteX21" fmla="*/ 1869056 w 1959430"/>
                      <a:gd name="connsiteY21" fmla="*/ 1388846 h 1959430"/>
                      <a:gd name="connsiteX22" fmla="*/ 1632164 w 1959430"/>
                      <a:gd name="connsiteY22" fmla="*/ 1415667 h 1959430"/>
                      <a:gd name="connsiteX23" fmla="*/ 1697341 w 1959430"/>
                      <a:gd name="connsiteY23" fmla="*/ 1642345 h 1959430"/>
                      <a:gd name="connsiteX24" fmla="*/ 1672479 w 1959430"/>
                      <a:gd name="connsiteY24" fmla="*/ 1672479 h 1959430"/>
                      <a:gd name="connsiteX25" fmla="*/ 1642345 w 1959430"/>
                      <a:gd name="connsiteY25" fmla="*/ 1697341 h 1959430"/>
                      <a:gd name="connsiteX26" fmla="*/ 1415667 w 1959430"/>
                      <a:gd name="connsiteY26" fmla="*/ 1632164 h 1959430"/>
                      <a:gd name="connsiteX27" fmla="*/ 1388846 w 1959430"/>
                      <a:gd name="connsiteY27" fmla="*/ 1869056 h 1959430"/>
                      <a:gd name="connsiteX28" fmla="*/ 1361065 w 1959430"/>
                      <a:gd name="connsiteY28" fmla="*/ 1882439 h 1959430"/>
                      <a:gd name="connsiteX29" fmla="*/ 1319148 w 1959430"/>
                      <a:gd name="connsiteY29" fmla="*/ 1897781 h 1959430"/>
                      <a:gd name="connsiteX30" fmla="*/ 1132800 w 1959430"/>
                      <a:gd name="connsiteY30" fmla="*/ 1749335 h 1959430"/>
                      <a:gd name="connsiteX31" fmla="*/ 1017597 w 1959430"/>
                      <a:gd name="connsiteY31" fmla="*/ 1957517 h 1959430"/>
                      <a:gd name="connsiteX32" fmla="*/ 979715 w 1959430"/>
                      <a:gd name="connsiteY32" fmla="*/ 1959430 h 1959430"/>
                      <a:gd name="connsiteX33" fmla="*/ 941832 w 1959430"/>
                      <a:gd name="connsiteY33" fmla="*/ 1957517 h 1959430"/>
                      <a:gd name="connsiteX34" fmla="*/ 826628 w 1959430"/>
                      <a:gd name="connsiteY34" fmla="*/ 1749335 h 1959430"/>
                      <a:gd name="connsiteX35" fmla="*/ 640281 w 1959430"/>
                      <a:gd name="connsiteY35" fmla="*/ 1897781 h 1959430"/>
                      <a:gd name="connsiteX36" fmla="*/ 598366 w 1959430"/>
                      <a:gd name="connsiteY36" fmla="*/ 1882439 h 1959430"/>
                      <a:gd name="connsiteX37" fmla="*/ 570582 w 1959430"/>
                      <a:gd name="connsiteY37" fmla="*/ 1869055 h 1959430"/>
                      <a:gd name="connsiteX38" fmla="*/ 543761 w 1959430"/>
                      <a:gd name="connsiteY38" fmla="*/ 1632164 h 1959430"/>
                      <a:gd name="connsiteX39" fmla="*/ 317085 w 1959430"/>
                      <a:gd name="connsiteY39" fmla="*/ 1697340 h 1959430"/>
                      <a:gd name="connsiteX40" fmla="*/ 286952 w 1959430"/>
                      <a:gd name="connsiteY40" fmla="*/ 1672479 h 1959430"/>
                      <a:gd name="connsiteX41" fmla="*/ 262088 w 1959430"/>
                      <a:gd name="connsiteY41" fmla="*/ 1642343 h 1959430"/>
                      <a:gd name="connsiteX42" fmla="*/ 327264 w 1959430"/>
                      <a:gd name="connsiteY42" fmla="*/ 1415667 h 1959430"/>
                      <a:gd name="connsiteX43" fmla="*/ 90374 w 1959430"/>
                      <a:gd name="connsiteY43" fmla="*/ 1388847 h 1959430"/>
                      <a:gd name="connsiteX44" fmla="*/ 76991 w 1959430"/>
                      <a:gd name="connsiteY44" fmla="*/ 1361065 h 1959430"/>
                      <a:gd name="connsiteX45" fmla="*/ 61649 w 1959430"/>
                      <a:gd name="connsiteY45" fmla="*/ 1319147 h 1959430"/>
                      <a:gd name="connsiteX46" fmla="*/ 210093 w 1959430"/>
                      <a:gd name="connsiteY46" fmla="*/ 1132800 h 1959430"/>
                      <a:gd name="connsiteX47" fmla="*/ 1913 w 1959430"/>
                      <a:gd name="connsiteY47" fmla="*/ 1017598 h 1959430"/>
                      <a:gd name="connsiteX48" fmla="*/ 0 w 1959430"/>
                      <a:gd name="connsiteY48" fmla="*/ 979715 h 1959430"/>
                      <a:gd name="connsiteX49" fmla="*/ 1913 w 1959430"/>
                      <a:gd name="connsiteY49" fmla="*/ 941831 h 1959430"/>
                      <a:gd name="connsiteX50" fmla="*/ 210093 w 1959430"/>
                      <a:gd name="connsiteY50" fmla="*/ 826628 h 1959430"/>
                      <a:gd name="connsiteX51" fmla="*/ 61649 w 1959430"/>
                      <a:gd name="connsiteY51" fmla="*/ 640283 h 1959430"/>
                      <a:gd name="connsiteX52" fmla="*/ 76991 w 1959430"/>
                      <a:gd name="connsiteY52" fmla="*/ 598366 h 1959430"/>
                      <a:gd name="connsiteX53" fmla="*/ 90375 w 1959430"/>
                      <a:gd name="connsiteY53" fmla="*/ 570582 h 1959430"/>
                      <a:gd name="connsiteX54" fmla="*/ 327264 w 1959430"/>
                      <a:gd name="connsiteY54" fmla="*/ 543761 h 1959430"/>
                      <a:gd name="connsiteX55" fmla="*/ 262089 w 1959430"/>
                      <a:gd name="connsiteY55" fmla="*/ 317087 h 1959430"/>
                      <a:gd name="connsiteX56" fmla="*/ 286952 w 1959430"/>
                      <a:gd name="connsiteY56" fmla="*/ 286952 h 1959430"/>
                      <a:gd name="connsiteX57" fmla="*/ 317087 w 1959430"/>
                      <a:gd name="connsiteY57" fmla="*/ 262089 h 1959430"/>
                      <a:gd name="connsiteX58" fmla="*/ 543761 w 1959430"/>
                      <a:gd name="connsiteY58" fmla="*/ 327264 h 1959430"/>
                      <a:gd name="connsiteX59" fmla="*/ 570582 w 1959430"/>
                      <a:gd name="connsiteY59" fmla="*/ 90375 h 1959430"/>
                      <a:gd name="connsiteX60" fmla="*/ 598366 w 1959430"/>
                      <a:gd name="connsiteY60" fmla="*/ 76991 h 1959430"/>
                      <a:gd name="connsiteX61" fmla="*/ 640283 w 1959430"/>
                      <a:gd name="connsiteY61" fmla="*/ 61649 h 1959430"/>
                      <a:gd name="connsiteX62" fmla="*/ 826628 w 1959430"/>
                      <a:gd name="connsiteY62" fmla="*/ 210093 h 1959430"/>
                      <a:gd name="connsiteX63" fmla="*/ 941831 w 1959430"/>
                      <a:gd name="connsiteY63" fmla="*/ 1913 h 19594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</a:cxnLst>
                    <a:rect l="l" t="t" r="r" b="b"/>
                    <a:pathLst>
                      <a:path w="1959430" h="1959430">
                        <a:moveTo>
                          <a:pt x="979715" y="0"/>
                        </a:moveTo>
                        <a:lnTo>
                          <a:pt x="1017598" y="1913"/>
                        </a:lnTo>
                        <a:lnTo>
                          <a:pt x="1132800" y="210093"/>
                        </a:lnTo>
                        <a:lnTo>
                          <a:pt x="1319147" y="61649"/>
                        </a:lnTo>
                        <a:lnTo>
                          <a:pt x="1361065" y="76991"/>
                        </a:lnTo>
                        <a:lnTo>
                          <a:pt x="1388847" y="90374"/>
                        </a:lnTo>
                        <a:lnTo>
                          <a:pt x="1415667" y="327264"/>
                        </a:lnTo>
                        <a:lnTo>
                          <a:pt x="1642343" y="262088"/>
                        </a:lnTo>
                        <a:lnTo>
                          <a:pt x="1672479" y="286952"/>
                        </a:lnTo>
                        <a:lnTo>
                          <a:pt x="1697340" y="317085"/>
                        </a:lnTo>
                        <a:lnTo>
                          <a:pt x="1632164" y="543761"/>
                        </a:lnTo>
                        <a:lnTo>
                          <a:pt x="1869055" y="570582"/>
                        </a:lnTo>
                        <a:lnTo>
                          <a:pt x="1882439" y="598366"/>
                        </a:lnTo>
                        <a:lnTo>
                          <a:pt x="1897781" y="640281"/>
                        </a:lnTo>
                        <a:lnTo>
                          <a:pt x="1749335" y="826628"/>
                        </a:lnTo>
                        <a:lnTo>
                          <a:pt x="1957517" y="941832"/>
                        </a:lnTo>
                        <a:lnTo>
                          <a:pt x="1959430" y="979715"/>
                        </a:lnTo>
                        <a:lnTo>
                          <a:pt x="1957517" y="1017597"/>
                        </a:lnTo>
                        <a:lnTo>
                          <a:pt x="1749335" y="1132800"/>
                        </a:lnTo>
                        <a:lnTo>
                          <a:pt x="1897781" y="1319148"/>
                        </a:lnTo>
                        <a:lnTo>
                          <a:pt x="1882439" y="1361065"/>
                        </a:lnTo>
                        <a:lnTo>
                          <a:pt x="1869056" y="1388846"/>
                        </a:lnTo>
                        <a:lnTo>
                          <a:pt x="1632164" y="1415667"/>
                        </a:lnTo>
                        <a:lnTo>
                          <a:pt x="1697341" y="1642345"/>
                        </a:lnTo>
                        <a:lnTo>
                          <a:pt x="1672479" y="1672479"/>
                        </a:lnTo>
                        <a:lnTo>
                          <a:pt x="1642345" y="1697341"/>
                        </a:lnTo>
                        <a:lnTo>
                          <a:pt x="1415667" y="1632164"/>
                        </a:lnTo>
                        <a:lnTo>
                          <a:pt x="1388846" y="1869056"/>
                        </a:lnTo>
                        <a:lnTo>
                          <a:pt x="1361065" y="1882439"/>
                        </a:lnTo>
                        <a:lnTo>
                          <a:pt x="1319148" y="1897781"/>
                        </a:lnTo>
                        <a:lnTo>
                          <a:pt x="1132800" y="1749335"/>
                        </a:lnTo>
                        <a:lnTo>
                          <a:pt x="1017597" y="1957517"/>
                        </a:lnTo>
                        <a:lnTo>
                          <a:pt x="979715" y="1959430"/>
                        </a:lnTo>
                        <a:lnTo>
                          <a:pt x="941832" y="1957517"/>
                        </a:lnTo>
                        <a:lnTo>
                          <a:pt x="826628" y="1749335"/>
                        </a:lnTo>
                        <a:lnTo>
                          <a:pt x="640281" y="1897781"/>
                        </a:lnTo>
                        <a:lnTo>
                          <a:pt x="598366" y="1882439"/>
                        </a:lnTo>
                        <a:lnTo>
                          <a:pt x="570582" y="1869055"/>
                        </a:lnTo>
                        <a:lnTo>
                          <a:pt x="543761" y="1632164"/>
                        </a:lnTo>
                        <a:lnTo>
                          <a:pt x="317085" y="1697340"/>
                        </a:lnTo>
                        <a:lnTo>
                          <a:pt x="286952" y="1672479"/>
                        </a:lnTo>
                        <a:lnTo>
                          <a:pt x="262088" y="1642343"/>
                        </a:lnTo>
                        <a:lnTo>
                          <a:pt x="327264" y="1415667"/>
                        </a:lnTo>
                        <a:lnTo>
                          <a:pt x="90374" y="1388847"/>
                        </a:lnTo>
                        <a:lnTo>
                          <a:pt x="76991" y="1361065"/>
                        </a:lnTo>
                        <a:lnTo>
                          <a:pt x="61649" y="1319147"/>
                        </a:lnTo>
                        <a:lnTo>
                          <a:pt x="210093" y="1132800"/>
                        </a:lnTo>
                        <a:lnTo>
                          <a:pt x="1913" y="1017598"/>
                        </a:lnTo>
                        <a:lnTo>
                          <a:pt x="0" y="979715"/>
                        </a:lnTo>
                        <a:lnTo>
                          <a:pt x="1913" y="941831"/>
                        </a:lnTo>
                        <a:lnTo>
                          <a:pt x="210093" y="826628"/>
                        </a:lnTo>
                        <a:lnTo>
                          <a:pt x="61649" y="640283"/>
                        </a:lnTo>
                        <a:lnTo>
                          <a:pt x="76991" y="598366"/>
                        </a:lnTo>
                        <a:lnTo>
                          <a:pt x="90375" y="570582"/>
                        </a:lnTo>
                        <a:lnTo>
                          <a:pt x="327264" y="543761"/>
                        </a:lnTo>
                        <a:lnTo>
                          <a:pt x="262089" y="317087"/>
                        </a:lnTo>
                        <a:lnTo>
                          <a:pt x="286952" y="286952"/>
                        </a:lnTo>
                        <a:lnTo>
                          <a:pt x="317087" y="262089"/>
                        </a:lnTo>
                        <a:lnTo>
                          <a:pt x="543761" y="327264"/>
                        </a:lnTo>
                        <a:lnTo>
                          <a:pt x="570582" y="90375"/>
                        </a:lnTo>
                        <a:lnTo>
                          <a:pt x="598366" y="76991"/>
                        </a:lnTo>
                        <a:lnTo>
                          <a:pt x="640283" y="61649"/>
                        </a:lnTo>
                        <a:lnTo>
                          <a:pt x="826628" y="210093"/>
                        </a:lnTo>
                        <a:lnTo>
                          <a:pt x="941831" y="1913"/>
                        </a:lnTo>
                        <a:close/>
                      </a:path>
                    </a:pathLst>
                  </a:custGeom>
                  <a:solidFill>
                    <a:srgbClr val="6B6B6B"/>
                  </a:solidFill>
                  <a:ln w="57150" cap="rnd">
                    <a:noFill/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1874" name="楕円 1873">
                  <a:extLst>
                    <a:ext uri="{FF2B5EF4-FFF2-40B4-BE49-F238E27FC236}">
                      <a16:creationId xmlns:a16="http://schemas.microsoft.com/office/drawing/2014/main" id="{0DF48ADE-144B-463B-B4ED-AE5326057C0C}"/>
                    </a:ext>
                  </a:extLst>
                </p:cNvPr>
                <p:cNvSpPr/>
                <p:nvPr/>
              </p:nvSpPr>
              <p:spPr>
                <a:xfrm>
                  <a:off x="6162291" y="4440761"/>
                  <a:ext cx="1404538" cy="1404538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75" name="楕円 1874">
                  <a:extLst>
                    <a:ext uri="{FF2B5EF4-FFF2-40B4-BE49-F238E27FC236}">
                      <a16:creationId xmlns:a16="http://schemas.microsoft.com/office/drawing/2014/main" id="{8D22D59A-F005-4767-B00C-AC5F062E2181}"/>
                    </a:ext>
                  </a:extLst>
                </p:cNvPr>
                <p:cNvSpPr/>
                <p:nvPr/>
              </p:nvSpPr>
              <p:spPr>
                <a:xfrm>
                  <a:off x="6397198" y="4675668"/>
                  <a:ext cx="934725" cy="934725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832" name="正方形/長方形 32">
                <a:extLst>
                  <a:ext uri="{FF2B5EF4-FFF2-40B4-BE49-F238E27FC236}">
                    <a16:creationId xmlns:a16="http://schemas.microsoft.com/office/drawing/2014/main" id="{7EFC0681-FD2F-4B5B-B380-B1FFBABC956D}"/>
                  </a:ext>
                </a:extLst>
              </p:cNvPr>
              <p:cNvSpPr/>
              <p:nvPr/>
            </p:nvSpPr>
            <p:spPr>
              <a:xfrm>
                <a:off x="5004089" y="1376899"/>
                <a:ext cx="1756158" cy="389730"/>
              </a:xfrm>
              <a:custGeom>
                <a:avLst/>
                <a:gdLst>
                  <a:gd name="connsiteX0" fmla="*/ 0 w 2069195"/>
                  <a:gd name="connsiteY0" fmla="*/ 0 h 389730"/>
                  <a:gd name="connsiteX1" fmla="*/ 2069195 w 2069195"/>
                  <a:gd name="connsiteY1" fmla="*/ 0 h 389730"/>
                  <a:gd name="connsiteX2" fmla="*/ 2069195 w 2069195"/>
                  <a:gd name="connsiteY2" fmla="*/ 389730 h 389730"/>
                  <a:gd name="connsiteX3" fmla="*/ 0 w 2069195"/>
                  <a:gd name="connsiteY3" fmla="*/ 389730 h 389730"/>
                  <a:gd name="connsiteX4" fmla="*/ 0 w 2069195"/>
                  <a:gd name="connsiteY4" fmla="*/ 0 h 389730"/>
                  <a:gd name="connsiteX0" fmla="*/ 292100 w 2069195"/>
                  <a:gd name="connsiteY0" fmla="*/ 19050 h 389730"/>
                  <a:gd name="connsiteX1" fmla="*/ 2069195 w 2069195"/>
                  <a:gd name="connsiteY1" fmla="*/ 0 h 389730"/>
                  <a:gd name="connsiteX2" fmla="*/ 2069195 w 2069195"/>
                  <a:gd name="connsiteY2" fmla="*/ 389730 h 389730"/>
                  <a:gd name="connsiteX3" fmla="*/ 0 w 2069195"/>
                  <a:gd name="connsiteY3" fmla="*/ 389730 h 389730"/>
                  <a:gd name="connsiteX4" fmla="*/ 292100 w 2069195"/>
                  <a:gd name="connsiteY4" fmla="*/ 19050 h 389730"/>
                  <a:gd name="connsiteX0" fmla="*/ 292100 w 2069195"/>
                  <a:gd name="connsiteY0" fmla="*/ 19050 h 389730"/>
                  <a:gd name="connsiteX1" fmla="*/ 2069195 w 2069195"/>
                  <a:gd name="connsiteY1" fmla="*/ 0 h 389730"/>
                  <a:gd name="connsiteX2" fmla="*/ 2069195 w 2069195"/>
                  <a:gd name="connsiteY2" fmla="*/ 389730 h 389730"/>
                  <a:gd name="connsiteX3" fmla="*/ 0 w 2069195"/>
                  <a:gd name="connsiteY3" fmla="*/ 389730 h 389730"/>
                  <a:gd name="connsiteX4" fmla="*/ 292100 w 2069195"/>
                  <a:gd name="connsiteY4" fmla="*/ 19050 h 389730"/>
                  <a:gd name="connsiteX0" fmla="*/ 292100 w 2069195"/>
                  <a:gd name="connsiteY0" fmla="*/ 19050 h 389730"/>
                  <a:gd name="connsiteX1" fmla="*/ 2069195 w 2069195"/>
                  <a:gd name="connsiteY1" fmla="*/ 0 h 389730"/>
                  <a:gd name="connsiteX2" fmla="*/ 2069195 w 2069195"/>
                  <a:gd name="connsiteY2" fmla="*/ 389730 h 389730"/>
                  <a:gd name="connsiteX3" fmla="*/ 0 w 2069195"/>
                  <a:gd name="connsiteY3" fmla="*/ 389730 h 389730"/>
                  <a:gd name="connsiteX4" fmla="*/ 292100 w 2069195"/>
                  <a:gd name="connsiteY4" fmla="*/ 19050 h 389730"/>
                  <a:gd name="connsiteX0" fmla="*/ 292100 w 2246995"/>
                  <a:gd name="connsiteY0" fmla="*/ 19050 h 389730"/>
                  <a:gd name="connsiteX1" fmla="*/ 2246995 w 2246995"/>
                  <a:gd name="connsiteY1" fmla="*/ 0 h 389730"/>
                  <a:gd name="connsiteX2" fmla="*/ 2069195 w 2246995"/>
                  <a:gd name="connsiteY2" fmla="*/ 389730 h 389730"/>
                  <a:gd name="connsiteX3" fmla="*/ 0 w 2246995"/>
                  <a:gd name="connsiteY3" fmla="*/ 389730 h 389730"/>
                  <a:gd name="connsiteX4" fmla="*/ 292100 w 2246995"/>
                  <a:gd name="connsiteY4" fmla="*/ 19050 h 389730"/>
                  <a:gd name="connsiteX0" fmla="*/ 292100 w 2246995"/>
                  <a:gd name="connsiteY0" fmla="*/ 19050 h 389730"/>
                  <a:gd name="connsiteX1" fmla="*/ 2246995 w 2246995"/>
                  <a:gd name="connsiteY1" fmla="*/ 0 h 389730"/>
                  <a:gd name="connsiteX2" fmla="*/ 2069195 w 2246995"/>
                  <a:gd name="connsiteY2" fmla="*/ 389730 h 389730"/>
                  <a:gd name="connsiteX3" fmla="*/ 0 w 2246995"/>
                  <a:gd name="connsiteY3" fmla="*/ 389730 h 389730"/>
                  <a:gd name="connsiteX4" fmla="*/ 292100 w 2246995"/>
                  <a:gd name="connsiteY4" fmla="*/ 19050 h 389730"/>
                  <a:gd name="connsiteX0" fmla="*/ 292100 w 2246995"/>
                  <a:gd name="connsiteY0" fmla="*/ 19050 h 389730"/>
                  <a:gd name="connsiteX1" fmla="*/ 2246995 w 2246995"/>
                  <a:gd name="connsiteY1" fmla="*/ 0 h 389730"/>
                  <a:gd name="connsiteX2" fmla="*/ 2069195 w 2246995"/>
                  <a:gd name="connsiteY2" fmla="*/ 389730 h 389730"/>
                  <a:gd name="connsiteX3" fmla="*/ 0 w 2246995"/>
                  <a:gd name="connsiteY3" fmla="*/ 389730 h 389730"/>
                  <a:gd name="connsiteX4" fmla="*/ 292100 w 2246995"/>
                  <a:gd name="connsiteY4" fmla="*/ 19050 h 389730"/>
                  <a:gd name="connsiteX0" fmla="*/ 492125 w 2246995"/>
                  <a:gd name="connsiteY0" fmla="*/ 66675 h 389730"/>
                  <a:gd name="connsiteX1" fmla="*/ 2246995 w 2246995"/>
                  <a:gd name="connsiteY1" fmla="*/ 0 h 389730"/>
                  <a:gd name="connsiteX2" fmla="*/ 2069195 w 2246995"/>
                  <a:gd name="connsiteY2" fmla="*/ 389730 h 389730"/>
                  <a:gd name="connsiteX3" fmla="*/ 0 w 2246995"/>
                  <a:gd name="connsiteY3" fmla="*/ 389730 h 389730"/>
                  <a:gd name="connsiteX4" fmla="*/ 492125 w 2246995"/>
                  <a:gd name="connsiteY4" fmla="*/ 66675 h 389730"/>
                  <a:gd name="connsiteX0" fmla="*/ 492125 w 2246995"/>
                  <a:gd name="connsiteY0" fmla="*/ 66675 h 389730"/>
                  <a:gd name="connsiteX1" fmla="*/ 2246995 w 2246995"/>
                  <a:gd name="connsiteY1" fmla="*/ 0 h 389730"/>
                  <a:gd name="connsiteX2" fmla="*/ 2069195 w 2246995"/>
                  <a:gd name="connsiteY2" fmla="*/ 389730 h 389730"/>
                  <a:gd name="connsiteX3" fmla="*/ 0 w 2246995"/>
                  <a:gd name="connsiteY3" fmla="*/ 389730 h 389730"/>
                  <a:gd name="connsiteX4" fmla="*/ 492125 w 2246995"/>
                  <a:gd name="connsiteY4" fmla="*/ 66675 h 389730"/>
                  <a:gd name="connsiteX0" fmla="*/ 492125 w 2246995"/>
                  <a:gd name="connsiteY0" fmla="*/ 66675 h 389730"/>
                  <a:gd name="connsiteX1" fmla="*/ 2246995 w 2246995"/>
                  <a:gd name="connsiteY1" fmla="*/ 0 h 389730"/>
                  <a:gd name="connsiteX2" fmla="*/ 2069195 w 2246995"/>
                  <a:gd name="connsiteY2" fmla="*/ 365917 h 389730"/>
                  <a:gd name="connsiteX3" fmla="*/ 0 w 2246995"/>
                  <a:gd name="connsiteY3" fmla="*/ 389730 h 389730"/>
                  <a:gd name="connsiteX4" fmla="*/ 492125 w 2246995"/>
                  <a:gd name="connsiteY4" fmla="*/ 66675 h 389730"/>
                  <a:gd name="connsiteX0" fmla="*/ 492125 w 2246995"/>
                  <a:gd name="connsiteY0" fmla="*/ 66675 h 389730"/>
                  <a:gd name="connsiteX1" fmla="*/ 2246995 w 2246995"/>
                  <a:gd name="connsiteY1" fmla="*/ 0 h 389730"/>
                  <a:gd name="connsiteX2" fmla="*/ 2069195 w 2246995"/>
                  <a:gd name="connsiteY2" fmla="*/ 365917 h 389730"/>
                  <a:gd name="connsiteX3" fmla="*/ 0 w 2246995"/>
                  <a:gd name="connsiteY3" fmla="*/ 389730 h 389730"/>
                  <a:gd name="connsiteX4" fmla="*/ 492125 w 2246995"/>
                  <a:gd name="connsiteY4" fmla="*/ 66675 h 389730"/>
                  <a:gd name="connsiteX0" fmla="*/ 492125 w 2246995"/>
                  <a:gd name="connsiteY0" fmla="*/ 66675 h 389730"/>
                  <a:gd name="connsiteX1" fmla="*/ 2246995 w 2246995"/>
                  <a:gd name="connsiteY1" fmla="*/ 0 h 389730"/>
                  <a:gd name="connsiteX2" fmla="*/ 2069195 w 2246995"/>
                  <a:gd name="connsiteY2" fmla="*/ 365917 h 389730"/>
                  <a:gd name="connsiteX3" fmla="*/ 0 w 2246995"/>
                  <a:gd name="connsiteY3" fmla="*/ 389730 h 389730"/>
                  <a:gd name="connsiteX4" fmla="*/ 492125 w 2246995"/>
                  <a:gd name="connsiteY4" fmla="*/ 66675 h 3897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46995" h="389730">
                    <a:moveTo>
                      <a:pt x="492125" y="66675"/>
                    </a:moveTo>
                    <a:lnTo>
                      <a:pt x="2246995" y="0"/>
                    </a:lnTo>
                    <a:cubicBezTo>
                      <a:pt x="2186140" y="207697"/>
                      <a:pt x="2179262" y="220132"/>
                      <a:pt x="2069195" y="365917"/>
                    </a:cubicBezTo>
                    <a:lnTo>
                      <a:pt x="0" y="389730"/>
                    </a:lnTo>
                    <a:cubicBezTo>
                      <a:pt x="46567" y="266170"/>
                      <a:pt x="121708" y="194998"/>
                      <a:pt x="492125" y="66675"/>
                    </a:cubicBez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33" name="四角形: 角を丸くする 39">
                <a:extLst>
                  <a:ext uri="{FF2B5EF4-FFF2-40B4-BE49-F238E27FC236}">
                    <a16:creationId xmlns:a16="http://schemas.microsoft.com/office/drawing/2014/main" id="{EC12581B-D965-4E24-8442-54E61B3194A7}"/>
                  </a:ext>
                </a:extLst>
              </p:cNvPr>
              <p:cNvSpPr/>
              <p:nvPr/>
            </p:nvSpPr>
            <p:spPr>
              <a:xfrm>
                <a:off x="4505226" y="4209293"/>
                <a:ext cx="951335" cy="528740"/>
              </a:xfrm>
              <a:custGeom>
                <a:avLst/>
                <a:gdLst>
                  <a:gd name="connsiteX0" fmla="*/ 0 w 943860"/>
                  <a:gd name="connsiteY0" fmla="*/ 88125 h 528740"/>
                  <a:gd name="connsiteX1" fmla="*/ 88125 w 943860"/>
                  <a:gd name="connsiteY1" fmla="*/ 0 h 528740"/>
                  <a:gd name="connsiteX2" fmla="*/ 855735 w 943860"/>
                  <a:gd name="connsiteY2" fmla="*/ 0 h 528740"/>
                  <a:gd name="connsiteX3" fmla="*/ 943860 w 943860"/>
                  <a:gd name="connsiteY3" fmla="*/ 88125 h 528740"/>
                  <a:gd name="connsiteX4" fmla="*/ 943860 w 943860"/>
                  <a:gd name="connsiteY4" fmla="*/ 440615 h 528740"/>
                  <a:gd name="connsiteX5" fmla="*/ 855735 w 943860"/>
                  <a:gd name="connsiteY5" fmla="*/ 528740 h 528740"/>
                  <a:gd name="connsiteX6" fmla="*/ 88125 w 943860"/>
                  <a:gd name="connsiteY6" fmla="*/ 528740 h 528740"/>
                  <a:gd name="connsiteX7" fmla="*/ 0 w 943860"/>
                  <a:gd name="connsiteY7" fmla="*/ 440615 h 528740"/>
                  <a:gd name="connsiteX8" fmla="*/ 0 w 943860"/>
                  <a:gd name="connsiteY8" fmla="*/ 88125 h 528740"/>
                  <a:gd name="connsiteX0" fmla="*/ 27051 w 970911"/>
                  <a:gd name="connsiteY0" fmla="*/ 88125 h 528740"/>
                  <a:gd name="connsiteX1" fmla="*/ 115176 w 970911"/>
                  <a:gd name="connsiteY1" fmla="*/ 0 h 528740"/>
                  <a:gd name="connsiteX2" fmla="*/ 882786 w 970911"/>
                  <a:gd name="connsiteY2" fmla="*/ 0 h 528740"/>
                  <a:gd name="connsiteX3" fmla="*/ 970911 w 970911"/>
                  <a:gd name="connsiteY3" fmla="*/ 88125 h 528740"/>
                  <a:gd name="connsiteX4" fmla="*/ 970911 w 970911"/>
                  <a:gd name="connsiteY4" fmla="*/ 440615 h 528740"/>
                  <a:gd name="connsiteX5" fmla="*/ 882786 w 970911"/>
                  <a:gd name="connsiteY5" fmla="*/ 528740 h 528740"/>
                  <a:gd name="connsiteX6" fmla="*/ 19926 w 970911"/>
                  <a:gd name="connsiteY6" fmla="*/ 528740 h 528740"/>
                  <a:gd name="connsiteX7" fmla="*/ 27051 w 970911"/>
                  <a:gd name="connsiteY7" fmla="*/ 440615 h 528740"/>
                  <a:gd name="connsiteX8" fmla="*/ 27051 w 970911"/>
                  <a:gd name="connsiteY8" fmla="*/ 88125 h 528740"/>
                  <a:gd name="connsiteX0" fmla="*/ 63500 w 1007360"/>
                  <a:gd name="connsiteY0" fmla="*/ 88125 h 528740"/>
                  <a:gd name="connsiteX1" fmla="*/ 151625 w 1007360"/>
                  <a:gd name="connsiteY1" fmla="*/ 0 h 528740"/>
                  <a:gd name="connsiteX2" fmla="*/ 919235 w 1007360"/>
                  <a:gd name="connsiteY2" fmla="*/ 0 h 528740"/>
                  <a:gd name="connsiteX3" fmla="*/ 1007360 w 1007360"/>
                  <a:gd name="connsiteY3" fmla="*/ 88125 h 528740"/>
                  <a:gd name="connsiteX4" fmla="*/ 1007360 w 1007360"/>
                  <a:gd name="connsiteY4" fmla="*/ 440615 h 528740"/>
                  <a:gd name="connsiteX5" fmla="*/ 919235 w 1007360"/>
                  <a:gd name="connsiteY5" fmla="*/ 528740 h 528740"/>
                  <a:gd name="connsiteX6" fmla="*/ 56375 w 1007360"/>
                  <a:gd name="connsiteY6" fmla="*/ 528740 h 528740"/>
                  <a:gd name="connsiteX7" fmla="*/ 0 w 1007360"/>
                  <a:gd name="connsiteY7" fmla="*/ 446965 h 528740"/>
                  <a:gd name="connsiteX8" fmla="*/ 63500 w 1007360"/>
                  <a:gd name="connsiteY8" fmla="*/ 88125 h 528740"/>
                  <a:gd name="connsiteX0" fmla="*/ 76798 w 1020658"/>
                  <a:gd name="connsiteY0" fmla="*/ 88125 h 528740"/>
                  <a:gd name="connsiteX1" fmla="*/ 164923 w 1020658"/>
                  <a:gd name="connsiteY1" fmla="*/ 0 h 528740"/>
                  <a:gd name="connsiteX2" fmla="*/ 932533 w 1020658"/>
                  <a:gd name="connsiteY2" fmla="*/ 0 h 528740"/>
                  <a:gd name="connsiteX3" fmla="*/ 1020658 w 1020658"/>
                  <a:gd name="connsiteY3" fmla="*/ 88125 h 528740"/>
                  <a:gd name="connsiteX4" fmla="*/ 1020658 w 1020658"/>
                  <a:gd name="connsiteY4" fmla="*/ 440615 h 528740"/>
                  <a:gd name="connsiteX5" fmla="*/ 932533 w 1020658"/>
                  <a:gd name="connsiteY5" fmla="*/ 528740 h 528740"/>
                  <a:gd name="connsiteX6" fmla="*/ 25223 w 1020658"/>
                  <a:gd name="connsiteY6" fmla="*/ 528740 h 528740"/>
                  <a:gd name="connsiteX7" fmla="*/ 13298 w 1020658"/>
                  <a:gd name="connsiteY7" fmla="*/ 446965 h 528740"/>
                  <a:gd name="connsiteX8" fmla="*/ 76798 w 1020658"/>
                  <a:gd name="connsiteY8" fmla="*/ 88125 h 528740"/>
                  <a:gd name="connsiteX0" fmla="*/ 76798 w 1020658"/>
                  <a:gd name="connsiteY0" fmla="*/ 88125 h 528740"/>
                  <a:gd name="connsiteX1" fmla="*/ 164923 w 1020658"/>
                  <a:gd name="connsiteY1" fmla="*/ 0 h 528740"/>
                  <a:gd name="connsiteX2" fmla="*/ 932533 w 1020658"/>
                  <a:gd name="connsiteY2" fmla="*/ 0 h 528740"/>
                  <a:gd name="connsiteX3" fmla="*/ 1020658 w 1020658"/>
                  <a:gd name="connsiteY3" fmla="*/ 88125 h 528740"/>
                  <a:gd name="connsiteX4" fmla="*/ 1020658 w 1020658"/>
                  <a:gd name="connsiteY4" fmla="*/ 440615 h 528740"/>
                  <a:gd name="connsiteX5" fmla="*/ 932533 w 1020658"/>
                  <a:gd name="connsiteY5" fmla="*/ 528740 h 528740"/>
                  <a:gd name="connsiteX6" fmla="*/ 25223 w 1020658"/>
                  <a:gd name="connsiteY6" fmla="*/ 528740 h 528740"/>
                  <a:gd name="connsiteX7" fmla="*/ 13298 w 1020658"/>
                  <a:gd name="connsiteY7" fmla="*/ 446965 h 528740"/>
                  <a:gd name="connsiteX8" fmla="*/ 76798 w 1020658"/>
                  <a:gd name="connsiteY8" fmla="*/ 88125 h 528740"/>
                  <a:gd name="connsiteX0" fmla="*/ 76798 w 1020658"/>
                  <a:gd name="connsiteY0" fmla="*/ 88125 h 528740"/>
                  <a:gd name="connsiteX1" fmla="*/ 164923 w 1020658"/>
                  <a:gd name="connsiteY1" fmla="*/ 0 h 528740"/>
                  <a:gd name="connsiteX2" fmla="*/ 932533 w 1020658"/>
                  <a:gd name="connsiteY2" fmla="*/ 0 h 528740"/>
                  <a:gd name="connsiteX3" fmla="*/ 1020658 w 1020658"/>
                  <a:gd name="connsiteY3" fmla="*/ 88125 h 528740"/>
                  <a:gd name="connsiteX4" fmla="*/ 976208 w 1020658"/>
                  <a:gd name="connsiteY4" fmla="*/ 446965 h 528740"/>
                  <a:gd name="connsiteX5" fmla="*/ 932533 w 1020658"/>
                  <a:gd name="connsiteY5" fmla="*/ 528740 h 528740"/>
                  <a:gd name="connsiteX6" fmla="*/ 25223 w 1020658"/>
                  <a:gd name="connsiteY6" fmla="*/ 528740 h 528740"/>
                  <a:gd name="connsiteX7" fmla="*/ 13298 w 1020658"/>
                  <a:gd name="connsiteY7" fmla="*/ 446965 h 528740"/>
                  <a:gd name="connsiteX8" fmla="*/ 76798 w 1020658"/>
                  <a:gd name="connsiteY8" fmla="*/ 88125 h 528740"/>
                  <a:gd name="connsiteX0" fmla="*/ 76798 w 1020658"/>
                  <a:gd name="connsiteY0" fmla="*/ 88125 h 535090"/>
                  <a:gd name="connsiteX1" fmla="*/ 164923 w 1020658"/>
                  <a:gd name="connsiteY1" fmla="*/ 0 h 535090"/>
                  <a:gd name="connsiteX2" fmla="*/ 932533 w 1020658"/>
                  <a:gd name="connsiteY2" fmla="*/ 0 h 535090"/>
                  <a:gd name="connsiteX3" fmla="*/ 1020658 w 1020658"/>
                  <a:gd name="connsiteY3" fmla="*/ 88125 h 535090"/>
                  <a:gd name="connsiteX4" fmla="*/ 976208 w 1020658"/>
                  <a:gd name="connsiteY4" fmla="*/ 446965 h 535090"/>
                  <a:gd name="connsiteX5" fmla="*/ 894433 w 1020658"/>
                  <a:gd name="connsiteY5" fmla="*/ 535090 h 535090"/>
                  <a:gd name="connsiteX6" fmla="*/ 25223 w 1020658"/>
                  <a:gd name="connsiteY6" fmla="*/ 528740 h 535090"/>
                  <a:gd name="connsiteX7" fmla="*/ 13298 w 1020658"/>
                  <a:gd name="connsiteY7" fmla="*/ 446965 h 535090"/>
                  <a:gd name="connsiteX8" fmla="*/ 76798 w 1020658"/>
                  <a:gd name="connsiteY8" fmla="*/ 88125 h 535090"/>
                  <a:gd name="connsiteX0" fmla="*/ 67478 w 1011338"/>
                  <a:gd name="connsiteY0" fmla="*/ 88125 h 535090"/>
                  <a:gd name="connsiteX1" fmla="*/ 155603 w 1011338"/>
                  <a:gd name="connsiteY1" fmla="*/ 0 h 535090"/>
                  <a:gd name="connsiteX2" fmla="*/ 923213 w 1011338"/>
                  <a:gd name="connsiteY2" fmla="*/ 0 h 535090"/>
                  <a:gd name="connsiteX3" fmla="*/ 1011338 w 1011338"/>
                  <a:gd name="connsiteY3" fmla="*/ 88125 h 535090"/>
                  <a:gd name="connsiteX4" fmla="*/ 966888 w 1011338"/>
                  <a:gd name="connsiteY4" fmla="*/ 446965 h 535090"/>
                  <a:gd name="connsiteX5" fmla="*/ 885113 w 1011338"/>
                  <a:gd name="connsiteY5" fmla="*/ 535090 h 535090"/>
                  <a:gd name="connsiteX6" fmla="*/ 15903 w 1011338"/>
                  <a:gd name="connsiteY6" fmla="*/ 528740 h 535090"/>
                  <a:gd name="connsiteX7" fmla="*/ 3978 w 1011338"/>
                  <a:gd name="connsiteY7" fmla="*/ 446965 h 535090"/>
                  <a:gd name="connsiteX8" fmla="*/ 67478 w 1011338"/>
                  <a:gd name="connsiteY8" fmla="*/ 88125 h 535090"/>
                  <a:gd name="connsiteX0" fmla="*/ 63500 w 1007360"/>
                  <a:gd name="connsiteY0" fmla="*/ 88125 h 535090"/>
                  <a:gd name="connsiteX1" fmla="*/ 151625 w 1007360"/>
                  <a:gd name="connsiteY1" fmla="*/ 0 h 535090"/>
                  <a:gd name="connsiteX2" fmla="*/ 919235 w 1007360"/>
                  <a:gd name="connsiteY2" fmla="*/ 0 h 535090"/>
                  <a:gd name="connsiteX3" fmla="*/ 1007360 w 1007360"/>
                  <a:gd name="connsiteY3" fmla="*/ 88125 h 535090"/>
                  <a:gd name="connsiteX4" fmla="*/ 962910 w 1007360"/>
                  <a:gd name="connsiteY4" fmla="*/ 446965 h 535090"/>
                  <a:gd name="connsiteX5" fmla="*/ 881135 w 1007360"/>
                  <a:gd name="connsiteY5" fmla="*/ 535090 h 535090"/>
                  <a:gd name="connsiteX6" fmla="*/ 37325 w 1007360"/>
                  <a:gd name="connsiteY6" fmla="*/ 525565 h 535090"/>
                  <a:gd name="connsiteX7" fmla="*/ 0 w 1007360"/>
                  <a:gd name="connsiteY7" fmla="*/ 446965 h 535090"/>
                  <a:gd name="connsiteX8" fmla="*/ 63500 w 1007360"/>
                  <a:gd name="connsiteY8" fmla="*/ 88125 h 535090"/>
                  <a:gd name="connsiteX0" fmla="*/ 63500 w 1007360"/>
                  <a:gd name="connsiteY0" fmla="*/ 88125 h 535090"/>
                  <a:gd name="connsiteX1" fmla="*/ 151625 w 1007360"/>
                  <a:gd name="connsiteY1" fmla="*/ 0 h 535090"/>
                  <a:gd name="connsiteX2" fmla="*/ 919235 w 1007360"/>
                  <a:gd name="connsiteY2" fmla="*/ 0 h 535090"/>
                  <a:gd name="connsiteX3" fmla="*/ 1007360 w 1007360"/>
                  <a:gd name="connsiteY3" fmla="*/ 88125 h 535090"/>
                  <a:gd name="connsiteX4" fmla="*/ 962910 w 1007360"/>
                  <a:gd name="connsiteY4" fmla="*/ 446965 h 535090"/>
                  <a:gd name="connsiteX5" fmla="*/ 881135 w 1007360"/>
                  <a:gd name="connsiteY5" fmla="*/ 535090 h 535090"/>
                  <a:gd name="connsiteX6" fmla="*/ 37325 w 1007360"/>
                  <a:gd name="connsiteY6" fmla="*/ 525565 h 535090"/>
                  <a:gd name="connsiteX7" fmla="*/ 0 w 1007360"/>
                  <a:gd name="connsiteY7" fmla="*/ 446965 h 535090"/>
                  <a:gd name="connsiteX8" fmla="*/ 63500 w 1007360"/>
                  <a:gd name="connsiteY8" fmla="*/ 88125 h 535090"/>
                  <a:gd name="connsiteX0" fmla="*/ 63500 w 1007360"/>
                  <a:gd name="connsiteY0" fmla="*/ 88125 h 528740"/>
                  <a:gd name="connsiteX1" fmla="*/ 151625 w 1007360"/>
                  <a:gd name="connsiteY1" fmla="*/ 0 h 528740"/>
                  <a:gd name="connsiteX2" fmla="*/ 919235 w 1007360"/>
                  <a:gd name="connsiteY2" fmla="*/ 0 h 528740"/>
                  <a:gd name="connsiteX3" fmla="*/ 1007360 w 1007360"/>
                  <a:gd name="connsiteY3" fmla="*/ 88125 h 528740"/>
                  <a:gd name="connsiteX4" fmla="*/ 962910 w 1007360"/>
                  <a:gd name="connsiteY4" fmla="*/ 446965 h 528740"/>
                  <a:gd name="connsiteX5" fmla="*/ 881135 w 1007360"/>
                  <a:gd name="connsiteY5" fmla="*/ 528740 h 528740"/>
                  <a:gd name="connsiteX6" fmla="*/ 37325 w 1007360"/>
                  <a:gd name="connsiteY6" fmla="*/ 525565 h 528740"/>
                  <a:gd name="connsiteX7" fmla="*/ 0 w 1007360"/>
                  <a:gd name="connsiteY7" fmla="*/ 446965 h 528740"/>
                  <a:gd name="connsiteX8" fmla="*/ 63500 w 1007360"/>
                  <a:gd name="connsiteY8" fmla="*/ 88125 h 5287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07360" h="528740">
                    <a:moveTo>
                      <a:pt x="63500" y="88125"/>
                    </a:moveTo>
                    <a:cubicBezTo>
                      <a:pt x="63500" y="39455"/>
                      <a:pt x="102955" y="0"/>
                      <a:pt x="151625" y="0"/>
                    </a:cubicBezTo>
                    <a:lnTo>
                      <a:pt x="919235" y="0"/>
                    </a:lnTo>
                    <a:cubicBezTo>
                      <a:pt x="967905" y="0"/>
                      <a:pt x="1007360" y="39455"/>
                      <a:pt x="1007360" y="88125"/>
                    </a:cubicBezTo>
                    <a:lnTo>
                      <a:pt x="962910" y="446965"/>
                    </a:lnTo>
                    <a:cubicBezTo>
                      <a:pt x="962910" y="495635"/>
                      <a:pt x="929805" y="528740"/>
                      <a:pt x="881135" y="528740"/>
                    </a:cubicBezTo>
                    <a:lnTo>
                      <a:pt x="37325" y="525565"/>
                    </a:lnTo>
                    <a:cubicBezTo>
                      <a:pt x="4530" y="531915"/>
                      <a:pt x="0" y="495635"/>
                      <a:pt x="0" y="446965"/>
                    </a:cubicBezTo>
                    <a:lnTo>
                      <a:pt x="63500" y="8812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34" name="平行四辺形 64">
                <a:extLst>
                  <a:ext uri="{FF2B5EF4-FFF2-40B4-BE49-F238E27FC236}">
                    <a16:creationId xmlns:a16="http://schemas.microsoft.com/office/drawing/2014/main" id="{78E4C5AF-E1CA-41E6-A86C-059B5EFE7AB3}"/>
                  </a:ext>
                </a:extLst>
              </p:cNvPr>
              <p:cNvSpPr/>
              <p:nvPr/>
            </p:nvSpPr>
            <p:spPr>
              <a:xfrm rot="5400000" flipH="1">
                <a:off x="2782723" y="3500926"/>
                <a:ext cx="345667" cy="553258"/>
              </a:xfrm>
              <a:custGeom>
                <a:avLst/>
                <a:gdLst>
                  <a:gd name="connsiteX0" fmla="*/ 0 w 290898"/>
                  <a:gd name="connsiteY0" fmla="*/ 553258 h 553258"/>
                  <a:gd name="connsiteX1" fmla="*/ 170335 w 290898"/>
                  <a:gd name="connsiteY1" fmla="*/ 0 h 553258"/>
                  <a:gd name="connsiteX2" fmla="*/ 290898 w 290898"/>
                  <a:gd name="connsiteY2" fmla="*/ 0 h 553258"/>
                  <a:gd name="connsiteX3" fmla="*/ 120563 w 290898"/>
                  <a:gd name="connsiteY3" fmla="*/ 553258 h 553258"/>
                  <a:gd name="connsiteX4" fmla="*/ 0 w 290898"/>
                  <a:gd name="connsiteY4" fmla="*/ 553258 h 553258"/>
                  <a:gd name="connsiteX0" fmla="*/ 0 w 345667"/>
                  <a:gd name="connsiteY0" fmla="*/ 553258 h 553258"/>
                  <a:gd name="connsiteX1" fmla="*/ 170335 w 345667"/>
                  <a:gd name="connsiteY1" fmla="*/ 0 h 553258"/>
                  <a:gd name="connsiteX2" fmla="*/ 345667 w 345667"/>
                  <a:gd name="connsiteY2" fmla="*/ 0 h 553258"/>
                  <a:gd name="connsiteX3" fmla="*/ 120563 w 345667"/>
                  <a:gd name="connsiteY3" fmla="*/ 553258 h 553258"/>
                  <a:gd name="connsiteX4" fmla="*/ 0 w 345667"/>
                  <a:gd name="connsiteY4" fmla="*/ 553258 h 553258"/>
                  <a:gd name="connsiteX0" fmla="*/ 0 w 345667"/>
                  <a:gd name="connsiteY0" fmla="*/ 553258 h 553258"/>
                  <a:gd name="connsiteX1" fmla="*/ 163191 w 345667"/>
                  <a:gd name="connsiteY1" fmla="*/ 28575 h 553258"/>
                  <a:gd name="connsiteX2" fmla="*/ 345667 w 345667"/>
                  <a:gd name="connsiteY2" fmla="*/ 0 h 553258"/>
                  <a:gd name="connsiteX3" fmla="*/ 120563 w 345667"/>
                  <a:gd name="connsiteY3" fmla="*/ 553258 h 553258"/>
                  <a:gd name="connsiteX4" fmla="*/ 0 w 345667"/>
                  <a:gd name="connsiteY4" fmla="*/ 553258 h 553258"/>
                  <a:gd name="connsiteX0" fmla="*/ 0 w 345667"/>
                  <a:gd name="connsiteY0" fmla="*/ 553258 h 553258"/>
                  <a:gd name="connsiteX1" fmla="*/ 163191 w 345667"/>
                  <a:gd name="connsiteY1" fmla="*/ 28575 h 553258"/>
                  <a:gd name="connsiteX2" fmla="*/ 345667 w 345667"/>
                  <a:gd name="connsiteY2" fmla="*/ 0 h 553258"/>
                  <a:gd name="connsiteX3" fmla="*/ 132469 w 345667"/>
                  <a:gd name="connsiteY3" fmla="*/ 500870 h 553258"/>
                  <a:gd name="connsiteX4" fmla="*/ 0 w 345667"/>
                  <a:gd name="connsiteY4" fmla="*/ 553258 h 5532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45667" h="553258">
                    <a:moveTo>
                      <a:pt x="0" y="553258"/>
                    </a:moveTo>
                    <a:lnTo>
                      <a:pt x="163191" y="28575"/>
                    </a:lnTo>
                    <a:lnTo>
                      <a:pt x="345667" y="0"/>
                    </a:lnTo>
                    <a:lnTo>
                      <a:pt x="132469" y="500870"/>
                    </a:lnTo>
                    <a:lnTo>
                      <a:pt x="0" y="553258"/>
                    </a:ln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35" name="平行四辺形 64">
                <a:extLst>
                  <a:ext uri="{FF2B5EF4-FFF2-40B4-BE49-F238E27FC236}">
                    <a16:creationId xmlns:a16="http://schemas.microsoft.com/office/drawing/2014/main" id="{AEA3A309-5EE1-480B-9481-79FF41E3FAAF}"/>
                  </a:ext>
                </a:extLst>
              </p:cNvPr>
              <p:cNvSpPr/>
              <p:nvPr/>
            </p:nvSpPr>
            <p:spPr>
              <a:xfrm rot="5400000" flipH="1">
                <a:off x="2707402" y="3742936"/>
                <a:ext cx="314711" cy="527064"/>
              </a:xfrm>
              <a:custGeom>
                <a:avLst/>
                <a:gdLst>
                  <a:gd name="connsiteX0" fmla="*/ 0 w 290898"/>
                  <a:gd name="connsiteY0" fmla="*/ 553258 h 553258"/>
                  <a:gd name="connsiteX1" fmla="*/ 170335 w 290898"/>
                  <a:gd name="connsiteY1" fmla="*/ 0 h 553258"/>
                  <a:gd name="connsiteX2" fmla="*/ 290898 w 290898"/>
                  <a:gd name="connsiteY2" fmla="*/ 0 h 553258"/>
                  <a:gd name="connsiteX3" fmla="*/ 120563 w 290898"/>
                  <a:gd name="connsiteY3" fmla="*/ 553258 h 553258"/>
                  <a:gd name="connsiteX4" fmla="*/ 0 w 290898"/>
                  <a:gd name="connsiteY4" fmla="*/ 553258 h 553258"/>
                  <a:gd name="connsiteX0" fmla="*/ 0 w 345667"/>
                  <a:gd name="connsiteY0" fmla="*/ 553258 h 553258"/>
                  <a:gd name="connsiteX1" fmla="*/ 170335 w 345667"/>
                  <a:gd name="connsiteY1" fmla="*/ 0 h 553258"/>
                  <a:gd name="connsiteX2" fmla="*/ 345667 w 345667"/>
                  <a:gd name="connsiteY2" fmla="*/ 0 h 553258"/>
                  <a:gd name="connsiteX3" fmla="*/ 120563 w 345667"/>
                  <a:gd name="connsiteY3" fmla="*/ 553258 h 553258"/>
                  <a:gd name="connsiteX4" fmla="*/ 0 w 345667"/>
                  <a:gd name="connsiteY4" fmla="*/ 553258 h 553258"/>
                  <a:gd name="connsiteX0" fmla="*/ 0 w 345667"/>
                  <a:gd name="connsiteY0" fmla="*/ 553258 h 553258"/>
                  <a:gd name="connsiteX1" fmla="*/ 163191 w 345667"/>
                  <a:gd name="connsiteY1" fmla="*/ 28575 h 553258"/>
                  <a:gd name="connsiteX2" fmla="*/ 345667 w 345667"/>
                  <a:gd name="connsiteY2" fmla="*/ 0 h 553258"/>
                  <a:gd name="connsiteX3" fmla="*/ 120563 w 345667"/>
                  <a:gd name="connsiteY3" fmla="*/ 553258 h 553258"/>
                  <a:gd name="connsiteX4" fmla="*/ 0 w 345667"/>
                  <a:gd name="connsiteY4" fmla="*/ 553258 h 553258"/>
                  <a:gd name="connsiteX0" fmla="*/ 0 w 345667"/>
                  <a:gd name="connsiteY0" fmla="*/ 553258 h 553258"/>
                  <a:gd name="connsiteX1" fmla="*/ 163191 w 345667"/>
                  <a:gd name="connsiteY1" fmla="*/ 28575 h 553258"/>
                  <a:gd name="connsiteX2" fmla="*/ 345667 w 345667"/>
                  <a:gd name="connsiteY2" fmla="*/ 0 h 553258"/>
                  <a:gd name="connsiteX3" fmla="*/ 132469 w 345667"/>
                  <a:gd name="connsiteY3" fmla="*/ 500870 h 553258"/>
                  <a:gd name="connsiteX4" fmla="*/ 0 w 345667"/>
                  <a:gd name="connsiteY4" fmla="*/ 553258 h 553258"/>
                  <a:gd name="connsiteX0" fmla="*/ 0 w 314711"/>
                  <a:gd name="connsiteY0" fmla="*/ 527064 h 527064"/>
                  <a:gd name="connsiteX1" fmla="*/ 163191 w 314711"/>
                  <a:gd name="connsiteY1" fmla="*/ 2381 h 527064"/>
                  <a:gd name="connsiteX2" fmla="*/ 314711 w 314711"/>
                  <a:gd name="connsiteY2" fmla="*/ 0 h 527064"/>
                  <a:gd name="connsiteX3" fmla="*/ 132469 w 314711"/>
                  <a:gd name="connsiteY3" fmla="*/ 474676 h 527064"/>
                  <a:gd name="connsiteX4" fmla="*/ 0 w 314711"/>
                  <a:gd name="connsiteY4" fmla="*/ 527064 h 527064"/>
                  <a:gd name="connsiteX0" fmla="*/ 0 w 314711"/>
                  <a:gd name="connsiteY0" fmla="*/ 527064 h 527064"/>
                  <a:gd name="connsiteX1" fmla="*/ 163191 w 314711"/>
                  <a:gd name="connsiteY1" fmla="*/ 78581 h 527064"/>
                  <a:gd name="connsiteX2" fmla="*/ 314711 w 314711"/>
                  <a:gd name="connsiteY2" fmla="*/ 0 h 527064"/>
                  <a:gd name="connsiteX3" fmla="*/ 132469 w 314711"/>
                  <a:gd name="connsiteY3" fmla="*/ 474676 h 527064"/>
                  <a:gd name="connsiteX4" fmla="*/ 0 w 314711"/>
                  <a:gd name="connsiteY4" fmla="*/ 527064 h 5270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14711" h="527064">
                    <a:moveTo>
                      <a:pt x="0" y="527064"/>
                    </a:moveTo>
                    <a:lnTo>
                      <a:pt x="163191" y="78581"/>
                    </a:lnTo>
                    <a:lnTo>
                      <a:pt x="314711" y="0"/>
                    </a:lnTo>
                    <a:lnTo>
                      <a:pt x="132469" y="474676"/>
                    </a:lnTo>
                    <a:lnTo>
                      <a:pt x="0" y="527064"/>
                    </a:ln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pic>
            <p:nvPicPr>
              <p:cNvPr id="1836" name="Picture 2" descr="石川県の旗">
                <a:extLst>
                  <a:ext uri="{FF2B5EF4-FFF2-40B4-BE49-F238E27FC236}">
                    <a16:creationId xmlns:a16="http://schemas.microsoft.com/office/drawing/2014/main" id="{4E9B904F-FAE5-413D-90D3-2CEE9BAF878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0088BB"/>
                  </a:clrFrom>
                  <a:clrTo>
                    <a:srgbClr val="0088BB">
                      <a:alpha val="0"/>
                    </a:srgbClr>
                  </a:clrTo>
                </a:clrChange>
                <a:grayscl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21113819">
                <a:off x="2982279" y="3071627"/>
                <a:ext cx="481672" cy="3295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837" name="正方形/長方形 32">
                <a:extLst>
                  <a:ext uri="{FF2B5EF4-FFF2-40B4-BE49-F238E27FC236}">
                    <a16:creationId xmlns:a16="http://schemas.microsoft.com/office/drawing/2014/main" id="{CE8524E8-0E6E-4149-90DB-B54D910CD38F}"/>
                  </a:ext>
                </a:extLst>
              </p:cNvPr>
              <p:cNvSpPr/>
              <p:nvPr/>
            </p:nvSpPr>
            <p:spPr>
              <a:xfrm rot="21196243">
                <a:off x="2920591" y="3389100"/>
                <a:ext cx="602241" cy="147563"/>
              </a:xfrm>
              <a:custGeom>
                <a:avLst/>
                <a:gdLst>
                  <a:gd name="connsiteX0" fmla="*/ 0 w 2069195"/>
                  <a:gd name="connsiteY0" fmla="*/ 0 h 389730"/>
                  <a:gd name="connsiteX1" fmla="*/ 2069195 w 2069195"/>
                  <a:gd name="connsiteY1" fmla="*/ 0 h 389730"/>
                  <a:gd name="connsiteX2" fmla="*/ 2069195 w 2069195"/>
                  <a:gd name="connsiteY2" fmla="*/ 389730 h 389730"/>
                  <a:gd name="connsiteX3" fmla="*/ 0 w 2069195"/>
                  <a:gd name="connsiteY3" fmla="*/ 389730 h 389730"/>
                  <a:gd name="connsiteX4" fmla="*/ 0 w 2069195"/>
                  <a:gd name="connsiteY4" fmla="*/ 0 h 389730"/>
                  <a:gd name="connsiteX0" fmla="*/ 292100 w 2069195"/>
                  <a:gd name="connsiteY0" fmla="*/ 19050 h 389730"/>
                  <a:gd name="connsiteX1" fmla="*/ 2069195 w 2069195"/>
                  <a:gd name="connsiteY1" fmla="*/ 0 h 389730"/>
                  <a:gd name="connsiteX2" fmla="*/ 2069195 w 2069195"/>
                  <a:gd name="connsiteY2" fmla="*/ 389730 h 389730"/>
                  <a:gd name="connsiteX3" fmla="*/ 0 w 2069195"/>
                  <a:gd name="connsiteY3" fmla="*/ 389730 h 389730"/>
                  <a:gd name="connsiteX4" fmla="*/ 292100 w 2069195"/>
                  <a:gd name="connsiteY4" fmla="*/ 19050 h 389730"/>
                  <a:gd name="connsiteX0" fmla="*/ 292100 w 2069195"/>
                  <a:gd name="connsiteY0" fmla="*/ 19050 h 389730"/>
                  <a:gd name="connsiteX1" fmla="*/ 2069195 w 2069195"/>
                  <a:gd name="connsiteY1" fmla="*/ 0 h 389730"/>
                  <a:gd name="connsiteX2" fmla="*/ 2069195 w 2069195"/>
                  <a:gd name="connsiteY2" fmla="*/ 389730 h 389730"/>
                  <a:gd name="connsiteX3" fmla="*/ 0 w 2069195"/>
                  <a:gd name="connsiteY3" fmla="*/ 389730 h 389730"/>
                  <a:gd name="connsiteX4" fmla="*/ 292100 w 2069195"/>
                  <a:gd name="connsiteY4" fmla="*/ 19050 h 389730"/>
                  <a:gd name="connsiteX0" fmla="*/ 292100 w 2069195"/>
                  <a:gd name="connsiteY0" fmla="*/ 19050 h 389730"/>
                  <a:gd name="connsiteX1" fmla="*/ 2069195 w 2069195"/>
                  <a:gd name="connsiteY1" fmla="*/ 0 h 389730"/>
                  <a:gd name="connsiteX2" fmla="*/ 2069195 w 2069195"/>
                  <a:gd name="connsiteY2" fmla="*/ 389730 h 389730"/>
                  <a:gd name="connsiteX3" fmla="*/ 0 w 2069195"/>
                  <a:gd name="connsiteY3" fmla="*/ 389730 h 389730"/>
                  <a:gd name="connsiteX4" fmla="*/ 292100 w 2069195"/>
                  <a:gd name="connsiteY4" fmla="*/ 19050 h 389730"/>
                  <a:gd name="connsiteX0" fmla="*/ 292100 w 2246995"/>
                  <a:gd name="connsiteY0" fmla="*/ 19050 h 389730"/>
                  <a:gd name="connsiteX1" fmla="*/ 2246995 w 2246995"/>
                  <a:gd name="connsiteY1" fmla="*/ 0 h 389730"/>
                  <a:gd name="connsiteX2" fmla="*/ 2069195 w 2246995"/>
                  <a:gd name="connsiteY2" fmla="*/ 389730 h 389730"/>
                  <a:gd name="connsiteX3" fmla="*/ 0 w 2246995"/>
                  <a:gd name="connsiteY3" fmla="*/ 389730 h 389730"/>
                  <a:gd name="connsiteX4" fmla="*/ 292100 w 2246995"/>
                  <a:gd name="connsiteY4" fmla="*/ 19050 h 389730"/>
                  <a:gd name="connsiteX0" fmla="*/ 292100 w 2246995"/>
                  <a:gd name="connsiteY0" fmla="*/ 19050 h 389730"/>
                  <a:gd name="connsiteX1" fmla="*/ 2246995 w 2246995"/>
                  <a:gd name="connsiteY1" fmla="*/ 0 h 389730"/>
                  <a:gd name="connsiteX2" fmla="*/ 2069195 w 2246995"/>
                  <a:gd name="connsiteY2" fmla="*/ 389730 h 389730"/>
                  <a:gd name="connsiteX3" fmla="*/ 0 w 2246995"/>
                  <a:gd name="connsiteY3" fmla="*/ 389730 h 389730"/>
                  <a:gd name="connsiteX4" fmla="*/ 292100 w 2246995"/>
                  <a:gd name="connsiteY4" fmla="*/ 19050 h 389730"/>
                  <a:gd name="connsiteX0" fmla="*/ 292100 w 2246995"/>
                  <a:gd name="connsiteY0" fmla="*/ 19050 h 389730"/>
                  <a:gd name="connsiteX1" fmla="*/ 2246995 w 2246995"/>
                  <a:gd name="connsiteY1" fmla="*/ 0 h 389730"/>
                  <a:gd name="connsiteX2" fmla="*/ 2069195 w 2246995"/>
                  <a:gd name="connsiteY2" fmla="*/ 389730 h 389730"/>
                  <a:gd name="connsiteX3" fmla="*/ 0 w 2246995"/>
                  <a:gd name="connsiteY3" fmla="*/ 389730 h 389730"/>
                  <a:gd name="connsiteX4" fmla="*/ 292100 w 2246995"/>
                  <a:gd name="connsiteY4" fmla="*/ 19050 h 389730"/>
                  <a:gd name="connsiteX0" fmla="*/ 492125 w 2246995"/>
                  <a:gd name="connsiteY0" fmla="*/ 66675 h 389730"/>
                  <a:gd name="connsiteX1" fmla="*/ 2246995 w 2246995"/>
                  <a:gd name="connsiteY1" fmla="*/ 0 h 389730"/>
                  <a:gd name="connsiteX2" fmla="*/ 2069195 w 2246995"/>
                  <a:gd name="connsiteY2" fmla="*/ 389730 h 389730"/>
                  <a:gd name="connsiteX3" fmla="*/ 0 w 2246995"/>
                  <a:gd name="connsiteY3" fmla="*/ 389730 h 389730"/>
                  <a:gd name="connsiteX4" fmla="*/ 492125 w 2246995"/>
                  <a:gd name="connsiteY4" fmla="*/ 66675 h 389730"/>
                  <a:gd name="connsiteX0" fmla="*/ 492125 w 2246995"/>
                  <a:gd name="connsiteY0" fmla="*/ 66675 h 389730"/>
                  <a:gd name="connsiteX1" fmla="*/ 2246995 w 2246995"/>
                  <a:gd name="connsiteY1" fmla="*/ 0 h 389730"/>
                  <a:gd name="connsiteX2" fmla="*/ 2069195 w 2246995"/>
                  <a:gd name="connsiteY2" fmla="*/ 389730 h 389730"/>
                  <a:gd name="connsiteX3" fmla="*/ 0 w 2246995"/>
                  <a:gd name="connsiteY3" fmla="*/ 389730 h 389730"/>
                  <a:gd name="connsiteX4" fmla="*/ 492125 w 2246995"/>
                  <a:gd name="connsiteY4" fmla="*/ 66675 h 389730"/>
                  <a:gd name="connsiteX0" fmla="*/ 492125 w 2246995"/>
                  <a:gd name="connsiteY0" fmla="*/ 66675 h 389730"/>
                  <a:gd name="connsiteX1" fmla="*/ 2246995 w 2246995"/>
                  <a:gd name="connsiteY1" fmla="*/ 0 h 389730"/>
                  <a:gd name="connsiteX2" fmla="*/ 2069195 w 2246995"/>
                  <a:gd name="connsiteY2" fmla="*/ 365917 h 389730"/>
                  <a:gd name="connsiteX3" fmla="*/ 0 w 2246995"/>
                  <a:gd name="connsiteY3" fmla="*/ 389730 h 389730"/>
                  <a:gd name="connsiteX4" fmla="*/ 492125 w 2246995"/>
                  <a:gd name="connsiteY4" fmla="*/ 66675 h 389730"/>
                  <a:gd name="connsiteX0" fmla="*/ 492125 w 2246995"/>
                  <a:gd name="connsiteY0" fmla="*/ 66675 h 389730"/>
                  <a:gd name="connsiteX1" fmla="*/ 2246995 w 2246995"/>
                  <a:gd name="connsiteY1" fmla="*/ 0 h 389730"/>
                  <a:gd name="connsiteX2" fmla="*/ 2069195 w 2246995"/>
                  <a:gd name="connsiteY2" fmla="*/ 365917 h 389730"/>
                  <a:gd name="connsiteX3" fmla="*/ 0 w 2246995"/>
                  <a:gd name="connsiteY3" fmla="*/ 389730 h 389730"/>
                  <a:gd name="connsiteX4" fmla="*/ 492125 w 2246995"/>
                  <a:gd name="connsiteY4" fmla="*/ 66675 h 389730"/>
                  <a:gd name="connsiteX0" fmla="*/ 492125 w 2246995"/>
                  <a:gd name="connsiteY0" fmla="*/ 66675 h 389730"/>
                  <a:gd name="connsiteX1" fmla="*/ 2246995 w 2246995"/>
                  <a:gd name="connsiteY1" fmla="*/ 0 h 389730"/>
                  <a:gd name="connsiteX2" fmla="*/ 2069195 w 2246995"/>
                  <a:gd name="connsiteY2" fmla="*/ 365917 h 389730"/>
                  <a:gd name="connsiteX3" fmla="*/ 0 w 2246995"/>
                  <a:gd name="connsiteY3" fmla="*/ 389730 h 389730"/>
                  <a:gd name="connsiteX4" fmla="*/ 492125 w 2246995"/>
                  <a:gd name="connsiteY4" fmla="*/ 66675 h 389730"/>
                  <a:gd name="connsiteX0" fmla="*/ 344326 w 2099196"/>
                  <a:gd name="connsiteY0" fmla="*/ 66675 h 1033785"/>
                  <a:gd name="connsiteX1" fmla="*/ 2099196 w 2099196"/>
                  <a:gd name="connsiteY1" fmla="*/ 0 h 1033785"/>
                  <a:gd name="connsiteX2" fmla="*/ 1921396 w 2099196"/>
                  <a:gd name="connsiteY2" fmla="*/ 365917 h 1033785"/>
                  <a:gd name="connsiteX3" fmla="*/ 0 w 2099196"/>
                  <a:gd name="connsiteY3" fmla="*/ 1033785 h 1033785"/>
                  <a:gd name="connsiteX4" fmla="*/ 344326 w 2099196"/>
                  <a:gd name="connsiteY4" fmla="*/ 66675 h 1033785"/>
                  <a:gd name="connsiteX0" fmla="*/ 769468 w 2099196"/>
                  <a:gd name="connsiteY0" fmla="*/ 40109 h 1033785"/>
                  <a:gd name="connsiteX1" fmla="*/ 2099196 w 2099196"/>
                  <a:gd name="connsiteY1" fmla="*/ 0 h 1033785"/>
                  <a:gd name="connsiteX2" fmla="*/ 1921396 w 2099196"/>
                  <a:gd name="connsiteY2" fmla="*/ 365917 h 1033785"/>
                  <a:gd name="connsiteX3" fmla="*/ 0 w 2099196"/>
                  <a:gd name="connsiteY3" fmla="*/ 1033785 h 1033785"/>
                  <a:gd name="connsiteX4" fmla="*/ 769468 w 2099196"/>
                  <a:gd name="connsiteY4" fmla="*/ 40109 h 1033785"/>
                  <a:gd name="connsiteX0" fmla="*/ 769468 w 2099196"/>
                  <a:gd name="connsiteY0" fmla="*/ 40109 h 1276677"/>
                  <a:gd name="connsiteX1" fmla="*/ 2099196 w 2099196"/>
                  <a:gd name="connsiteY1" fmla="*/ 0 h 1276677"/>
                  <a:gd name="connsiteX2" fmla="*/ 1999362 w 2099196"/>
                  <a:gd name="connsiteY2" fmla="*/ 1276677 h 1276677"/>
                  <a:gd name="connsiteX3" fmla="*/ 0 w 2099196"/>
                  <a:gd name="connsiteY3" fmla="*/ 1033785 h 1276677"/>
                  <a:gd name="connsiteX4" fmla="*/ 769468 w 2099196"/>
                  <a:gd name="connsiteY4" fmla="*/ 40109 h 1276677"/>
                  <a:gd name="connsiteX0" fmla="*/ 769468 w 2099196"/>
                  <a:gd name="connsiteY0" fmla="*/ 40109 h 1135448"/>
                  <a:gd name="connsiteX1" fmla="*/ 2099196 w 2099196"/>
                  <a:gd name="connsiteY1" fmla="*/ 0 h 1135448"/>
                  <a:gd name="connsiteX2" fmla="*/ 1235951 w 2099196"/>
                  <a:gd name="connsiteY2" fmla="*/ 1135448 h 1135448"/>
                  <a:gd name="connsiteX3" fmla="*/ 0 w 2099196"/>
                  <a:gd name="connsiteY3" fmla="*/ 1033785 h 1135448"/>
                  <a:gd name="connsiteX4" fmla="*/ 769468 w 2099196"/>
                  <a:gd name="connsiteY4" fmla="*/ 40109 h 1135448"/>
                  <a:gd name="connsiteX0" fmla="*/ 769468 w 2099196"/>
                  <a:gd name="connsiteY0" fmla="*/ 40109 h 1173285"/>
                  <a:gd name="connsiteX1" fmla="*/ 2099196 w 2099196"/>
                  <a:gd name="connsiteY1" fmla="*/ 0 h 1173285"/>
                  <a:gd name="connsiteX2" fmla="*/ 1231487 w 2099196"/>
                  <a:gd name="connsiteY2" fmla="*/ 1173285 h 1173285"/>
                  <a:gd name="connsiteX3" fmla="*/ 0 w 2099196"/>
                  <a:gd name="connsiteY3" fmla="*/ 1033785 h 1173285"/>
                  <a:gd name="connsiteX4" fmla="*/ 769468 w 2099196"/>
                  <a:gd name="connsiteY4" fmla="*/ 40109 h 1173285"/>
                  <a:gd name="connsiteX0" fmla="*/ 769468 w 2099196"/>
                  <a:gd name="connsiteY0" fmla="*/ 40109 h 1173285"/>
                  <a:gd name="connsiteX1" fmla="*/ 2099196 w 2099196"/>
                  <a:gd name="connsiteY1" fmla="*/ 0 h 1173285"/>
                  <a:gd name="connsiteX2" fmla="*/ 1231487 w 2099196"/>
                  <a:gd name="connsiteY2" fmla="*/ 1173285 h 1173285"/>
                  <a:gd name="connsiteX3" fmla="*/ 0 w 2099196"/>
                  <a:gd name="connsiteY3" fmla="*/ 1033785 h 1173285"/>
                  <a:gd name="connsiteX4" fmla="*/ 769468 w 2099196"/>
                  <a:gd name="connsiteY4" fmla="*/ 40109 h 1173285"/>
                  <a:gd name="connsiteX0" fmla="*/ 769468 w 2467554"/>
                  <a:gd name="connsiteY0" fmla="*/ 0 h 1133176"/>
                  <a:gd name="connsiteX1" fmla="*/ 2467554 w 2467554"/>
                  <a:gd name="connsiteY1" fmla="*/ 8149 h 1133176"/>
                  <a:gd name="connsiteX2" fmla="*/ 1231487 w 2467554"/>
                  <a:gd name="connsiteY2" fmla="*/ 1133176 h 1133176"/>
                  <a:gd name="connsiteX3" fmla="*/ 0 w 2467554"/>
                  <a:gd name="connsiteY3" fmla="*/ 993676 h 1133176"/>
                  <a:gd name="connsiteX4" fmla="*/ 769468 w 2467554"/>
                  <a:gd name="connsiteY4" fmla="*/ 0 h 1133176"/>
                  <a:gd name="connsiteX0" fmla="*/ 769468 w 2467554"/>
                  <a:gd name="connsiteY0" fmla="*/ 0 h 1133176"/>
                  <a:gd name="connsiteX1" fmla="*/ 2467554 w 2467554"/>
                  <a:gd name="connsiteY1" fmla="*/ 8149 h 1133176"/>
                  <a:gd name="connsiteX2" fmla="*/ 1231487 w 2467554"/>
                  <a:gd name="connsiteY2" fmla="*/ 1133176 h 1133176"/>
                  <a:gd name="connsiteX3" fmla="*/ 0 w 2467554"/>
                  <a:gd name="connsiteY3" fmla="*/ 993676 h 1133176"/>
                  <a:gd name="connsiteX4" fmla="*/ 769468 w 2467554"/>
                  <a:gd name="connsiteY4" fmla="*/ 0 h 1133176"/>
                  <a:gd name="connsiteX0" fmla="*/ 695785 w 2393871"/>
                  <a:gd name="connsiteY0" fmla="*/ 0 h 1133176"/>
                  <a:gd name="connsiteX1" fmla="*/ 2393871 w 2393871"/>
                  <a:gd name="connsiteY1" fmla="*/ 8149 h 1133176"/>
                  <a:gd name="connsiteX2" fmla="*/ 1157804 w 2393871"/>
                  <a:gd name="connsiteY2" fmla="*/ 1133176 h 1133176"/>
                  <a:gd name="connsiteX3" fmla="*/ 0 w 2393871"/>
                  <a:gd name="connsiteY3" fmla="*/ 1060645 h 1133176"/>
                  <a:gd name="connsiteX4" fmla="*/ 695785 w 2393871"/>
                  <a:gd name="connsiteY4" fmla="*/ 0 h 1133176"/>
                  <a:gd name="connsiteX0" fmla="*/ 695785 w 2393871"/>
                  <a:gd name="connsiteY0" fmla="*/ 0 h 1235275"/>
                  <a:gd name="connsiteX1" fmla="*/ 2393871 w 2393871"/>
                  <a:gd name="connsiteY1" fmla="*/ 8149 h 1235275"/>
                  <a:gd name="connsiteX2" fmla="*/ 1134103 w 2393871"/>
                  <a:gd name="connsiteY2" fmla="*/ 1235275 h 1235275"/>
                  <a:gd name="connsiteX3" fmla="*/ 0 w 2393871"/>
                  <a:gd name="connsiteY3" fmla="*/ 1060645 h 1235275"/>
                  <a:gd name="connsiteX4" fmla="*/ 695785 w 2393871"/>
                  <a:gd name="connsiteY4" fmla="*/ 0 h 1235275"/>
                  <a:gd name="connsiteX0" fmla="*/ 695785 w 2393871"/>
                  <a:gd name="connsiteY0" fmla="*/ 0 h 1189295"/>
                  <a:gd name="connsiteX1" fmla="*/ 2393871 w 2393871"/>
                  <a:gd name="connsiteY1" fmla="*/ 8149 h 1189295"/>
                  <a:gd name="connsiteX2" fmla="*/ 1139528 w 2393871"/>
                  <a:gd name="connsiteY2" fmla="*/ 1189295 h 1189295"/>
                  <a:gd name="connsiteX3" fmla="*/ 0 w 2393871"/>
                  <a:gd name="connsiteY3" fmla="*/ 1060645 h 1189295"/>
                  <a:gd name="connsiteX4" fmla="*/ 695785 w 2393871"/>
                  <a:gd name="connsiteY4" fmla="*/ 0 h 1189295"/>
                  <a:gd name="connsiteX0" fmla="*/ 776250 w 2393871"/>
                  <a:gd name="connsiteY0" fmla="*/ 1345 h 1181146"/>
                  <a:gd name="connsiteX1" fmla="*/ 2393871 w 2393871"/>
                  <a:gd name="connsiteY1" fmla="*/ 0 h 1181146"/>
                  <a:gd name="connsiteX2" fmla="*/ 1139528 w 2393871"/>
                  <a:gd name="connsiteY2" fmla="*/ 1181146 h 1181146"/>
                  <a:gd name="connsiteX3" fmla="*/ 0 w 2393871"/>
                  <a:gd name="connsiteY3" fmla="*/ 1052496 h 1181146"/>
                  <a:gd name="connsiteX4" fmla="*/ 776250 w 2393871"/>
                  <a:gd name="connsiteY4" fmla="*/ 1345 h 1181146"/>
                  <a:gd name="connsiteX0" fmla="*/ 776250 w 2393871"/>
                  <a:gd name="connsiteY0" fmla="*/ 1345 h 1181146"/>
                  <a:gd name="connsiteX1" fmla="*/ 2393871 w 2393871"/>
                  <a:gd name="connsiteY1" fmla="*/ 0 h 1181146"/>
                  <a:gd name="connsiteX2" fmla="*/ 1139528 w 2393871"/>
                  <a:gd name="connsiteY2" fmla="*/ 1181146 h 1181146"/>
                  <a:gd name="connsiteX3" fmla="*/ 0 w 2393871"/>
                  <a:gd name="connsiteY3" fmla="*/ 1052496 h 1181146"/>
                  <a:gd name="connsiteX4" fmla="*/ 776250 w 2393871"/>
                  <a:gd name="connsiteY4" fmla="*/ 1345 h 1181146"/>
                  <a:gd name="connsiteX0" fmla="*/ 368954 w 1986575"/>
                  <a:gd name="connsiteY0" fmla="*/ 1345 h 1181146"/>
                  <a:gd name="connsiteX1" fmla="*/ 1986575 w 1986575"/>
                  <a:gd name="connsiteY1" fmla="*/ 0 h 1181146"/>
                  <a:gd name="connsiteX2" fmla="*/ 732232 w 1986575"/>
                  <a:gd name="connsiteY2" fmla="*/ 1181146 h 1181146"/>
                  <a:gd name="connsiteX3" fmla="*/ 0 w 1986575"/>
                  <a:gd name="connsiteY3" fmla="*/ 323677 h 1181146"/>
                  <a:gd name="connsiteX4" fmla="*/ 368954 w 1986575"/>
                  <a:gd name="connsiteY4" fmla="*/ 1345 h 1181146"/>
                  <a:gd name="connsiteX0" fmla="*/ 368954 w 1986575"/>
                  <a:gd name="connsiteY0" fmla="*/ 1345 h 1181146"/>
                  <a:gd name="connsiteX1" fmla="*/ 1986575 w 1986575"/>
                  <a:gd name="connsiteY1" fmla="*/ 0 h 1181146"/>
                  <a:gd name="connsiteX2" fmla="*/ 732232 w 1986575"/>
                  <a:gd name="connsiteY2" fmla="*/ 1181146 h 1181146"/>
                  <a:gd name="connsiteX3" fmla="*/ 0 w 1986575"/>
                  <a:gd name="connsiteY3" fmla="*/ 323677 h 1181146"/>
                  <a:gd name="connsiteX4" fmla="*/ 368954 w 1986575"/>
                  <a:gd name="connsiteY4" fmla="*/ 1345 h 1181146"/>
                  <a:gd name="connsiteX0" fmla="*/ 368954 w 1986575"/>
                  <a:gd name="connsiteY0" fmla="*/ 1345 h 1181146"/>
                  <a:gd name="connsiteX1" fmla="*/ 1986575 w 1986575"/>
                  <a:gd name="connsiteY1" fmla="*/ 0 h 1181146"/>
                  <a:gd name="connsiteX2" fmla="*/ 732232 w 1986575"/>
                  <a:gd name="connsiteY2" fmla="*/ 1181146 h 1181146"/>
                  <a:gd name="connsiteX3" fmla="*/ 0 w 1986575"/>
                  <a:gd name="connsiteY3" fmla="*/ 323677 h 1181146"/>
                  <a:gd name="connsiteX4" fmla="*/ 368954 w 1986575"/>
                  <a:gd name="connsiteY4" fmla="*/ 1345 h 1181146"/>
                  <a:gd name="connsiteX0" fmla="*/ 368954 w 1986575"/>
                  <a:gd name="connsiteY0" fmla="*/ 31962 h 376017"/>
                  <a:gd name="connsiteX1" fmla="*/ 1986575 w 1986575"/>
                  <a:gd name="connsiteY1" fmla="*/ 30617 h 376017"/>
                  <a:gd name="connsiteX2" fmla="*/ 883594 w 1986575"/>
                  <a:gd name="connsiteY2" fmla="*/ 376017 h 376017"/>
                  <a:gd name="connsiteX3" fmla="*/ 0 w 1986575"/>
                  <a:gd name="connsiteY3" fmla="*/ 354294 h 376017"/>
                  <a:gd name="connsiteX4" fmla="*/ 368954 w 1986575"/>
                  <a:gd name="connsiteY4" fmla="*/ 31962 h 376017"/>
                  <a:gd name="connsiteX0" fmla="*/ 368954 w 1986575"/>
                  <a:gd name="connsiteY0" fmla="*/ 1345 h 323677"/>
                  <a:gd name="connsiteX1" fmla="*/ 1986575 w 1986575"/>
                  <a:gd name="connsiteY1" fmla="*/ 0 h 323677"/>
                  <a:gd name="connsiteX2" fmla="*/ 0 w 1986575"/>
                  <a:gd name="connsiteY2" fmla="*/ 323677 h 323677"/>
                  <a:gd name="connsiteX3" fmla="*/ 368954 w 1986575"/>
                  <a:gd name="connsiteY3" fmla="*/ 1345 h 323677"/>
                  <a:gd name="connsiteX0" fmla="*/ 368954 w 1986575"/>
                  <a:gd name="connsiteY0" fmla="*/ 1345 h 323677"/>
                  <a:gd name="connsiteX1" fmla="*/ 1986575 w 1986575"/>
                  <a:gd name="connsiteY1" fmla="*/ 0 h 323677"/>
                  <a:gd name="connsiteX2" fmla="*/ 0 w 1986575"/>
                  <a:gd name="connsiteY2" fmla="*/ 323677 h 323677"/>
                  <a:gd name="connsiteX3" fmla="*/ 368954 w 1986575"/>
                  <a:gd name="connsiteY3" fmla="*/ 1345 h 323677"/>
                  <a:gd name="connsiteX0" fmla="*/ 368954 w 1986575"/>
                  <a:gd name="connsiteY0" fmla="*/ 1345 h 329464"/>
                  <a:gd name="connsiteX1" fmla="*/ 1986575 w 1986575"/>
                  <a:gd name="connsiteY1" fmla="*/ 0 h 329464"/>
                  <a:gd name="connsiteX2" fmla="*/ 0 w 1986575"/>
                  <a:gd name="connsiteY2" fmla="*/ 323677 h 329464"/>
                  <a:gd name="connsiteX3" fmla="*/ 368954 w 1986575"/>
                  <a:gd name="connsiteY3" fmla="*/ 1345 h 329464"/>
                  <a:gd name="connsiteX0" fmla="*/ 368954 w 1986575"/>
                  <a:gd name="connsiteY0" fmla="*/ 1345 h 323677"/>
                  <a:gd name="connsiteX1" fmla="*/ 1986575 w 1986575"/>
                  <a:gd name="connsiteY1" fmla="*/ 0 h 323677"/>
                  <a:gd name="connsiteX2" fmla="*/ 0 w 1986575"/>
                  <a:gd name="connsiteY2" fmla="*/ 323677 h 323677"/>
                  <a:gd name="connsiteX3" fmla="*/ 368954 w 1986575"/>
                  <a:gd name="connsiteY3" fmla="*/ 1345 h 323677"/>
                  <a:gd name="connsiteX0" fmla="*/ 402912 w 2020533"/>
                  <a:gd name="connsiteY0" fmla="*/ 1345 h 367625"/>
                  <a:gd name="connsiteX1" fmla="*/ 2020533 w 2020533"/>
                  <a:gd name="connsiteY1" fmla="*/ 0 h 367625"/>
                  <a:gd name="connsiteX2" fmla="*/ 0 w 2020533"/>
                  <a:gd name="connsiteY2" fmla="*/ 367625 h 367625"/>
                  <a:gd name="connsiteX3" fmla="*/ 402912 w 2020533"/>
                  <a:gd name="connsiteY3" fmla="*/ 1345 h 367625"/>
                  <a:gd name="connsiteX0" fmla="*/ 385374 w 2002995"/>
                  <a:gd name="connsiteY0" fmla="*/ 1345 h 340921"/>
                  <a:gd name="connsiteX1" fmla="*/ 2002995 w 2002995"/>
                  <a:gd name="connsiteY1" fmla="*/ 0 h 340921"/>
                  <a:gd name="connsiteX2" fmla="*/ 0 w 2002995"/>
                  <a:gd name="connsiteY2" fmla="*/ 340921 h 340921"/>
                  <a:gd name="connsiteX3" fmla="*/ 385374 w 2002995"/>
                  <a:gd name="connsiteY3" fmla="*/ 1345 h 340921"/>
                  <a:gd name="connsiteX0" fmla="*/ 385374 w 2002995"/>
                  <a:gd name="connsiteY0" fmla="*/ 1345 h 340921"/>
                  <a:gd name="connsiteX1" fmla="*/ 2002995 w 2002995"/>
                  <a:gd name="connsiteY1" fmla="*/ 0 h 340921"/>
                  <a:gd name="connsiteX2" fmla="*/ 0 w 2002995"/>
                  <a:gd name="connsiteY2" fmla="*/ 340921 h 340921"/>
                  <a:gd name="connsiteX3" fmla="*/ 385374 w 2002995"/>
                  <a:gd name="connsiteY3" fmla="*/ 1345 h 340921"/>
                  <a:gd name="connsiteX0" fmla="*/ 385374 w 2002995"/>
                  <a:gd name="connsiteY0" fmla="*/ 1345 h 340921"/>
                  <a:gd name="connsiteX1" fmla="*/ 2002995 w 2002995"/>
                  <a:gd name="connsiteY1" fmla="*/ 0 h 340921"/>
                  <a:gd name="connsiteX2" fmla="*/ 0 w 2002995"/>
                  <a:gd name="connsiteY2" fmla="*/ 340921 h 340921"/>
                  <a:gd name="connsiteX3" fmla="*/ 385374 w 2002995"/>
                  <a:gd name="connsiteY3" fmla="*/ 1345 h 340921"/>
                  <a:gd name="connsiteX0" fmla="*/ 385374 w 2002995"/>
                  <a:gd name="connsiteY0" fmla="*/ 1345 h 340921"/>
                  <a:gd name="connsiteX1" fmla="*/ 2002995 w 2002995"/>
                  <a:gd name="connsiteY1" fmla="*/ 0 h 340921"/>
                  <a:gd name="connsiteX2" fmla="*/ 0 w 2002995"/>
                  <a:gd name="connsiteY2" fmla="*/ 340921 h 340921"/>
                  <a:gd name="connsiteX3" fmla="*/ 385374 w 2002995"/>
                  <a:gd name="connsiteY3" fmla="*/ 1345 h 340921"/>
                  <a:gd name="connsiteX0" fmla="*/ 385374 w 2002995"/>
                  <a:gd name="connsiteY0" fmla="*/ 1345 h 340921"/>
                  <a:gd name="connsiteX1" fmla="*/ 2002995 w 2002995"/>
                  <a:gd name="connsiteY1" fmla="*/ 0 h 340921"/>
                  <a:gd name="connsiteX2" fmla="*/ 0 w 2002995"/>
                  <a:gd name="connsiteY2" fmla="*/ 340921 h 340921"/>
                  <a:gd name="connsiteX3" fmla="*/ 385374 w 2002995"/>
                  <a:gd name="connsiteY3" fmla="*/ 1345 h 340921"/>
                  <a:gd name="connsiteX0" fmla="*/ 385374 w 2002995"/>
                  <a:gd name="connsiteY0" fmla="*/ 1345 h 340921"/>
                  <a:gd name="connsiteX1" fmla="*/ 2002995 w 2002995"/>
                  <a:gd name="connsiteY1" fmla="*/ 0 h 340921"/>
                  <a:gd name="connsiteX2" fmla="*/ 0 w 2002995"/>
                  <a:gd name="connsiteY2" fmla="*/ 340921 h 340921"/>
                  <a:gd name="connsiteX3" fmla="*/ 385374 w 2002995"/>
                  <a:gd name="connsiteY3" fmla="*/ 1345 h 340921"/>
                  <a:gd name="connsiteX0" fmla="*/ 335201 w 1952822"/>
                  <a:gd name="connsiteY0" fmla="*/ 1345 h 330373"/>
                  <a:gd name="connsiteX1" fmla="*/ 1952822 w 1952822"/>
                  <a:gd name="connsiteY1" fmla="*/ 0 h 330373"/>
                  <a:gd name="connsiteX2" fmla="*/ 0 w 1952822"/>
                  <a:gd name="connsiteY2" fmla="*/ 330374 h 330373"/>
                  <a:gd name="connsiteX3" fmla="*/ 335201 w 1952822"/>
                  <a:gd name="connsiteY3" fmla="*/ 1345 h 330373"/>
                  <a:gd name="connsiteX0" fmla="*/ 291100 w 1952822"/>
                  <a:gd name="connsiteY0" fmla="*/ 1979 h 330373"/>
                  <a:gd name="connsiteX1" fmla="*/ 1952822 w 1952822"/>
                  <a:gd name="connsiteY1" fmla="*/ 0 h 330373"/>
                  <a:gd name="connsiteX2" fmla="*/ 0 w 1952822"/>
                  <a:gd name="connsiteY2" fmla="*/ 330374 h 330373"/>
                  <a:gd name="connsiteX3" fmla="*/ 291100 w 1952822"/>
                  <a:gd name="connsiteY3" fmla="*/ 1979 h 330373"/>
                  <a:gd name="connsiteX0" fmla="*/ 291100 w 1952822"/>
                  <a:gd name="connsiteY0" fmla="*/ 1979 h 330373"/>
                  <a:gd name="connsiteX1" fmla="*/ 1952822 w 1952822"/>
                  <a:gd name="connsiteY1" fmla="*/ 0 h 330373"/>
                  <a:gd name="connsiteX2" fmla="*/ 0 w 1952822"/>
                  <a:gd name="connsiteY2" fmla="*/ 330374 h 330373"/>
                  <a:gd name="connsiteX3" fmla="*/ 291100 w 1952822"/>
                  <a:gd name="connsiteY3" fmla="*/ 1979 h 330373"/>
                  <a:gd name="connsiteX0" fmla="*/ 291100 w 1952822"/>
                  <a:gd name="connsiteY0" fmla="*/ 1979 h 330373"/>
                  <a:gd name="connsiteX1" fmla="*/ 1952822 w 1952822"/>
                  <a:gd name="connsiteY1" fmla="*/ 0 h 330373"/>
                  <a:gd name="connsiteX2" fmla="*/ 0 w 1952822"/>
                  <a:gd name="connsiteY2" fmla="*/ 330374 h 330373"/>
                  <a:gd name="connsiteX3" fmla="*/ 291100 w 1952822"/>
                  <a:gd name="connsiteY3" fmla="*/ 1979 h 330373"/>
                  <a:gd name="connsiteX0" fmla="*/ 291100 w 1952822"/>
                  <a:gd name="connsiteY0" fmla="*/ 1979 h 330373"/>
                  <a:gd name="connsiteX1" fmla="*/ 1952822 w 1952822"/>
                  <a:gd name="connsiteY1" fmla="*/ 0 h 330373"/>
                  <a:gd name="connsiteX2" fmla="*/ 0 w 1952822"/>
                  <a:gd name="connsiteY2" fmla="*/ 330374 h 330373"/>
                  <a:gd name="connsiteX3" fmla="*/ 291100 w 1952822"/>
                  <a:gd name="connsiteY3" fmla="*/ 1979 h 330373"/>
                  <a:gd name="connsiteX0" fmla="*/ 291100 w 1952822"/>
                  <a:gd name="connsiteY0" fmla="*/ 1979 h 330373"/>
                  <a:gd name="connsiteX1" fmla="*/ 1952822 w 1952822"/>
                  <a:gd name="connsiteY1" fmla="*/ 0 h 330373"/>
                  <a:gd name="connsiteX2" fmla="*/ 0 w 1952822"/>
                  <a:gd name="connsiteY2" fmla="*/ 330374 h 330373"/>
                  <a:gd name="connsiteX3" fmla="*/ 291100 w 1952822"/>
                  <a:gd name="connsiteY3" fmla="*/ 1979 h 330373"/>
                  <a:gd name="connsiteX0" fmla="*/ 245794 w 1907516"/>
                  <a:gd name="connsiteY0" fmla="*/ 1979 h 381975"/>
                  <a:gd name="connsiteX1" fmla="*/ 1907516 w 1907516"/>
                  <a:gd name="connsiteY1" fmla="*/ 0 h 381975"/>
                  <a:gd name="connsiteX2" fmla="*/ 0 w 1907516"/>
                  <a:gd name="connsiteY2" fmla="*/ 381976 h 381975"/>
                  <a:gd name="connsiteX3" fmla="*/ 245794 w 1907516"/>
                  <a:gd name="connsiteY3" fmla="*/ 1979 h 381975"/>
                  <a:gd name="connsiteX0" fmla="*/ 245794 w 1291006"/>
                  <a:gd name="connsiteY0" fmla="*/ -1 h 379995"/>
                  <a:gd name="connsiteX1" fmla="*/ 1291006 w 1291006"/>
                  <a:gd name="connsiteY1" fmla="*/ 1996 h 379995"/>
                  <a:gd name="connsiteX2" fmla="*/ 0 w 1291006"/>
                  <a:gd name="connsiteY2" fmla="*/ 379996 h 379995"/>
                  <a:gd name="connsiteX3" fmla="*/ 245794 w 1291006"/>
                  <a:gd name="connsiteY3" fmla="*/ -1 h 379995"/>
                  <a:gd name="connsiteX0" fmla="*/ 245794 w 1291006"/>
                  <a:gd name="connsiteY0" fmla="*/ -1 h 379995"/>
                  <a:gd name="connsiteX1" fmla="*/ 1291006 w 1291006"/>
                  <a:gd name="connsiteY1" fmla="*/ 1996 h 379995"/>
                  <a:gd name="connsiteX2" fmla="*/ 0 w 1291006"/>
                  <a:gd name="connsiteY2" fmla="*/ 379996 h 379995"/>
                  <a:gd name="connsiteX3" fmla="*/ 245794 w 1291006"/>
                  <a:gd name="connsiteY3" fmla="*/ -1 h 379995"/>
                  <a:gd name="connsiteX0" fmla="*/ 245794 w 1291006"/>
                  <a:gd name="connsiteY0" fmla="*/ -1 h 379995"/>
                  <a:gd name="connsiteX1" fmla="*/ 1291006 w 1291006"/>
                  <a:gd name="connsiteY1" fmla="*/ 1996 h 379995"/>
                  <a:gd name="connsiteX2" fmla="*/ 0 w 1291006"/>
                  <a:gd name="connsiteY2" fmla="*/ 379996 h 379995"/>
                  <a:gd name="connsiteX3" fmla="*/ 245794 w 1291006"/>
                  <a:gd name="connsiteY3" fmla="*/ -1 h 379995"/>
                  <a:gd name="connsiteX0" fmla="*/ 240555 w 1285767"/>
                  <a:gd name="connsiteY0" fmla="*/ -1 h 381494"/>
                  <a:gd name="connsiteX1" fmla="*/ 1285767 w 1285767"/>
                  <a:gd name="connsiteY1" fmla="*/ 1996 h 381494"/>
                  <a:gd name="connsiteX2" fmla="*/ 0 w 1285767"/>
                  <a:gd name="connsiteY2" fmla="*/ 381494 h 381494"/>
                  <a:gd name="connsiteX3" fmla="*/ 240555 w 1285767"/>
                  <a:gd name="connsiteY3" fmla="*/ -1 h 381494"/>
                  <a:gd name="connsiteX0" fmla="*/ 240555 w 1285767"/>
                  <a:gd name="connsiteY0" fmla="*/ -1 h 381494"/>
                  <a:gd name="connsiteX1" fmla="*/ 1285767 w 1285767"/>
                  <a:gd name="connsiteY1" fmla="*/ 1996 h 381494"/>
                  <a:gd name="connsiteX2" fmla="*/ 0 w 1285767"/>
                  <a:gd name="connsiteY2" fmla="*/ 381494 h 381494"/>
                  <a:gd name="connsiteX3" fmla="*/ 240555 w 1285767"/>
                  <a:gd name="connsiteY3" fmla="*/ -1 h 381494"/>
                  <a:gd name="connsiteX0" fmla="*/ 240555 w 1682192"/>
                  <a:gd name="connsiteY0" fmla="*/ 64937 h 446432"/>
                  <a:gd name="connsiteX1" fmla="*/ 1682192 w 1682192"/>
                  <a:gd name="connsiteY1" fmla="*/ -1 h 446432"/>
                  <a:gd name="connsiteX2" fmla="*/ 0 w 1682192"/>
                  <a:gd name="connsiteY2" fmla="*/ 446432 h 446432"/>
                  <a:gd name="connsiteX3" fmla="*/ 240555 w 1682192"/>
                  <a:gd name="connsiteY3" fmla="*/ 64937 h 446432"/>
                  <a:gd name="connsiteX0" fmla="*/ 240555 w 1682192"/>
                  <a:gd name="connsiteY0" fmla="*/ 73879 h 455374"/>
                  <a:gd name="connsiteX1" fmla="*/ 1682192 w 1682192"/>
                  <a:gd name="connsiteY1" fmla="*/ 8941 h 455374"/>
                  <a:gd name="connsiteX2" fmla="*/ 0 w 1682192"/>
                  <a:gd name="connsiteY2" fmla="*/ 455374 h 455374"/>
                  <a:gd name="connsiteX3" fmla="*/ 240555 w 1682192"/>
                  <a:gd name="connsiteY3" fmla="*/ 73879 h 455374"/>
                  <a:gd name="connsiteX0" fmla="*/ 240555 w 1682192"/>
                  <a:gd name="connsiteY0" fmla="*/ 73879 h 455374"/>
                  <a:gd name="connsiteX1" fmla="*/ 1682192 w 1682192"/>
                  <a:gd name="connsiteY1" fmla="*/ 8942 h 455374"/>
                  <a:gd name="connsiteX2" fmla="*/ 0 w 1682192"/>
                  <a:gd name="connsiteY2" fmla="*/ 455374 h 455374"/>
                  <a:gd name="connsiteX3" fmla="*/ 240555 w 1682192"/>
                  <a:gd name="connsiteY3" fmla="*/ 73879 h 455374"/>
                  <a:gd name="connsiteX0" fmla="*/ 240555 w 1682192"/>
                  <a:gd name="connsiteY0" fmla="*/ 64937 h 446432"/>
                  <a:gd name="connsiteX1" fmla="*/ 1682192 w 1682192"/>
                  <a:gd name="connsiteY1" fmla="*/ 0 h 446432"/>
                  <a:gd name="connsiteX2" fmla="*/ 0 w 1682192"/>
                  <a:gd name="connsiteY2" fmla="*/ 446432 h 446432"/>
                  <a:gd name="connsiteX3" fmla="*/ 240555 w 1682192"/>
                  <a:gd name="connsiteY3" fmla="*/ 64937 h 446432"/>
                  <a:gd name="connsiteX0" fmla="*/ 240555 w 1682192"/>
                  <a:gd name="connsiteY0" fmla="*/ 64937 h 446432"/>
                  <a:gd name="connsiteX1" fmla="*/ 1682192 w 1682192"/>
                  <a:gd name="connsiteY1" fmla="*/ 0 h 446432"/>
                  <a:gd name="connsiteX2" fmla="*/ 0 w 1682192"/>
                  <a:gd name="connsiteY2" fmla="*/ 446432 h 446432"/>
                  <a:gd name="connsiteX3" fmla="*/ 240555 w 1682192"/>
                  <a:gd name="connsiteY3" fmla="*/ 64937 h 446432"/>
                  <a:gd name="connsiteX0" fmla="*/ 240555 w 1682192"/>
                  <a:gd name="connsiteY0" fmla="*/ 64937 h 446432"/>
                  <a:gd name="connsiteX1" fmla="*/ 1682192 w 1682192"/>
                  <a:gd name="connsiteY1" fmla="*/ 0 h 446432"/>
                  <a:gd name="connsiteX2" fmla="*/ 0 w 1682192"/>
                  <a:gd name="connsiteY2" fmla="*/ 446432 h 446432"/>
                  <a:gd name="connsiteX3" fmla="*/ 240555 w 1682192"/>
                  <a:gd name="connsiteY3" fmla="*/ 64937 h 446432"/>
                  <a:gd name="connsiteX0" fmla="*/ 225898 w 1682192"/>
                  <a:gd name="connsiteY0" fmla="*/ 76143 h 446432"/>
                  <a:gd name="connsiteX1" fmla="*/ 1682192 w 1682192"/>
                  <a:gd name="connsiteY1" fmla="*/ 0 h 446432"/>
                  <a:gd name="connsiteX2" fmla="*/ 0 w 1682192"/>
                  <a:gd name="connsiteY2" fmla="*/ 446432 h 446432"/>
                  <a:gd name="connsiteX3" fmla="*/ 225898 w 1682192"/>
                  <a:gd name="connsiteY3" fmla="*/ 76143 h 446432"/>
                  <a:gd name="connsiteX0" fmla="*/ 225898 w 1682192"/>
                  <a:gd name="connsiteY0" fmla="*/ 76143 h 446432"/>
                  <a:gd name="connsiteX1" fmla="*/ 1682192 w 1682192"/>
                  <a:gd name="connsiteY1" fmla="*/ 0 h 446432"/>
                  <a:gd name="connsiteX2" fmla="*/ 0 w 1682192"/>
                  <a:gd name="connsiteY2" fmla="*/ 446433 h 446432"/>
                  <a:gd name="connsiteX3" fmla="*/ 225898 w 1682192"/>
                  <a:gd name="connsiteY3" fmla="*/ 76143 h 446432"/>
                  <a:gd name="connsiteX0" fmla="*/ 213152 w 1669446"/>
                  <a:gd name="connsiteY0" fmla="*/ 76143 h 396364"/>
                  <a:gd name="connsiteX1" fmla="*/ 1669446 w 1669446"/>
                  <a:gd name="connsiteY1" fmla="*/ 0 h 396364"/>
                  <a:gd name="connsiteX2" fmla="*/ 0 w 1669446"/>
                  <a:gd name="connsiteY2" fmla="*/ 396363 h 396364"/>
                  <a:gd name="connsiteX3" fmla="*/ 213152 w 1669446"/>
                  <a:gd name="connsiteY3" fmla="*/ 76143 h 396364"/>
                  <a:gd name="connsiteX0" fmla="*/ 213152 w 1669446"/>
                  <a:gd name="connsiteY0" fmla="*/ 76143 h 396364"/>
                  <a:gd name="connsiteX1" fmla="*/ 1669446 w 1669446"/>
                  <a:gd name="connsiteY1" fmla="*/ 0 h 396364"/>
                  <a:gd name="connsiteX2" fmla="*/ 0 w 1669446"/>
                  <a:gd name="connsiteY2" fmla="*/ 396363 h 396364"/>
                  <a:gd name="connsiteX3" fmla="*/ 213152 w 1669446"/>
                  <a:gd name="connsiteY3" fmla="*/ 76143 h 3963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69446" h="396364">
                    <a:moveTo>
                      <a:pt x="213152" y="76143"/>
                    </a:moveTo>
                    <a:cubicBezTo>
                      <a:pt x="693698" y="54497"/>
                      <a:pt x="1124890" y="11152"/>
                      <a:pt x="1669446" y="0"/>
                    </a:cubicBezTo>
                    <a:cubicBezTo>
                      <a:pt x="589717" y="147793"/>
                      <a:pt x="834579" y="44207"/>
                      <a:pt x="0" y="396363"/>
                    </a:cubicBezTo>
                    <a:cubicBezTo>
                      <a:pt x="119918" y="173519"/>
                      <a:pt x="37148" y="209386"/>
                      <a:pt x="213152" y="76143"/>
                    </a:cubicBezTo>
                    <a:close/>
                  </a:path>
                </a:pathLst>
              </a:custGeom>
              <a:solidFill>
                <a:srgbClr val="404040"/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38" name="四角形: 角を丸くする 1837">
                <a:extLst>
                  <a:ext uri="{FF2B5EF4-FFF2-40B4-BE49-F238E27FC236}">
                    <a16:creationId xmlns:a16="http://schemas.microsoft.com/office/drawing/2014/main" id="{44492EF5-9B25-471E-93EC-2C6ECDB441D0}"/>
                  </a:ext>
                </a:extLst>
              </p:cNvPr>
              <p:cNvSpPr/>
              <p:nvPr/>
            </p:nvSpPr>
            <p:spPr>
              <a:xfrm>
                <a:off x="3853664" y="3805567"/>
                <a:ext cx="563439" cy="222347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39" name="四角形: 角を丸くする 1838">
                <a:extLst>
                  <a:ext uri="{FF2B5EF4-FFF2-40B4-BE49-F238E27FC236}">
                    <a16:creationId xmlns:a16="http://schemas.microsoft.com/office/drawing/2014/main" id="{195111EA-977A-4E80-AB48-6BEFC068392C}"/>
                  </a:ext>
                </a:extLst>
              </p:cNvPr>
              <p:cNvSpPr/>
              <p:nvPr/>
            </p:nvSpPr>
            <p:spPr>
              <a:xfrm>
                <a:off x="3853664" y="4087443"/>
                <a:ext cx="563439" cy="222347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840" name="グループ化 1839">
                <a:extLst>
                  <a:ext uri="{FF2B5EF4-FFF2-40B4-BE49-F238E27FC236}">
                    <a16:creationId xmlns:a16="http://schemas.microsoft.com/office/drawing/2014/main" id="{5332AA46-7A50-44E8-A842-B6049BD0A7D0}"/>
                  </a:ext>
                </a:extLst>
              </p:cNvPr>
              <p:cNvGrpSpPr/>
              <p:nvPr/>
            </p:nvGrpSpPr>
            <p:grpSpPr>
              <a:xfrm>
                <a:off x="2638199" y="3873664"/>
                <a:ext cx="1740858" cy="1740858"/>
                <a:chOff x="2633287" y="4461328"/>
                <a:chExt cx="1740858" cy="1740858"/>
              </a:xfrm>
            </p:grpSpPr>
            <p:grpSp>
              <p:nvGrpSpPr>
                <p:cNvPr id="1868" name="グループ化 1867">
                  <a:extLst>
                    <a:ext uri="{FF2B5EF4-FFF2-40B4-BE49-F238E27FC236}">
                      <a16:creationId xmlns:a16="http://schemas.microsoft.com/office/drawing/2014/main" id="{55BF3F49-23DC-4F93-99EB-377903A52956}"/>
                    </a:ext>
                  </a:extLst>
                </p:cNvPr>
                <p:cNvGrpSpPr/>
                <p:nvPr/>
              </p:nvGrpSpPr>
              <p:grpSpPr>
                <a:xfrm>
                  <a:off x="2633287" y="4461328"/>
                  <a:ext cx="1740858" cy="1740858"/>
                  <a:chOff x="2604258" y="1892300"/>
                  <a:chExt cx="1740858" cy="1740858"/>
                </a:xfrm>
              </p:grpSpPr>
              <p:sp>
                <p:nvSpPr>
                  <p:cNvPr id="1871" name="楕円 1870">
                    <a:extLst>
                      <a:ext uri="{FF2B5EF4-FFF2-40B4-BE49-F238E27FC236}">
                        <a16:creationId xmlns:a16="http://schemas.microsoft.com/office/drawing/2014/main" id="{47D3C478-492D-4BDB-B519-DD88D312CF77}"/>
                      </a:ext>
                    </a:extLst>
                  </p:cNvPr>
                  <p:cNvSpPr/>
                  <p:nvPr/>
                </p:nvSpPr>
                <p:spPr>
                  <a:xfrm>
                    <a:off x="2682800" y="1970842"/>
                    <a:ext cx="1583774" cy="1583774"/>
                  </a:xfrm>
                  <a:prstGeom prst="ellipse">
                    <a:avLst/>
                  </a:prstGeom>
                  <a:solidFill>
                    <a:srgbClr val="454545"/>
                  </a:solidFill>
                  <a:ln w="57150" cap="rnd">
                    <a:noFill/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1872" name="フリーフォーム: 図形 1871">
                    <a:extLst>
                      <a:ext uri="{FF2B5EF4-FFF2-40B4-BE49-F238E27FC236}">
                        <a16:creationId xmlns:a16="http://schemas.microsoft.com/office/drawing/2014/main" id="{041CECB1-DC9A-47B1-AEB7-305CA65D70DB}"/>
                      </a:ext>
                    </a:extLst>
                  </p:cNvPr>
                  <p:cNvSpPr/>
                  <p:nvPr/>
                </p:nvSpPr>
                <p:spPr>
                  <a:xfrm>
                    <a:off x="2604258" y="1892300"/>
                    <a:ext cx="1740858" cy="1740858"/>
                  </a:xfrm>
                  <a:custGeom>
                    <a:avLst/>
                    <a:gdLst>
                      <a:gd name="connsiteX0" fmla="*/ 791887 w 1583774"/>
                      <a:gd name="connsiteY0" fmla="*/ 0 h 1583774"/>
                      <a:gd name="connsiteX1" fmla="*/ 827548 w 1583774"/>
                      <a:gd name="connsiteY1" fmla="*/ 1801 h 1583774"/>
                      <a:gd name="connsiteX2" fmla="*/ 916920 w 1583774"/>
                      <a:gd name="connsiteY2" fmla="*/ 163302 h 1583774"/>
                      <a:gd name="connsiteX3" fmla="*/ 1061530 w 1583774"/>
                      <a:gd name="connsiteY3" fmla="*/ 48105 h 1583774"/>
                      <a:gd name="connsiteX4" fmla="*/ 1100125 w 1583774"/>
                      <a:gd name="connsiteY4" fmla="*/ 62231 h 1583774"/>
                      <a:gd name="connsiteX5" fmla="*/ 1127344 w 1583774"/>
                      <a:gd name="connsiteY5" fmla="*/ 77005 h 1583774"/>
                      <a:gd name="connsiteX6" fmla="*/ 1147950 w 1583774"/>
                      <a:gd name="connsiteY6" fmla="*/ 259001 h 1583774"/>
                      <a:gd name="connsiteX7" fmla="*/ 1323469 w 1583774"/>
                      <a:gd name="connsiteY7" fmla="*/ 208534 h 1583774"/>
                      <a:gd name="connsiteX8" fmla="*/ 1351836 w 1583774"/>
                      <a:gd name="connsiteY8" fmla="*/ 231939 h 1583774"/>
                      <a:gd name="connsiteX9" fmla="*/ 1375240 w 1583774"/>
                      <a:gd name="connsiteY9" fmla="*/ 260305 h 1583774"/>
                      <a:gd name="connsiteX10" fmla="*/ 1324773 w 1583774"/>
                      <a:gd name="connsiteY10" fmla="*/ 435824 h 1583774"/>
                      <a:gd name="connsiteX11" fmla="*/ 1506770 w 1583774"/>
                      <a:gd name="connsiteY11" fmla="*/ 456430 h 1583774"/>
                      <a:gd name="connsiteX12" fmla="*/ 1521544 w 1583774"/>
                      <a:gd name="connsiteY12" fmla="*/ 483649 h 1583774"/>
                      <a:gd name="connsiteX13" fmla="*/ 1535670 w 1583774"/>
                      <a:gd name="connsiteY13" fmla="*/ 522244 h 1583774"/>
                      <a:gd name="connsiteX14" fmla="*/ 1420472 w 1583774"/>
                      <a:gd name="connsiteY14" fmla="*/ 666854 h 1583774"/>
                      <a:gd name="connsiteX15" fmla="*/ 1581973 w 1583774"/>
                      <a:gd name="connsiteY15" fmla="*/ 756226 h 1583774"/>
                      <a:gd name="connsiteX16" fmla="*/ 1583774 w 1583774"/>
                      <a:gd name="connsiteY16" fmla="*/ 791887 h 1583774"/>
                      <a:gd name="connsiteX17" fmla="*/ 1581973 w 1583774"/>
                      <a:gd name="connsiteY17" fmla="*/ 827549 h 1583774"/>
                      <a:gd name="connsiteX18" fmla="*/ 1420472 w 1583774"/>
                      <a:gd name="connsiteY18" fmla="*/ 916920 h 1583774"/>
                      <a:gd name="connsiteX19" fmla="*/ 1535670 w 1583774"/>
                      <a:gd name="connsiteY19" fmla="*/ 1061531 h 1583774"/>
                      <a:gd name="connsiteX20" fmla="*/ 1521544 w 1583774"/>
                      <a:gd name="connsiteY20" fmla="*/ 1100125 h 1583774"/>
                      <a:gd name="connsiteX21" fmla="*/ 1506770 w 1583774"/>
                      <a:gd name="connsiteY21" fmla="*/ 1127344 h 1583774"/>
                      <a:gd name="connsiteX22" fmla="*/ 1324773 w 1583774"/>
                      <a:gd name="connsiteY22" fmla="*/ 1147950 h 1583774"/>
                      <a:gd name="connsiteX23" fmla="*/ 1375240 w 1583774"/>
                      <a:gd name="connsiteY23" fmla="*/ 1323469 h 1583774"/>
                      <a:gd name="connsiteX24" fmla="*/ 1351836 w 1583774"/>
                      <a:gd name="connsiteY24" fmla="*/ 1351836 h 1583774"/>
                      <a:gd name="connsiteX25" fmla="*/ 1323469 w 1583774"/>
                      <a:gd name="connsiteY25" fmla="*/ 1375240 h 1583774"/>
                      <a:gd name="connsiteX26" fmla="*/ 1147950 w 1583774"/>
                      <a:gd name="connsiteY26" fmla="*/ 1324773 h 1583774"/>
                      <a:gd name="connsiteX27" fmla="*/ 1127344 w 1583774"/>
                      <a:gd name="connsiteY27" fmla="*/ 1506770 h 1583774"/>
                      <a:gd name="connsiteX28" fmla="*/ 1100125 w 1583774"/>
                      <a:gd name="connsiteY28" fmla="*/ 1521544 h 1583774"/>
                      <a:gd name="connsiteX29" fmla="*/ 1061530 w 1583774"/>
                      <a:gd name="connsiteY29" fmla="*/ 1535670 h 1583774"/>
                      <a:gd name="connsiteX30" fmla="*/ 916920 w 1583774"/>
                      <a:gd name="connsiteY30" fmla="*/ 1420472 h 1583774"/>
                      <a:gd name="connsiteX31" fmla="*/ 827548 w 1583774"/>
                      <a:gd name="connsiteY31" fmla="*/ 1581974 h 1583774"/>
                      <a:gd name="connsiteX32" fmla="*/ 791887 w 1583774"/>
                      <a:gd name="connsiteY32" fmla="*/ 1583774 h 1583774"/>
                      <a:gd name="connsiteX33" fmla="*/ 756226 w 1583774"/>
                      <a:gd name="connsiteY33" fmla="*/ 1581974 h 1583774"/>
                      <a:gd name="connsiteX34" fmla="*/ 666854 w 1583774"/>
                      <a:gd name="connsiteY34" fmla="*/ 1420472 h 1583774"/>
                      <a:gd name="connsiteX35" fmla="*/ 522244 w 1583774"/>
                      <a:gd name="connsiteY35" fmla="*/ 1535670 h 1583774"/>
                      <a:gd name="connsiteX36" fmla="*/ 483649 w 1583774"/>
                      <a:gd name="connsiteY36" fmla="*/ 1521544 h 1583774"/>
                      <a:gd name="connsiteX37" fmla="*/ 456430 w 1583774"/>
                      <a:gd name="connsiteY37" fmla="*/ 1506770 h 1583774"/>
                      <a:gd name="connsiteX38" fmla="*/ 435824 w 1583774"/>
                      <a:gd name="connsiteY38" fmla="*/ 1324773 h 1583774"/>
                      <a:gd name="connsiteX39" fmla="*/ 260305 w 1583774"/>
                      <a:gd name="connsiteY39" fmla="*/ 1375240 h 1583774"/>
                      <a:gd name="connsiteX40" fmla="*/ 231939 w 1583774"/>
                      <a:gd name="connsiteY40" fmla="*/ 1351836 h 1583774"/>
                      <a:gd name="connsiteX41" fmla="*/ 208534 w 1583774"/>
                      <a:gd name="connsiteY41" fmla="*/ 1323469 h 1583774"/>
                      <a:gd name="connsiteX42" fmla="*/ 259001 w 1583774"/>
                      <a:gd name="connsiteY42" fmla="*/ 1147950 h 1583774"/>
                      <a:gd name="connsiteX43" fmla="*/ 77005 w 1583774"/>
                      <a:gd name="connsiteY43" fmla="*/ 1127344 h 1583774"/>
                      <a:gd name="connsiteX44" fmla="*/ 62231 w 1583774"/>
                      <a:gd name="connsiteY44" fmla="*/ 1100125 h 1583774"/>
                      <a:gd name="connsiteX45" fmla="*/ 48105 w 1583774"/>
                      <a:gd name="connsiteY45" fmla="*/ 1061531 h 1583774"/>
                      <a:gd name="connsiteX46" fmla="*/ 163302 w 1583774"/>
                      <a:gd name="connsiteY46" fmla="*/ 916920 h 1583774"/>
                      <a:gd name="connsiteX47" fmla="*/ 1801 w 1583774"/>
                      <a:gd name="connsiteY47" fmla="*/ 827549 h 1583774"/>
                      <a:gd name="connsiteX48" fmla="*/ 0 w 1583774"/>
                      <a:gd name="connsiteY48" fmla="*/ 791887 h 1583774"/>
                      <a:gd name="connsiteX49" fmla="*/ 1801 w 1583774"/>
                      <a:gd name="connsiteY49" fmla="*/ 756226 h 1583774"/>
                      <a:gd name="connsiteX50" fmla="*/ 163302 w 1583774"/>
                      <a:gd name="connsiteY50" fmla="*/ 666854 h 1583774"/>
                      <a:gd name="connsiteX51" fmla="*/ 48105 w 1583774"/>
                      <a:gd name="connsiteY51" fmla="*/ 522244 h 1583774"/>
                      <a:gd name="connsiteX52" fmla="*/ 62231 w 1583774"/>
                      <a:gd name="connsiteY52" fmla="*/ 483649 h 1583774"/>
                      <a:gd name="connsiteX53" fmla="*/ 77005 w 1583774"/>
                      <a:gd name="connsiteY53" fmla="*/ 456430 h 1583774"/>
                      <a:gd name="connsiteX54" fmla="*/ 259001 w 1583774"/>
                      <a:gd name="connsiteY54" fmla="*/ 435824 h 1583774"/>
                      <a:gd name="connsiteX55" fmla="*/ 208534 w 1583774"/>
                      <a:gd name="connsiteY55" fmla="*/ 260305 h 1583774"/>
                      <a:gd name="connsiteX56" fmla="*/ 231939 w 1583774"/>
                      <a:gd name="connsiteY56" fmla="*/ 231939 h 1583774"/>
                      <a:gd name="connsiteX57" fmla="*/ 260305 w 1583774"/>
                      <a:gd name="connsiteY57" fmla="*/ 208534 h 1583774"/>
                      <a:gd name="connsiteX58" fmla="*/ 435824 w 1583774"/>
                      <a:gd name="connsiteY58" fmla="*/ 259001 h 1583774"/>
                      <a:gd name="connsiteX59" fmla="*/ 456430 w 1583774"/>
                      <a:gd name="connsiteY59" fmla="*/ 77005 h 1583774"/>
                      <a:gd name="connsiteX60" fmla="*/ 483649 w 1583774"/>
                      <a:gd name="connsiteY60" fmla="*/ 62231 h 1583774"/>
                      <a:gd name="connsiteX61" fmla="*/ 522244 w 1583774"/>
                      <a:gd name="connsiteY61" fmla="*/ 48105 h 1583774"/>
                      <a:gd name="connsiteX62" fmla="*/ 666854 w 1583774"/>
                      <a:gd name="connsiteY62" fmla="*/ 163302 h 1583774"/>
                      <a:gd name="connsiteX63" fmla="*/ 756226 w 1583774"/>
                      <a:gd name="connsiteY63" fmla="*/ 1801 h 158377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</a:cxnLst>
                    <a:rect l="l" t="t" r="r" b="b"/>
                    <a:pathLst>
                      <a:path w="1583774" h="1583774">
                        <a:moveTo>
                          <a:pt x="791887" y="0"/>
                        </a:moveTo>
                        <a:lnTo>
                          <a:pt x="827548" y="1801"/>
                        </a:lnTo>
                        <a:lnTo>
                          <a:pt x="916920" y="163302"/>
                        </a:lnTo>
                        <a:lnTo>
                          <a:pt x="1061530" y="48105"/>
                        </a:lnTo>
                        <a:lnTo>
                          <a:pt x="1100125" y="62231"/>
                        </a:lnTo>
                        <a:lnTo>
                          <a:pt x="1127344" y="77005"/>
                        </a:lnTo>
                        <a:lnTo>
                          <a:pt x="1147950" y="259001"/>
                        </a:lnTo>
                        <a:lnTo>
                          <a:pt x="1323469" y="208534"/>
                        </a:lnTo>
                        <a:lnTo>
                          <a:pt x="1351836" y="231939"/>
                        </a:lnTo>
                        <a:lnTo>
                          <a:pt x="1375240" y="260305"/>
                        </a:lnTo>
                        <a:lnTo>
                          <a:pt x="1324773" y="435824"/>
                        </a:lnTo>
                        <a:lnTo>
                          <a:pt x="1506770" y="456430"/>
                        </a:lnTo>
                        <a:lnTo>
                          <a:pt x="1521544" y="483649"/>
                        </a:lnTo>
                        <a:lnTo>
                          <a:pt x="1535670" y="522244"/>
                        </a:lnTo>
                        <a:lnTo>
                          <a:pt x="1420472" y="666854"/>
                        </a:lnTo>
                        <a:lnTo>
                          <a:pt x="1581973" y="756226"/>
                        </a:lnTo>
                        <a:lnTo>
                          <a:pt x="1583774" y="791887"/>
                        </a:lnTo>
                        <a:lnTo>
                          <a:pt x="1581973" y="827549"/>
                        </a:lnTo>
                        <a:lnTo>
                          <a:pt x="1420472" y="916920"/>
                        </a:lnTo>
                        <a:lnTo>
                          <a:pt x="1535670" y="1061531"/>
                        </a:lnTo>
                        <a:lnTo>
                          <a:pt x="1521544" y="1100125"/>
                        </a:lnTo>
                        <a:lnTo>
                          <a:pt x="1506770" y="1127344"/>
                        </a:lnTo>
                        <a:lnTo>
                          <a:pt x="1324773" y="1147950"/>
                        </a:lnTo>
                        <a:lnTo>
                          <a:pt x="1375240" y="1323469"/>
                        </a:lnTo>
                        <a:lnTo>
                          <a:pt x="1351836" y="1351836"/>
                        </a:lnTo>
                        <a:lnTo>
                          <a:pt x="1323469" y="1375240"/>
                        </a:lnTo>
                        <a:lnTo>
                          <a:pt x="1147950" y="1324773"/>
                        </a:lnTo>
                        <a:lnTo>
                          <a:pt x="1127344" y="1506770"/>
                        </a:lnTo>
                        <a:lnTo>
                          <a:pt x="1100125" y="1521544"/>
                        </a:lnTo>
                        <a:lnTo>
                          <a:pt x="1061530" y="1535670"/>
                        </a:lnTo>
                        <a:lnTo>
                          <a:pt x="916920" y="1420472"/>
                        </a:lnTo>
                        <a:lnTo>
                          <a:pt x="827548" y="1581974"/>
                        </a:lnTo>
                        <a:lnTo>
                          <a:pt x="791887" y="1583774"/>
                        </a:lnTo>
                        <a:lnTo>
                          <a:pt x="756226" y="1581974"/>
                        </a:lnTo>
                        <a:lnTo>
                          <a:pt x="666854" y="1420472"/>
                        </a:lnTo>
                        <a:lnTo>
                          <a:pt x="522244" y="1535670"/>
                        </a:lnTo>
                        <a:lnTo>
                          <a:pt x="483649" y="1521544"/>
                        </a:lnTo>
                        <a:lnTo>
                          <a:pt x="456430" y="1506770"/>
                        </a:lnTo>
                        <a:lnTo>
                          <a:pt x="435824" y="1324773"/>
                        </a:lnTo>
                        <a:lnTo>
                          <a:pt x="260305" y="1375240"/>
                        </a:lnTo>
                        <a:lnTo>
                          <a:pt x="231939" y="1351836"/>
                        </a:lnTo>
                        <a:lnTo>
                          <a:pt x="208534" y="1323469"/>
                        </a:lnTo>
                        <a:lnTo>
                          <a:pt x="259001" y="1147950"/>
                        </a:lnTo>
                        <a:lnTo>
                          <a:pt x="77005" y="1127344"/>
                        </a:lnTo>
                        <a:lnTo>
                          <a:pt x="62231" y="1100125"/>
                        </a:lnTo>
                        <a:lnTo>
                          <a:pt x="48105" y="1061531"/>
                        </a:lnTo>
                        <a:lnTo>
                          <a:pt x="163302" y="916920"/>
                        </a:lnTo>
                        <a:lnTo>
                          <a:pt x="1801" y="827549"/>
                        </a:lnTo>
                        <a:lnTo>
                          <a:pt x="0" y="791887"/>
                        </a:lnTo>
                        <a:lnTo>
                          <a:pt x="1801" y="756226"/>
                        </a:lnTo>
                        <a:lnTo>
                          <a:pt x="163302" y="666854"/>
                        </a:lnTo>
                        <a:lnTo>
                          <a:pt x="48105" y="522244"/>
                        </a:lnTo>
                        <a:lnTo>
                          <a:pt x="62231" y="483649"/>
                        </a:lnTo>
                        <a:lnTo>
                          <a:pt x="77005" y="456430"/>
                        </a:lnTo>
                        <a:lnTo>
                          <a:pt x="259001" y="435824"/>
                        </a:lnTo>
                        <a:lnTo>
                          <a:pt x="208534" y="260305"/>
                        </a:lnTo>
                        <a:lnTo>
                          <a:pt x="231939" y="231939"/>
                        </a:lnTo>
                        <a:lnTo>
                          <a:pt x="260305" y="208534"/>
                        </a:lnTo>
                        <a:lnTo>
                          <a:pt x="435824" y="259001"/>
                        </a:lnTo>
                        <a:lnTo>
                          <a:pt x="456430" y="77005"/>
                        </a:lnTo>
                        <a:lnTo>
                          <a:pt x="483649" y="62231"/>
                        </a:lnTo>
                        <a:lnTo>
                          <a:pt x="522244" y="48105"/>
                        </a:lnTo>
                        <a:lnTo>
                          <a:pt x="666854" y="163302"/>
                        </a:lnTo>
                        <a:lnTo>
                          <a:pt x="756226" y="1801"/>
                        </a:lnTo>
                        <a:close/>
                      </a:path>
                    </a:pathLst>
                  </a:custGeom>
                  <a:solidFill>
                    <a:srgbClr val="6B6B6B"/>
                  </a:solidFill>
                  <a:ln w="57150" cap="rnd">
                    <a:noFill/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1869" name="楕円 1868">
                  <a:extLst>
                    <a:ext uri="{FF2B5EF4-FFF2-40B4-BE49-F238E27FC236}">
                      <a16:creationId xmlns:a16="http://schemas.microsoft.com/office/drawing/2014/main" id="{33EEAB17-3840-4F04-9DAC-608A6EE2A257}"/>
                    </a:ext>
                  </a:extLst>
                </p:cNvPr>
                <p:cNvSpPr/>
                <p:nvPr/>
              </p:nvSpPr>
              <p:spPr>
                <a:xfrm>
                  <a:off x="2969608" y="4797649"/>
                  <a:ext cx="1068217" cy="1068217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70" name="楕円 1869">
                  <a:extLst>
                    <a:ext uri="{FF2B5EF4-FFF2-40B4-BE49-F238E27FC236}">
                      <a16:creationId xmlns:a16="http://schemas.microsoft.com/office/drawing/2014/main" id="{C8093D84-AAE7-4520-8A46-F3700FCF4CC5}"/>
                    </a:ext>
                  </a:extLst>
                </p:cNvPr>
                <p:cNvSpPr/>
                <p:nvPr/>
              </p:nvSpPr>
              <p:spPr>
                <a:xfrm>
                  <a:off x="3158680" y="4986721"/>
                  <a:ext cx="690072" cy="690072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841" name="四角形: 角を丸くする 1840">
                <a:extLst>
                  <a:ext uri="{FF2B5EF4-FFF2-40B4-BE49-F238E27FC236}">
                    <a16:creationId xmlns:a16="http://schemas.microsoft.com/office/drawing/2014/main" id="{C6E3AF83-3EC4-4755-A89B-275B42D4F292}"/>
                  </a:ext>
                </a:extLst>
              </p:cNvPr>
              <p:cNvSpPr/>
              <p:nvPr/>
            </p:nvSpPr>
            <p:spPr>
              <a:xfrm rot="314627">
                <a:off x="4533050" y="3351518"/>
                <a:ext cx="78732" cy="644738"/>
              </a:xfrm>
              <a:prstGeom prst="roundRect">
                <a:avLst>
                  <a:gd name="adj" fmla="val 34738"/>
                </a:avLst>
              </a:prstGeom>
              <a:solidFill>
                <a:srgbClr val="7F7F7F"/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842" name="四角形: 角を丸くする 1841">
                <a:extLst>
                  <a:ext uri="{FF2B5EF4-FFF2-40B4-BE49-F238E27FC236}">
                    <a16:creationId xmlns:a16="http://schemas.microsoft.com/office/drawing/2014/main" id="{AD56530F-1C18-4B2A-BB8D-DC474B93477A}"/>
                  </a:ext>
                </a:extLst>
              </p:cNvPr>
              <p:cNvSpPr/>
              <p:nvPr/>
            </p:nvSpPr>
            <p:spPr>
              <a:xfrm rot="5167513">
                <a:off x="4288164" y="2861322"/>
                <a:ext cx="54121" cy="113901"/>
              </a:xfrm>
              <a:prstGeom prst="roundRect">
                <a:avLst>
                  <a:gd name="adj" fmla="val 34738"/>
                </a:avLst>
              </a:prstGeom>
              <a:solidFill>
                <a:srgbClr val="404040"/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843" name="四角形: 角を丸くする 1842">
                <a:extLst>
                  <a:ext uri="{FF2B5EF4-FFF2-40B4-BE49-F238E27FC236}">
                    <a16:creationId xmlns:a16="http://schemas.microsoft.com/office/drawing/2014/main" id="{B336EEEC-53A7-4AB3-8E93-58A3E4377252}"/>
                  </a:ext>
                </a:extLst>
              </p:cNvPr>
              <p:cNvSpPr/>
              <p:nvPr/>
            </p:nvSpPr>
            <p:spPr>
              <a:xfrm>
                <a:off x="4218989" y="2779927"/>
                <a:ext cx="72015" cy="221231"/>
              </a:xfrm>
              <a:prstGeom prst="roundRect">
                <a:avLst>
                  <a:gd name="adj" fmla="val 39351"/>
                </a:avLst>
              </a:prstGeom>
              <a:solidFill>
                <a:srgbClr val="7F7F7F"/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844" name="フローチャート: 論理積ゲート 1843">
                <a:extLst>
                  <a:ext uri="{FF2B5EF4-FFF2-40B4-BE49-F238E27FC236}">
                    <a16:creationId xmlns:a16="http://schemas.microsoft.com/office/drawing/2014/main" id="{36A74922-AAA5-4075-800F-C18C09AA232D}"/>
                  </a:ext>
                </a:extLst>
              </p:cNvPr>
              <p:cNvSpPr/>
              <p:nvPr/>
            </p:nvSpPr>
            <p:spPr>
              <a:xfrm>
                <a:off x="3761146" y="2421411"/>
                <a:ext cx="71914" cy="226219"/>
              </a:xfrm>
              <a:prstGeom prst="flowChartDelay">
                <a:avLst/>
              </a:prstGeom>
              <a:noFill/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845" name="グループ化 1844">
                <a:extLst>
                  <a:ext uri="{FF2B5EF4-FFF2-40B4-BE49-F238E27FC236}">
                    <a16:creationId xmlns:a16="http://schemas.microsoft.com/office/drawing/2014/main" id="{530494A1-6361-45D3-8550-75CD5291237B}"/>
                  </a:ext>
                </a:extLst>
              </p:cNvPr>
              <p:cNvGrpSpPr/>
              <p:nvPr/>
            </p:nvGrpSpPr>
            <p:grpSpPr>
              <a:xfrm>
                <a:off x="4192377" y="2781028"/>
                <a:ext cx="58674" cy="220600"/>
                <a:chOff x="3693345" y="3251378"/>
                <a:chExt cx="58674" cy="220600"/>
              </a:xfrm>
            </p:grpSpPr>
            <p:sp>
              <p:nvSpPr>
                <p:cNvPr id="1866" name="フリーフォーム: 図形 1865">
                  <a:extLst>
                    <a:ext uri="{FF2B5EF4-FFF2-40B4-BE49-F238E27FC236}">
                      <a16:creationId xmlns:a16="http://schemas.microsoft.com/office/drawing/2014/main" id="{149BEF06-2D0F-4445-BAC5-13ADF271BB57}"/>
                    </a:ext>
                  </a:extLst>
                </p:cNvPr>
                <p:cNvSpPr/>
                <p:nvPr/>
              </p:nvSpPr>
              <p:spPr>
                <a:xfrm>
                  <a:off x="3693345" y="3251378"/>
                  <a:ext cx="58674" cy="111075"/>
                </a:xfrm>
                <a:custGeom>
                  <a:avLst/>
                  <a:gdLst>
                    <a:gd name="connsiteX0" fmla="*/ 29337 w 58674"/>
                    <a:gd name="connsiteY0" fmla="*/ 0 h 111075"/>
                    <a:gd name="connsiteX1" fmla="*/ 58674 w 58674"/>
                    <a:gd name="connsiteY1" fmla="*/ 0 h 111075"/>
                    <a:gd name="connsiteX2" fmla="*/ 58674 w 58674"/>
                    <a:gd name="connsiteY2" fmla="*/ 111075 h 111075"/>
                    <a:gd name="connsiteX3" fmla="*/ 124 w 58674"/>
                    <a:gd name="connsiteY3" fmla="*/ 111075 h 111075"/>
                    <a:gd name="connsiteX4" fmla="*/ 0 w 58674"/>
                    <a:gd name="connsiteY4" fmla="*/ 108794 h 111075"/>
                    <a:gd name="connsiteX5" fmla="*/ 29337 w 58674"/>
                    <a:gd name="connsiteY5" fmla="*/ 0 h 1110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58674" h="111075">
                      <a:moveTo>
                        <a:pt x="29337" y="0"/>
                      </a:moveTo>
                      <a:lnTo>
                        <a:pt x="58674" y="0"/>
                      </a:lnTo>
                      <a:lnTo>
                        <a:pt x="58674" y="111075"/>
                      </a:lnTo>
                      <a:lnTo>
                        <a:pt x="124" y="111075"/>
                      </a:lnTo>
                      <a:lnTo>
                        <a:pt x="0" y="108794"/>
                      </a:lnTo>
                      <a:cubicBezTo>
                        <a:pt x="0" y="48709"/>
                        <a:pt x="13135" y="0"/>
                        <a:pt x="2933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67" name="フリーフォーム: 図形 1866">
                  <a:extLst>
                    <a:ext uri="{FF2B5EF4-FFF2-40B4-BE49-F238E27FC236}">
                      <a16:creationId xmlns:a16="http://schemas.microsoft.com/office/drawing/2014/main" id="{60010281-39CB-4A70-8663-8263D232AD53}"/>
                    </a:ext>
                  </a:extLst>
                </p:cNvPr>
                <p:cNvSpPr/>
                <p:nvPr/>
              </p:nvSpPr>
              <p:spPr>
                <a:xfrm>
                  <a:off x="3693345" y="3362107"/>
                  <a:ext cx="58674" cy="109871"/>
                </a:xfrm>
                <a:custGeom>
                  <a:avLst/>
                  <a:gdLst>
                    <a:gd name="connsiteX0" fmla="*/ 59 w 58674"/>
                    <a:gd name="connsiteY0" fmla="*/ 0 h 109871"/>
                    <a:gd name="connsiteX1" fmla="*/ 58674 w 58674"/>
                    <a:gd name="connsiteY1" fmla="*/ 0 h 109871"/>
                    <a:gd name="connsiteX2" fmla="*/ 58674 w 58674"/>
                    <a:gd name="connsiteY2" fmla="*/ 109871 h 109871"/>
                    <a:gd name="connsiteX3" fmla="*/ 29337 w 58674"/>
                    <a:gd name="connsiteY3" fmla="*/ 109871 h 109871"/>
                    <a:gd name="connsiteX4" fmla="*/ 0 w 58674"/>
                    <a:gd name="connsiteY4" fmla="*/ 1077 h 1098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8674" h="109871">
                      <a:moveTo>
                        <a:pt x="59" y="0"/>
                      </a:moveTo>
                      <a:lnTo>
                        <a:pt x="58674" y="0"/>
                      </a:lnTo>
                      <a:lnTo>
                        <a:pt x="58674" y="109871"/>
                      </a:lnTo>
                      <a:lnTo>
                        <a:pt x="29337" y="109871"/>
                      </a:lnTo>
                      <a:cubicBezTo>
                        <a:pt x="13135" y="109871"/>
                        <a:pt x="0" y="61162"/>
                        <a:pt x="0" y="1077"/>
                      </a:cubicBezTo>
                      <a:close/>
                    </a:path>
                  </a:pathLst>
                </a:custGeom>
                <a:solidFill>
                  <a:schemeClr val="accent3">
                    <a:lumMod val="20000"/>
                    <a:lumOff val="80000"/>
                  </a:schemeClr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  <p:pic>
            <p:nvPicPr>
              <p:cNvPr id="1846" name="図 1845">
                <a:extLst>
                  <a:ext uri="{FF2B5EF4-FFF2-40B4-BE49-F238E27FC236}">
                    <a16:creationId xmlns:a16="http://schemas.microsoft.com/office/drawing/2014/main" id="{EA685363-AD4E-48E7-8721-20F99DE4D27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13911" y="2922584"/>
                <a:ext cx="1242673" cy="507759"/>
              </a:xfrm>
              <a:prstGeom prst="rect">
                <a:avLst/>
              </a:prstGeom>
            </p:spPr>
          </p:pic>
          <p:grpSp>
            <p:nvGrpSpPr>
              <p:cNvPr id="1847" name="グループ化 1846">
                <a:extLst>
                  <a:ext uri="{FF2B5EF4-FFF2-40B4-BE49-F238E27FC236}">
                    <a16:creationId xmlns:a16="http://schemas.microsoft.com/office/drawing/2014/main" id="{F5521E3B-C005-4B2D-BA99-A06282427013}"/>
                  </a:ext>
                </a:extLst>
              </p:cNvPr>
              <p:cNvGrpSpPr/>
              <p:nvPr/>
            </p:nvGrpSpPr>
            <p:grpSpPr>
              <a:xfrm>
                <a:off x="4452837" y="4580467"/>
                <a:ext cx="894933" cy="114595"/>
                <a:chOff x="4563673" y="-102369"/>
                <a:chExt cx="894933" cy="114595"/>
              </a:xfrm>
            </p:grpSpPr>
            <p:grpSp>
              <p:nvGrpSpPr>
                <p:cNvPr id="1862" name="グループ化 1861">
                  <a:extLst>
                    <a:ext uri="{FF2B5EF4-FFF2-40B4-BE49-F238E27FC236}">
                      <a16:creationId xmlns:a16="http://schemas.microsoft.com/office/drawing/2014/main" id="{B767CEB2-FB18-45F5-923A-2BD260100C7A}"/>
                    </a:ext>
                  </a:extLst>
                </p:cNvPr>
                <p:cNvGrpSpPr/>
                <p:nvPr/>
              </p:nvGrpSpPr>
              <p:grpSpPr>
                <a:xfrm>
                  <a:off x="4563673" y="-102369"/>
                  <a:ext cx="894933" cy="114595"/>
                  <a:chOff x="4639500" y="4977638"/>
                  <a:chExt cx="894933" cy="114595"/>
                </a:xfrm>
              </p:grpSpPr>
              <p:sp>
                <p:nvSpPr>
                  <p:cNvPr id="1864" name="平行四辺形 1863">
                    <a:extLst>
                      <a:ext uri="{FF2B5EF4-FFF2-40B4-BE49-F238E27FC236}">
                        <a16:creationId xmlns:a16="http://schemas.microsoft.com/office/drawing/2014/main" id="{4772FCC2-120D-4468-B4A0-7555799F90EB}"/>
                      </a:ext>
                    </a:extLst>
                  </p:cNvPr>
                  <p:cNvSpPr/>
                  <p:nvPr/>
                </p:nvSpPr>
                <p:spPr>
                  <a:xfrm>
                    <a:off x="4639500" y="4986721"/>
                    <a:ext cx="894933" cy="57724"/>
                  </a:xfrm>
                  <a:prstGeom prst="parallelogram">
                    <a:avLst>
                      <a:gd name="adj" fmla="val 200511"/>
                    </a:avLst>
                  </a:prstGeom>
                  <a:solidFill>
                    <a:schemeClr val="bg1">
                      <a:lumMod val="85000"/>
                    </a:schemeClr>
                  </a:solidFill>
                  <a:ln w="57150" cap="rnd">
                    <a:noFill/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1865" name="平行四辺形 1864">
                    <a:extLst>
                      <a:ext uri="{FF2B5EF4-FFF2-40B4-BE49-F238E27FC236}">
                        <a16:creationId xmlns:a16="http://schemas.microsoft.com/office/drawing/2014/main" id="{10958F43-2781-40B4-A5D3-CF4CE06230F6}"/>
                      </a:ext>
                    </a:extLst>
                  </p:cNvPr>
                  <p:cNvSpPr/>
                  <p:nvPr/>
                </p:nvSpPr>
                <p:spPr>
                  <a:xfrm rot="16664752" flipV="1">
                    <a:off x="5419602" y="4992595"/>
                    <a:ext cx="114595" cy="84682"/>
                  </a:xfrm>
                  <a:prstGeom prst="parallelogram">
                    <a:avLst>
                      <a:gd name="adj" fmla="val 75480"/>
                    </a:avLst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 w="57150" cap="rnd">
                    <a:noFill/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</p:grpSp>
            <p:sp>
              <p:nvSpPr>
                <p:cNvPr id="1863" name="正方形/長方形 1862">
                  <a:extLst>
                    <a:ext uri="{FF2B5EF4-FFF2-40B4-BE49-F238E27FC236}">
                      <a16:creationId xmlns:a16="http://schemas.microsoft.com/office/drawing/2014/main" id="{4C124CF1-E1BC-4A1B-AA2A-98C845A73358}"/>
                    </a:ext>
                  </a:extLst>
                </p:cNvPr>
                <p:cNvSpPr/>
                <p:nvPr/>
              </p:nvSpPr>
              <p:spPr>
                <a:xfrm>
                  <a:off x="4572445" y="-37222"/>
                  <a:ext cx="780618" cy="45719"/>
                </a:xfrm>
                <a:prstGeom prst="rect">
                  <a:avLst/>
                </a:prstGeom>
                <a:solidFill>
                  <a:srgbClr val="BFBFBF"/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848" name="グループ化 1847">
                <a:extLst>
                  <a:ext uri="{FF2B5EF4-FFF2-40B4-BE49-F238E27FC236}">
                    <a16:creationId xmlns:a16="http://schemas.microsoft.com/office/drawing/2014/main" id="{445FFA98-10FF-47BF-8DF7-CAF53B11ECFF}"/>
                  </a:ext>
                </a:extLst>
              </p:cNvPr>
              <p:cNvGrpSpPr/>
              <p:nvPr/>
            </p:nvGrpSpPr>
            <p:grpSpPr>
              <a:xfrm>
                <a:off x="4500627" y="4237001"/>
                <a:ext cx="894933" cy="114595"/>
                <a:chOff x="4563673" y="-102369"/>
                <a:chExt cx="894933" cy="114595"/>
              </a:xfrm>
            </p:grpSpPr>
            <p:grpSp>
              <p:nvGrpSpPr>
                <p:cNvPr id="1858" name="グループ化 1857">
                  <a:extLst>
                    <a:ext uri="{FF2B5EF4-FFF2-40B4-BE49-F238E27FC236}">
                      <a16:creationId xmlns:a16="http://schemas.microsoft.com/office/drawing/2014/main" id="{F6847205-9B5D-4F80-9348-BCA78BDAFDCC}"/>
                    </a:ext>
                  </a:extLst>
                </p:cNvPr>
                <p:cNvGrpSpPr/>
                <p:nvPr/>
              </p:nvGrpSpPr>
              <p:grpSpPr>
                <a:xfrm>
                  <a:off x="4563673" y="-102369"/>
                  <a:ext cx="894933" cy="114595"/>
                  <a:chOff x="4639500" y="4977638"/>
                  <a:chExt cx="894933" cy="114595"/>
                </a:xfrm>
              </p:grpSpPr>
              <p:sp>
                <p:nvSpPr>
                  <p:cNvPr id="1860" name="平行四辺形 1859">
                    <a:extLst>
                      <a:ext uri="{FF2B5EF4-FFF2-40B4-BE49-F238E27FC236}">
                        <a16:creationId xmlns:a16="http://schemas.microsoft.com/office/drawing/2014/main" id="{4F31F8FE-5841-47DB-92BA-914A1F119755}"/>
                      </a:ext>
                    </a:extLst>
                  </p:cNvPr>
                  <p:cNvSpPr/>
                  <p:nvPr/>
                </p:nvSpPr>
                <p:spPr>
                  <a:xfrm>
                    <a:off x="4639500" y="4986721"/>
                    <a:ext cx="894933" cy="57724"/>
                  </a:xfrm>
                  <a:prstGeom prst="parallelogram">
                    <a:avLst>
                      <a:gd name="adj" fmla="val 200511"/>
                    </a:avLst>
                  </a:prstGeom>
                  <a:solidFill>
                    <a:schemeClr val="bg1">
                      <a:lumMod val="85000"/>
                    </a:schemeClr>
                  </a:solidFill>
                  <a:ln w="57150" cap="rnd">
                    <a:noFill/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1861" name="平行四辺形 1860">
                    <a:extLst>
                      <a:ext uri="{FF2B5EF4-FFF2-40B4-BE49-F238E27FC236}">
                        <a16:creationId xmlns:a16="http://schemas.microsoft.com/office/drawing/2014/main" id="{D1DBAB6C-C625-4B95-A34F-5EF20FC36983}"/>
                      </a:ext>
                    </a:extLst>
                  </p:cNvPr>
                  <p:cNvSpPr/>
                  <p:nvPr/>
                </p:nvSpPr>
                <p:spPr>
                  <a:xfrm rot="16664752" flipV="1">
                    <a:off x="5419602" y="4992595"/>
                    <a:ext cx="114595" cy="84682"/>
                  </a:xfrm>
                  <a:prstGeom prst="parallelogram">
                    <a:avLst>
                      <a:gd name="adj" fmla="val 75480"/>
                    </a:avLst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 w="57150" cap="rnd">
                    <a:noFill/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</p:grpSp>
            <p:sp>
              <p:nvSpPr>
                <p:cNvPr id="1859" name="正方形/長方形 1858">
                  <a:extLst>
                    <a:ext uri="{FF2B5EF4-FFF2-40B4-BE49-F238E27FC236}">
                      <a16:creationId xmlns:a16="http://schemas.microsoft.com/office/drawing/2014/main" id="{CDCEB5C5-3645-46F8-A416-6A6B07A67ED7}"/>
                    </a:ext>
                  </a:extLst>
                </p:cNvPr>
                <p:cNvSpPr/>
                <p:nvPr/>
              </p:nvSpPr>
              <p:spPr>
                <a:xfrm>
                  <a:off x="4572445" y="-37222"/>
                  <a:ext cx="780618" cy="45719"/>
                </a:xfrm>
                <a:prstGeom prst="rect">
                  <a:avLst/>
                </a:prstGeom>
                <a:solidFill>
                  <a:srgbClr val="BFBFBF"/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849" name="四角形: 角を丸くする 1848">
                <a:extLst>
                  <a:ext uri="{FF2B5EF4-FFF2-40B4-BE49-F238E27FC236}">
                    <a16:creationId xmlns:a16="http://schemas.microsoft.com/office/drawing/2014/main" id="{FDC5E473-4136-4D92-AC3F-E9030C157862}"/>
                  </a:ext>
                </a:extLst>
              </p:cNvPr>
              <p:cNvSpPr/>
              <p:nvPr/>
            </p:nvSpPr>
            <p:spPr>
              <a:xfrm rot="16200000">
                <a:off x="4606898" y="3465014"/>
                <a:ext cx="46617" cy="539002"/>
              </a:xfrm>
              <a:prstGeom prst="roundRect">
                <a:avLst>
                  <a:gd name="adj" fmla="val 12897"/>
                </a:avLst>
              </a:prstGeom>
              <a:solidFill>
                <a:schemeClr val="bg1">
                  <a:lumMod val="50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grpSp>
            <p:nvGrpSpPr>
              <p:cNvPr id="1850" name="グループ化 1849">
                <a:extLst>
                  <a:ext uri="{FF2B5EF4-FFF2-40B4-BE49-F238E27FC236}">
                    <a16:creationId xmlns:a16="http://schemas.microsoft.com/office/drawing/2014/main" id="{7E74527C-FC49-4964-9009-B490FC7AF149}"/>
                  </a:ext>
                </a:extLst>
              </p:cNvPr>
              <p:cNvGrpSpPr/>
              <p:nvPr/>
            </p:nvGrpSpPr>
            <p:grpSpPr>
              <a:xfrm>
                <a:off x="4562090" y="1774881"/>
                <a:ext cx="2251777" cy="2404233"/>
                <a:chOff x="4652842" y="3006682"/>
                <a:chExt cx="2251777" cy="2404233"/>
              </a:xfrm>
            </p:grpSpPr>
            <p:sp>
              <p:nvSpPr>
                <p:cNvPr id="1855" name="正方形/長方形 32">
                  <a:extLst>
                    <a:ext uri="{FF2B5EF4-FFF2-40B4-BE49-F238E27FC236}">
                      <a16:creationId xmlns:a16="http://schemas.microsoft.com/office/drawing/2014/main" id="{1B7FB848-13DC-426F-B00F-757CD8B8E980}"/>
                    </a:ext>
                  </a:extLst>
                </p:cNvPr>
                <p:cNvSpPr/>
                <p:nvPr/>
              </p:nvSpPr>
              <p:spPr>
                <a:xfrm>
                  <a:off x="4667147" y="3006682"/>
                  <a:ext cx="2237472" cy="2404233"/>
                </a:xfrm>
                <a:custGeom>
                  <a:avLst/>
                  <a:gdLst>
                    <a:gd name="connsiteX0" fmla="*/ 0 w 2069195"/>
                    <a:gd name="connsiteY0" fmla="*/ 0 h 389730"/>
                    <a:gd name="connsiteX1" fmla="*/ 2069195 w 2069195"/>
                    <a:gd name="connsiteY1" fmla="*/ 0 h 389730"/>
                    <a:gd name="connsiteX2" fmla="*/ 2069195 w 2069195"/>
                    <a:gd name="connsiteY2" fmla="*/ 389730 h 389730"/>
                    <a:gd name="connsiteX3" fmla="*/ 0 w 2069195"/>
                    <a:gd name="connsiteY3" fmla="*/ 389730 h 389730"/>
                    <a:gd name="connsiteX4" fmla="*/ 0 w 2069195"/>
                    <a:gd name="connsiteY4" fmla="*/ 0 h 389730"/>
                    <a:gd name="connsiteX0" fmla="*/ 292100 w 2069195"/>
                    <a:gd name="connsiteY0" fmla="*/ 19050 h 389730"/>
                    <a:gd name="connsiteX1" fmla="*/ 2069195 w 2069195"/>
                    <a:gd name="connsiteY1" fmla="*/ 0 h 389730"/>
                    <a:gd name="connsiteX2" fmla="*/ 2069195 w 2069195"/>
                    <a:gd name="connsiteY2" fmla="*/ 389730 h 389730"/>
                    <a:gd name="connsiteX3" fmla="*/ 0 w 2069195"/>
                    <a:gd name="connsiteY3" fmla="*/ 389730 h 389730"/>
                    <a:gd name="connsiteX4" fmla="*/ 292100 w 2069195"/>
                    <a:gd name="connsiteY4" fmla="*/ 19050 h 389730"/>
                    <a:gd name="connsiteX0" fmla="*/ 292100 w 2069195"/>
                    <a:gd name="connsiteY0" fmla="*/ 19050 h 389730"/>
                    <a:gd name="connsiteX1" fmla="*/ 2069195 w 2069195"/>
                    <a:gd name="connsiteY1" fmla="*/ 0 h 389730"/>
                    <a:gd name="connsiteX2" fmla="*/ 2069195 w 2069195"/>
                    <a:gd name="connsiteY2" fmla="*/ 389730 h 389730"/>
                    <a:gd name="connsiteX3" fmla="*/ 0 w 2069195"/>
                    <a:gd name="connsiteY3" fmla="*/ 389730 h 389730"/>
                    <a:gd name="connsiteX4" fmla="*/ 292100 w 2069195"/>
                    <a:gd name="connsiteY4" fmla="*/ 19050 h 389730"/>
                    <a:gd name="connsiteX0" fmla="*/ 292100 w 2069195"/>
                    <a:gd name="connsiteY0" fmla="*/ 19050 h 389730"/>
                    <a:gd name="connsiteX1" fmla="*/ 2069195 w 2069195"/>
                    <a:gd name="connsiteY1" fmla="*/ 0 h 389730"/>
                    <a:gd name="connsiteX2" fmla="*/ 2069195 w 2069195"/>
                    <a:gd name="connsiteY2" fmla="*/ 389730 h 389730"/>
                    <a:gd name="connsiteX3" fmla="*/ 0 w 2069195"/>
                    <a:gd name="connsiteY3" fmla="*/ 389730 h 389730"/>
                    <a:gd name="connsiteX4" fmla="*/ 292100 w 2069195"/>
                    <a:gd name="connsiteY4" fmla="*/ 19050 h 389730"/>
                    <a:gd name="connsiteX0" fmla="*/ 292100 w 2246995"/>
                    <a:gd name="connsiteY0" fmla="*/ 19050 h 389730"/>
                    <a:gd name="connsiteX1" fmla="*/ 2246995 w 2246995"/>
                    <a:gd name="connsiteY1" fmla="*/ 0 h 389730"/>
                    <a:gd name="connsiteX2" fmla="*/ 2069195 w 2246995"/>
                    <a:gd name="connsiteY2" fmla="*/ 389730 h 389730"/>
                    <a:gd name="connsiteX3" fmla="*/ 0 w 2246995"/>
                    <a:gd name="connsiteY3" fmla="*/ 389730 h 389730"/>
                    <a:gd name="connsiteX4" fmla="*/ 292100 w 2246995"/>
                    <a:gd name="connsiteY4" fmla="*/ 19050 h 389730"/>
                    <a:gd name="connsiteX0" fmla="*/ 292100 w 2246995"/>
                    <a:gd name="connsiteY0" fmla="*/ 19050 h 389730"/>
                    <a:gd name="connsiteX1" fmla="*/ 2246995 w 2246995"/>
                    <a:gd name="connsiteY1" fmla="*/ 0 h 389730"/>
                    <a:gd name="connsiteX2" fmla="*/ 2069195 w 2246995"/>
                    <a:gd name="connsiteY2" fmla="*/ 389730 h 389730"/>
                    <a:gd name="connsiteX3" fmla="*/ 0 w 2246995"/>
                    <a:gd name="connsiteY3" fmla="*/ 389730 h 389730"/>
                    <a:gd name="connsiteX4" fmla="*/ 292100 w 2246995"/>
                    <a:gd name="connsiteY4" fmla="*/ 19050 h 389730"/>
                    <a:gd name="connsiteX0" fmla="*/ 292100 w 2246995"/>
                    <a:gd name="connsiteY0" fmla="*/ 19050 h 389730"/>
                    <a:gd name="connsiteX1" fmla="*/ 2246995 w 2246995"/>
                    <a:gd name="connsiteY1" fmla="*/ 0 h 389730"/>
                    <a:gd name="connsiteX2" fmla="*/ 2069195 w 2246995"/>
                    <a:gd name="connsiteY2" fmla="*/ 389730 h 389730"/>
                    <a:gd name="connsiteX3" fmla="*/ 0 w 2246995"/>
                    <a:gd name="connsiteY3" fmla="*/ 389730 h 389730"/>
                    <a:gd name="connsiteX4" fmla="*/ 292100 w 2246995"/>
                    <a:gd name="connsiteY4" fmla="*/ 19050 h 389730"/>
                    <a:gd name="connsiteX0" fmla="*/ 492125 w 2246995"/>
                    <a:gd name="connsiteY0" fmla="*/ 66675 h 389730"/>
                    <a:gd name="connsiteX1" fmla="*/ 2246995 w 2246995"/>
                    <a:gd name="connsiteY1" fmla="*/ 0 h 389730"/>
                    <a:gd name="connsiteX2" fmla="*/ 2069195 w 2246995"/>
                    <a:gd name="connsiteY2" fmla="*/ 389730 h 389730"/>
                    <a:gd name="connsiteX3" fmla="*/ 0 w 2246995"/>
                    <a:gd name="connsiteY3" fmla="*/ 389730 h 389730"/>
                    <a:gd name="connsiteX4" fmla="*/ 492125 w 2246995"/>
                    <a:gd name="connsiteY4" fmla="*/ 66675 h 389730"/>
                    <a:gd name="connsiteX0" fmla="*/ 492125 w 2246995"/>
                    <a:gd name="connsiteY0" fmla="*/ 66675 h 389730"/>
                    <a:gd name="connsiteX1" fmla="*/ 2246995 w 2246995"/>
                    <a:gd name="connsiteY1" fmla="*/ 0 h 389730"/>
                    <a:gd name="connsiteX2" fmla="*/ 2069195 w 2246995"/>
                    <a:gd name="connsiteY2" fmla="*/ 389730 h 389730"/>
                    <a:gd name="connsiteX3" fmla="*/ 0 w 2246995"/>
                    <a:gd name="connsiteY3" fmla="*/ 389730 h 389730"/>
                    <a:gd name="connsiteX4" fmla="*/ 492125 w 2246995"/>
                    <a:gd name="connsiteY4" fmla="*/ 66675 h 389730"/>
                    <a:gd name="connsiteX0" fmla="*/ 492125 w 2246995"/>
                    <a:gd name="connsiteY0" fmla="*/ 66675 h 389730"/>
                    <a:gd name="connsiteX1" fmla="*/ 2246995 w 2246995"/>
                    <a:gd name="connsiteY1" fmla="*/ 0 h 389730"/>
                    <a:gd name="connsiteX2" fmla="*/ 2069195 w 2246995"/>
                    <a:gd name="connsiteY2" fmla="*/ 365917 h 389730"/>
                    <a:gd name="connsiteX3" fmla="*/ 0 w 2246995"/>
                    <a:gd name="connsiteY3" fmla="*/ 389730 h 389730"/>
                    <a:gd name="connsiteX4" fmla="*/ 492125 w 2246995"/>
                    <a:gd name="connsiteY4" fmla="*/ 66675 h 389730"/>
                    <a:gd name="connsiteX0" fmla="*/ 492125 w 2246995"/>
                    <a:gd name="connsiteY0" fmla="*/ 66675 h 389730"/>
                    <a:gd name="connsiteX1" fmla="*/ 2246995 w 2246995"/>
                    <a:gd name="connsiteY1" fmla="*/ 0 h 389730"/>
                    <a:gd name="connsiteX2" fmla="*/ 2069195 w 2246995"/>
                    <a:gd name="connsiteY2" fmla="*/ 365917 h 389730"/>
                    <a:gd name="connsiteX3" fmla="*/ 0 w 2246995"/>
                    <a:gd name="connsiteY3" fmla="*/ 389730 h 389730"/>
                    <a:gd name="connsiteX4" fmla="*/ 492125 w 2246995"/>
                    <a:gd name="connsiteY4" fmla="*/ 66675 h 389730"/>
                    <a:gd name="connsiteX0" fmla="*/ 492125 w 2246995"/>
                    <a:gd name="connsiteY0" fmla="*/ 66675 h 389730"/>
                    <a:gd name="connsiteX1" fmla="*/ 2246995 w 2246995"/>
                    <a:gd name="connsiteY1" fmla="*/ 0 h 389730"/>
                    <a:gd name="connsiteX2" fmla="*/ 2069195 w 2246995"/>
                    <a:gd name="connsiteY2" fmla="*/ 365917 h 389730"/>
                    <a:gd name="connsiteX3" fmla="*/ 0 w 2246995"/>
                    <a:gd name="connsiteY3" fmla="*/ 389730 h 389730"/>
                    <a:gd name="connsiteX4" fmla="*/ 492125 w 2246995"/>
                    <a:gd name="connsiteY4" fmla="*/ 66675 h 389730"/>
                    <a:gd name="connsiteX0" fmla="*/ 492125 w 2181997"/>
                    <a:gd name="connsiteY0" fmla="*/ 5423 h 328478"/>
                    <a:gd name="connsiteX1" fmla="*/ 2181997 w 2181997"/>
                    <a:gd name="connsiteY1" fmla="*/ 0 h 328478"/>
                    <a:gd name="connsiteX2" fmla="*/ 2069195 w 2181997"/>
                    <a:gd name="connsiteY2" fmla="*/ 304665 h 328478"/>
                    <a:gd name="connsiteX3" fmla="*/ 0 w 2181997"/>
                    <a:gd name="connsiteY3" fmla="*/ 328478 h 328478"/>
                    <a:gd name="connsiteX4" fmla="*/ 492125 w 2181997"/>
                    <a:gd name="connsiteY4" fmla="*/ 5423 h 328478"/>
                    <a:gd name="connsiteX0" fmla="*/ 492125 w 2173872"/>
                    <a:gd name="connsiteY0" fmla="*/ 2871 h 325926"/>
                    <a:gd name="connsiteX1" fmla="*/ 2173872 w 2173872"/>
                    <a:gd name="connsiteY1" fmla="*/ 0 h 325926"/>
                    <a:gd name="connsiteX2" fmla="*/ 2069195 w 2173872"/>
                    <a:gd name="connsiteY2" fmla="*/ 302113 h 325926"/>
                    <a:gd name="connsiteX3" fmla="*/ 0 w 2173872"/>
                    <a:gd name="connsiteY3" fmla="*/ 325926 h 325926"/>
                    <a:gd name="connsiteX4" fmla="*/ 492125 w 2173872"/>
                    <a:gd name="connsiteY4" fmla="*/ 2871 h 325926"/>
                    <a:gd name="connsiteX0" fmla="*/ 524624 w 2173872"/>
                    <a:gd name="connsiteY0" fmla="*/ 0 h 329861"/>
                    <a:gd name="connsiteX1" fmla="*/ 2173872 w 2173872"/>
                    <a:gd name="connsiteY1" fmla="*/ 3935 h 329861"/>
                    <a:gd name="connsiteX2" fmla="*/ 2069195 w 2173872"/>
                    <a:gd name="connsiteY2" fmla="*/ 306048 h 329861"/>
                    <a:gd name="connsiteX3" fmla="*/ 0 w 2173872"/>
                    <a:gd name="connsiteY3" fmla="*/ 329861 h 329861"/>
                    <a:gd name="connsiteX4" fmla="*/ 524624 w 2173872"/>
                    <a:gd name="connsiteY4" fmla="*/ 0 h 329861"/>
                    <a:gd name="connsiteX0" fmla="*/ 524624 w 2149498"/>
                    <a:gd name="connsiteY0" fmla="*/ 4572 h 334433"/>
                    <a:gd name="connsiteX1" fmla="*/ 2149498 w 2149498"/>
                    <a:gd name="connsiteY1" fmla="*/ 0 h 334433"/>
                    <a:gd name="connsiteX2" fmla="*/ 2069195 w 2149498"/>
                    <a:gd name="connsiteY2" fmla="*/ 310620 h 334433"/>
                    <a:gd name="connsiteX3" fmla="*/ 0 w 2149498"/>
                    <a:gd name="connsiteY3" fmla="*/ 334433 h 334433"/>
                    <a:gd name="connsiteX4" fmla="*/ 524624 w 2149498"/>
                    <a:gd name="connsiteY4" fmla="*/ 4572 h 334433"/>
                    <a:gd name="connsiteX0" fmla="*/ 524624 w 2149498"/>
                    <a:gd name="connsiteY0" fmla="*/ 4572 h 334433"/>
                    <a:gd name="connsiteX1" fmla="*/ 2149498 w 2149498"/>
                    <a:gd name="connsiteY1" fmla="*/ 0 h 334433"/>
                    <a:gd name="connsiteX2" fmla="*/ 2069195 w 2149498"/>
                    <a:gd name="connsiteY2" fmla="*/ 310620 h 334433"/>
                    <a:gd name="connsiteX3" fmla="*/ 0 w 2149498"/>
                    <a:gd name="connsiteY3" fmla="*/ 334433 h 334433"/>
                    <a:gd name="connsiteX4" fmla="*/ 524624 w 2149498"/>
                    <a:gd name="connsiteY4" fmla="*/ 4572 h 334433"/>
                    <a:gd name="connsiteX0" fmla="*/ 516499 w 2149498"/>
                    <a:gd name="connsiteY0" fmla="*/ 2020 h 334433"/>
                    <a:gd name="connsiteX1" fmla="*/ 2149498 w 2149498"/>
                    <a:gd name="connsiteY1" fmla="*/ 0 h 334433"/>
                    <a:gd name="connsiteX2" fmla="*/ 2069195 w 2149498"/>
                    <a:gd name="connsiteY2" fmla="*/ 310620 h 334433"/>
                    <a:gd name="connsiteX3" fmla="*/ 0 w 2149498"/>
                    <a:gd name="connsiteY3" fmla="*/ 334433 h 334433"/>
                    <a:gd name="connsiteX4" fmla="*/ 516499 w 2149498"/>
                    <a:gd name="connsiteY4" fmla="*/ 2020 h 334433"/>
                    <a:gd name="connsiteX0" fmla="*/ 516499 w 2452021"/>
                    <a:gd name="connsiteY0" fmla="*/ 2020 h 334433"/>
                    <a:gd name="connsiteX1" fmla="*/ 2149498 w 2452021"/>
                    <a:gd name="connsiteY1" fmla="*/ 0 h 334433"/>
                    <a:gd name="connsiteX2" fmla="*/ 2434811 w 2452021"/>
                    <a:gd name="connsiteY2" fmla="*/ 154087 h 334433"/>
                    <a:gd name="connsiteX3" fmla="*/ 0 w 2452021"/>
                    <a:gd name="connsiteY3" fmla="*/ 334433 h 334433"/>
                    <a:gd name="connsiteX4" fmla="*/ 516499 w 2452021"/>
                    <a:gd name="connsiteY4" fmla="*/ 2020 h 334433"/>
                    <a:gd name="connsiteX0" fmla="*/ 516499 w 2366175"/>
                    <a:gd name="connsiteY0" fmla="*/ 2020 h 334433"/>
                    <a:gd name="connsiteX1" fmla="*/ 2149498 w 2366175"/>
                    <a:gd name="connsiteY1" fmla="*/ 0 h 334433"/>
                    <a:gd name="connsiteX2" fmla="*/ 2345438 w 2366175"/>
                    <a:gd name="connsiteY2" fmla="*/ 146430 h 334433"/>
                    <a:gd name="connsiteX3" fmla="*/ 0 w 2366175"/>
                    <a:gd name="connsiteY3" fmla="*/ 334433 h 334433"/>
                    <a:gd name="connsiteX4" fmla="*/ 516499 w 2366175"/>
                    <a:gd name="connsiteY4" fmla="*/ 2020 h 334433"/>
                    <a:gd name="connsiteX0" fmla="*/ 516499 w 2507216"/>
                    <a:gd name="connsiteY0" fmla="*/ 2020 h 334433"/>
                    <a:gd name="connsiteX1" fmla="*/ 2149498 w 2507216"/>
                    <a:gd name="connsiteY1" fmla="*/ 0 h 334433"/>
                    <a:gd name="connsiteX2" fmla="*/ 2491685 w 2507216"/>
                    <a:gd name="connsiteY2" fmla="*/ 145579 h 334433"/>
                    <a:gd name="connsiteX3" fmla="*/ 0 w 2507216"/>
                    <a:gd name="connsiteY3" fmla="*/ 334433 h 334433"/>
                    <a:gd name="connsiteX4" fmla="*/ 516499 w 2507216"/>
                    <a:gd name="connsiteY4" fmla="*/ 2020 h 334433"/>
                    <a:gd name="connsiteX0" fmla="*/ 516499 w 2491685"/>
                    <a:gd name="connsiteY0" fmla="*/ 2020 h 334433"/>
                    <a:gd name="connsiteX1" fmla="*/ 2149498 w 2491685"/>
                    <a:gd name="connsiteY1" fmla="*/ 0 h 334433"/>
                    <a:gd name="connsiteX2" fmla="*/ 2491685 w 2491685"/>
                    <a:gd name="connsiteY2" fmla="*/ 145579 h 334433"/>
                    <a:gd name="connsiteX3" fmla="*/ 0 w 2491685"/>
                    <a:gd name="connsiteY3" fmla="*/ 334433 h 334433"/>
                    <a:gd name="connsiteX4" fmla="*/ 516499 w 2491685"/>
                    <a:gd name="connsiteY4" fmla="*/ 2020 h 334433"/>
                    <a:gd name="connsiteX0" fmla="*/ 516499 w 2491685"/>
                    <a:gd name="connsiteY0" fmla="*/ 2020 h 334433"/>
                    <a:gd name="connsiteX1" fmla="*/ 2149498 w 2491685"/>
                    <a:gd name="connsiteY1" fmla="*/ 0 h 334433"/>
                    <a:gd name="connsiteX2" fmla="*/ 2491685 w 2491685"/>
                    <a:gd name="connsiteY2" fmla="*/ 145579 h 334433"/>
                    <a:gd name="connsiteX3" fmla="*/ 0 w 2491685"/>
                    <a:gd name="connsiteY3" fmla="*/ 334433 h 334433"/>
                    <a:gd name="connsiteX4" fmla="*/ 516499 w 2491685"/>
                    <a:gd name="connsiteY4" fmla="*/ 2020 h 334433"/>
                    <a:gd name="connsiteX0" fmla="*/ 516499 w 2491685"/>
                    <a:gd name="connsiteY0" fmla="*/ 2020 h 334433"/>
                    <a:gd name="connsiteX1" fmla="*/ 2149498 w 2491685"/>
                    <a:gd name="connsiteY1" fmla="*/ 0 h 334433"/>
                    <a:gd name="connsiteX2" fmla="*/ 2491685 w 2491685"/>
                    <a:gd name="connsiteY2" fmla="*/ 145579 h 334433"/>
                    <a:gd name="connsiteX3" fmla="*/ 723941 w 2491685"/>
                    <a:gd name="connsiteY3" fmla="*/ 331459 h 334433"/>
                    <a:gd name="connsiteX4" fmla="*/ 0 w 2491685"/>
                    <a:gd name="connsiteY4" fmla="*/ 334433 h 334433"/>
                    <a:gd name="connsiteX5" fmla="*/ 516499 w 2491685"/>
                    <a:gd name="connsiteY5" fmla="*/ 2020 h 334433"/>
                    <a:gd name="connsiteX0" fmla="*/ 516499 w 2491685"/>
                    <a:gd name="connsiteY0" fmla="*/ 2020 h 334433"/>
                    <a:gd name="connsiteX1" fmla="*/ 2149498 w 2491685"/>
                    <a:gd name="connsiteY1" fmla="*/ 0 h 334433"/>
                    <a:gd name="connsiteX2" fmla="*/ 2491685 w 2491685"/>
                    <a:gd name="connsiteY2" fmla="*/ 145579 h 334433"/>
                    <a:gd name="connsiteX3" fmla="*/ 723941 w 2491685"/>
                    <a:gd name="connsiteY3" fmla="*/ 331459 h 334433"/>
                    <a:gd name="connsiteX4" fmla="*/ 0 w 2491685"/>
                    <a:gd name="connsiteY4" fmla="*/ 334433 h 334433"/>
                    <a:gd name="connsiteX5" fmla="*/ 516499 w 2491685"/>
                    <a:gd name="connsiteY5" fmla="*/ 2020 h 334433"/>
                    <a:gd name="connsiteX0" fmla="*/ 516499 w 2491685"/>
                    <a:gd name="connsiteY0" fmla="*/ 2020 h 334433"/>
                    <a:gd name="connsiteX1" fmla="*/ 2149498 w 2491685"/>
                    <a:gd name="connsiteY1" fmla="*/ 0 h 334433"/>
                    <a:gd name="connsiteX2" fmla="*/ 2491685 w 2491685"/>
                    <a:gd name="connsiteY2" fmla="*/ 145579 h 334433"/>
                    <a:gd name="connsiteX3" fmla="*/ 756440 w 2491685"/>
                    <a:gd name="connsiteY3" fmla="*/ 331459 h 334433"/>
                    <a:gd name="connsiteX4" fmla="*/ 0 w 2491685"/>
                    <a:gd name="connsiteY4" fmla="*/ 334433 h 334433"/>
                    <a:gd name="connsiteX5" fmla="*/ 516499 w 2491685"/>
                    <a:gd name="connsiteY5" fmla="*/ 2020 h 334433"/>
                    <a:gd name="connsiteX0" fmla="*/ 516499 w 2491685"/>
                    <a:gd name="connsiteY0" fmla="*/ 2020 h 334433"/>
                    <a:gd name="connsiteX1" fmla="*/ 2149498 w 2491685"/>
                    <a:gd name="connsiteY1" fmla="*/ 0 h 334433"/>
                    <a:gd name="connsiteX2" fmla="*/ 2491685 w 2491685"/>
                    <a:gd name="connsiteY2" fmla="*/ 145579 h 334433"/>
                    <a:gd name="connsiteX3" fmla="*/ 756440 w 2491685"/>
                    <a:gd name="connsiteY3" fmla="*/ 331459 h 334433"/>
                    <a:gd name="connsiteX4" fmla="*/ 0 w 2491685"/>
                    <a:gd name="connsiteY4" fmla="*/ 334433 h 334433"/>
                    <a:gd name="connsiteX5" fmla="*/ 516499 w 2491685"/>
                    <a:gd name="connsiteY5" fmla="*/ 2020 h 334433"/>
                    <a:gd name="connsiteX0" fmla="*/ 516499 w 2491685"/>
                    <a:gd name="connsiteY0" fmla="*/ 2020 h 334433"/>
                    <a:gd name="connsiteX1" fmla="*/ 2149498 w 2491685"/>
                    <a:gd name="connsiteY1" fmla="*/ 0 h 334433"/>
                    <a:gd name="connsiteX2" fmla="*/ 2491685 w 2491685"/>
                    <a:gd name="connsiteY2" fmla="*/ 145579 h 334433"/>
                    <a:gd name="connsiteX3" fmla="*/ 756440 w 2491685"/>
                    <a:gd name="connsiteY3" fmla="*/ 331459 h 334433"/>
                    <a:gd name="connsiteX4" fmla="*/ 0 w 2491685"/>
                    <a:gd name="connsiteY4" fmla="*/ 334433 h 334433"/>
                    <a:gd name="connsiteX5" fmla="*/ 516499 w 2491685"/>
                    <a:gd name="connsiteY5" fmla="*/ 2020 h 334433"/>
                    <a:gd name="connsiteX0" fmla="*/ 516499 w 2491685"/>
                    <a:gd name="connsiteY0" fmla="*/ 2020 h 334433"/>
                    <a:gd name="connsiteX1" fmla="*/ 2149498 w 2491685"/>
                    <a:gd name="connsiteY1" fmla="*/ 0 h 334433"/>
                    <a:gd name="connsiteX2" fmla="*/ 2491685 w 2491685"/>
                    <a:gd name="connsiteY2" fmla="*/ 145579 h 334433"/>
                    <a:gd name="connsiteX3" fmla="*/ 756440 w 2491685"/>
                    <a:gd name="connsiteY3" fmla="*/ 331459 h 334433"/>
                    <a:gd name="connsiteX4" fmla="*/ 0 w 2491685"/>
                    <a:gd name="connsiteY4" fmla="*/ 334433 h 334433"/>
                    <a:gd name="connsiteX5" fmla="*/ 516499 w 2491685"/>
                    <a:gd name="connsiteY5" fmla="*/ 2020 h 334433"/>
                    <a:gd name="connsiteX0" fmla="*/ 516499 w 2491685"/>
                    <a:gd name="connsiteY0" fmla="*/ 2020 h 334433"/>
                    <a:gd name="connsiteX1" fmla="*/ 2149498 w 2491685"/>
                    <a:gd name="connsiteY1" fmla="*/ 0 h 334433"/>
                    <a:gd name="connsiteX2" fmla="*/ 2491685 w 2491685"/>
                    <a:gd name="connsiteY2" fmla="*/ 145579 h 334433"/>
                    <a:gd name="connsiteX3" fmla="*/ 756440 w 2491685"/>
                    <a:gd name="connsiteY3" fmla="*/ 331459 h 334433"/>
                    <a:gd name="connsiteX4" fmla="*/ 0 w 2491685"/>
                    <a:gd name="connsiteY4" fmla="*/ 334433 h 334433"/>
                    <a:gd name="connsiteX5" fmla="*/ 516499 w 2491685"/>
                    <a:gd name="connsiteY5" fmla="*/ 2020 h 334433"/>
                    <a:gd name="connsiteX0" fmla="*/ 516499 w 2491685"/>
                    <a:gd name="connsiteY0" fmla="*/ 2020 h 334433"/>
                    <a:gd name="connsiteX1" fmla="*/ 2149498 w 2491685"/>
                    <a:gd name="connsiteY1" fmla="*/ 0 h 334433"/>
                    <a:gd name="connsiteX2" fmla="*/ 2491685 w 2491685"/>
                    <a:gd name="connsiteY2" fmla="*/ 145579 h 334433"/>
                    <a:gd name="connsiteX3" fmla="*/ 756440 w 2491685"/>
                    <a:gd name="connsiteY3" fmla="*/ 331459 h 334433"/>
                    <a:gd name="connsiteX4" fmla="*/ 0 w 2491685"/>
                    <a:gd name="connsiteY4" fmla="*/ 334433 h 334433"/>
                    <a:gd name="connsiteX5" fmla="*/ 516499 w 2491685"/>
                    <a:gd name="connsiteY5" fmla="*/ 2020 h 334433"/>
                    <a:gd name="connsiteX0" fmla="*/ 516499 w 2491685"/>
                    <a:gd name="connsiteY0" fmla="*/ 2020 h 334433"/>
                    <a:gd name="connsiteX1" fmla="*/ 2149498 w 2491685"/>
                    <a:gd name="connsiteY1" fmla="*/ 0 h 334433"/>
                    <a:gd name="connsiteX2" fmla="*/ 2491685 w 2491685"/>
                    <a:gd name="connsiteY2" fmla="*/ 145579 h 334433"/>
                    <a:gd name="connsiteX3" fmla="*/ 756440 w 2491685"/>
                    <a:gd name="connsiteY3" fmla="*/ 331459 h 334433"/>
                    <a:gd name="connsiteX4" fmla="*/ 0 w 2491685"/>
                    <a:gd name="connsiteY4" fmla="*/ 334433 h 334433"/>
                    <a:gd name="connsiteX5" fmla="*/ 516499 w 2491685"/>
                    <a:gd name="connsiteY5" fmla="*/ 2020 h 334433"/>
                    <a:gd name="connsiteX0" fmla="*/ 516499 w 2491685"/>
                    <a:gd name="connsiteY0" fmla="*/ 2020 h 334433"/>
                    <a:gd name="connsiteX1" fmla="*/ 2149498 w 2491685"/>
                    <a:gd name="connsiteY1" fmla="*/ 0 h 334433"/>
                    <a:gd name="connsiteX2" fmla="*/ 2491685 w 2491685"/>
                    <a:gd name="connsiteY2" fmla="*/ 145579 h 334433"/>
                    <a:gd name="connsiteX3" fmla="*/ 788939 w 2491685"/>
                    <a:gd name="connsiteY3" fmla="*/ 332310 h 334433"/>
                    <a:gd name="connsiteX4" fmla="*/ 0 w 2491685"/>
                    <a:gd name="connsiteY4" fmla="*/ 334433 h 334433"/>
                    <a:gd name="connsiteX5" fmla="*/ 516499 w 2491685"/>
                    <a:gd name="connsiteY5" fmla="*/ 2020 h 334433"/>
                    <a:gd name="connsiteX0" fmla="*/ 516499 w 2491685"/>
                    <a:gd name="connsiteY0" fmla="*/ 2020 h 334433"/>
                    <a:gd name="connsiteX1" fmla="*/ 2149498 w 2491685"/>
                    <a:gd name="connsiteY1" fmla="*/ 0 h 334433"/>
                    <a:gd name="connsiteX2" fmla="*/ 2491685 w 2491685"/>
                    <a:gd name="connsiteY2" fmla="*/ 145579 h 334433"/>
                    <a:gd name="connsiteX3" fmla="*/ 788939 w 2491685"/>
                    <a:gd name="connsiteY3" fmla="*/ 332310 h 334433"/>
                    <a:gd name="connsiteX4" fmla="*/ 0 w 2491685"/>
                    <a:gd name="connsiteY4" fmla="*/ 334433 h 334433"/>
                    <a:gd name="connsiteX5" fmla="*/ 516499 w 2491685"/>
                    <a:gd name="connsiteY5" fmla="*/ 2020 h 334433"/>
                    <a:gd name="connsiteX0" fmla="*/ 882115 w 2857301"/>
                    <a:gd name="connsiteY0" fmla="*/ 2020 h 332310"/>
                    <a:gd name="connsiteX1" fmla="*/ 2515114 w 2857301"/>
                    <a:gd name="connsiteY1" fmla="*/ 0 h 332310"/>
                    <a:gd name="connsiteX2" fmla="*/ 2857301 w 2857301"/>
                    <a:gd name="connsiteY2" fmla="*/ 145579 h 332310"/>
                    <a:gd name="connsiteX3" fmla="*/ 1154555 w 2857301"/>
                    <a:gd name="connsiteY3" fmla="*/ 332310 h 332310"/>
                    <a:gd name="connsiteX4" fmla="*/ 0 w 2857301"/>
                    <a:gd name="connsiteY4" fmla="*/ 262121 h 332310"/>
                    <a:gd name="connsiteX5" fmla="*/ 882115 w 2857301"/>
                    <a:gd name="connsiteY5" fmla="*/ 2020 h 332310"/>
                    <a:gd name="connsiteX0" fmla="*/ 882115 w 2857301"/>
                    <a:gd name="connsiteY0" fmla="*/ 2020 h 332310"/>
                    <a:gd name="connsiteX1" fmla="*/ 2515114 w 2857301"/>
                    <a:gd name="connsiteY1" fmla="*/ 0 h 332310"/>
                    <a:gd name="connsiteX2" fmla="*/ 2857301 w 2857301"/>
                    <a:gd name="connsiteY2" fmla="*/ 145579 h 332310"/>
                    <a:gd name="connsiteX3" fmla="*/ 1154555 w 2857301"/>
                    <a:gd name="connsiteY3" fmla="*/ 332310 h 332310"/>
                    <a:gd name="connsiteX4" fmla="*/ 0 w 2857301"/>
                    <a:gd name="connsiteY4" fmla="*/ 262121 h 332310"/>
                    <a:gd name="connsiteX5" fmla="*/ 882115 w 2857301"/>
                    <a:gd name="connsiteY5" fmla="*/ 2020 h 332310"/>
                    <a:gd name="connsiteX0" fmla="*/ 914614 w 2889800"/>
                    <a:gd name="connsiteY0" fmla="*/ 2020 h 332310"/>
                    <a:gd name="connsiteX1" fmla="*/ 2547613 w 2889800"/>
                    <a:gd name="connsiteY1" fmla="*/ 0 h 332310"/>
                    <a:gd name="connsiteX2" fmla="*/ 2889800 w 2889800"/>
                    <a:gd name="connsiteY2" fmla="*/ 145579 h 332310"/>
                    <a:gd name="connsiteX3" fmla="*/ 1187054 w 2889800"/>
                    <a:gd name="connsiteY3" fmla="*/ 332310 h 332310"/>
                    <a:gd name="connsiteX4" fmla="*/ 0 w 2889800"/>
                    <a:gd name="connsiteY4" fmla="*/ 331880 h 332310"/>
                    <a:gd name="connsiteX5" fmla="*/ 914614 w 2889800"/>
                    <a:gd name="connsiteY5" fmla="*/ 2020 h 332310"/>
                    <a:gd name="connsiteX0" fmla="*/ 914614 w 2889800"/>
                    <a:gd name="connsiteY0" fmla="*/ 2020 h 332310"/>
                    <a:gd name="connsiteX1" fmla="*/ 2547613 w 2889800"/>
                    <a:gd name="connsiteY1" fmla="*/ 0 h 332310"/>
                    <a:gd name="connsiteX2" fmla="*/ 2889800 w 2889800"/>
                    <a:gd name="connsiteY2" fmla="*/ 145579 h 332310"/>
                    <a:gd name="connsiteX3" fmla="*/ 1187054 w 2889800"/>
                    <a:gd name="connsiteY3" fmla="*/ 332310 h 332310"/>
                    <a:gd name="connsiteX4" fmla="*/ 0 w 2889800"/>
                    <a:gd name="connsiteY4" fmla="*/ 331880 h 332310"/>
                    <a:gd name="connsiteX5" fmla="*/ 914614 w 2889800"/>
                    <a:gd name="connsiteY5" fmla="*/ 2020 h 332310"/>
                    <a:gd name="connsiteX0" fmla="*/ 885365 w 2860551"/>
                    <a:gd name="connsiteY0" fmla="*/ 2020 h 332310"/>
                    <a:gd name="connsiteX1" fmla="*/ 2518364 w 2860551"/>
                    <a:gd name="connsiteY1" fmla="*/ 0 h 332310"/>
                    <a:gd name="connsiteX2" fmla="*/ 2860551 w 2860551"/>
                    <a:gd name="connsiteY2" fmla="*/ 145579 h 332310"/>
                    <a:gd name="connsiteX3" fmla="*/ 1157805 w 2860551"/>
                    <a:gd name="connsiteY3" fmla="*/ 332310 h 332310"/>
                    <a:gd name="connsiteX4" fmla="*/ 0 w 2860551"/>
                    <a:gd name="connsiteY4" fmla="*/ 321671 h 332310"/>
                    <a:gd name="connsiteX5" fmla="*/ 885365 w 2860551"/>
                    <a:gd name="connsiteY5" fmla="*/ 2020 h 332310"/>
                    <a:gd name="connsiteX0" fmla="*/ 885365 w 2860551"/>
                    <a:gd name="connsiteY0" fmla="*/ 2020 h 323122"/>
                    <a:gd name="connsiteX1" fmla="*/ 2518364 w 2860551"/>
                    <a:gd name="connsiteY1" fmla="*/ 0 h 323122"/>
                    <a:gd name="connsiteX2" fmla="*/ 2860551 w 2860551"/>
                    <a:gd name="connsiteY2" fmla="*/ 145579 h 323122"/>
                    <a:gd name="connsiteX3" fmla="*/ 1118806 w 2860551"/>
                    <a:gd name="connsiteY3" fmla="*/ 323122 h 323122"/>
                    <a:gd name="connsiteX4" fmla="*/ 0 w 2860551"/>
                    <a:gd name="connsiteY4" fmla="*/ 321671 h 323122"/>
                    <a:gd name="connsiteX5" fmla="*/ 885365 w 2860551"/>
                    <a:gd name="connsiteY5" fmla="*/ 2020 h 323122"/>
                    <a:gd name="connsiteX0" fmla="*/ 873178 w 2848364"/>
                    <a:gd name="connsiteY0" fmla="*/ 2020 h 323122"/>
                    <a:gd name="connsiteX1" fmla="*/ 2506177 w 2848364"/>
                    <a:gd name="connsiteY1" fmla="*/ 0 h 323122"/>
                    <a:gd name="connsiteX2" fmla="*/ 2848364 w 2848364"/>
                    <a:gd name="connsiteY2" fmla="*/ 145579 h 323122"/>
                    <a:gd name="connsiteX3" fmla="*/ 1106619 w 2848364"/>
                    <a:gd name="connsiteY3" fmla="*/ 323122 h 323122"/>
                    <a:gd name="connsiteX4" fmla="*/ 0 w 2848364"/>
                    <a:gd name="connsiteY4" fmla="*/ 318694 h 323122"/>
                    <a:gd name="connsiteX5" fmla="*/ 873178 w 2848364"/>
                    <a:gd name="connsiteY5" fmla="*/ 2020 h 323122"/>
                    <a:gd name="connsiteX0" fmla="*/ 873178 w 2848364"/>
                    <a:gd name="connsiteY0" fmla="*/ 2020 h 318694"/>
                    <a:gd name="connsiteX1" fmla="*/ 2506177 w 2848364"/>
                    <a:gd name="connsiteY1" fmla="*/ 0 h 318694"/>
                    <a:gd name="connsiteX2" fmla="*/ 2848364 w 2848364"/>
                    <a:gd name="connsiteY2" fmla="*/ 145579 h 318694"/>
                    <a:gd name="connsiteX3" fmla="*/ 1118806 w 2848364"/>
                    <a:gd name="connsiteY3" fmla="*/ 318443 h 318694"/>
                    <a:gd name="connsiteX4" fmla="*/ 0 w 2848364"/>
                    <a:gd name="connsiteY4" fmla="*/ 318694 h 318694"/>
                    <a:gd name="connsiteX5" fmla="*/ 873178 w 2848364"/>
                    <a:gd name="connsiteY5" fmla="*/ 2020 h 318694"/>
                    <a:gd name="connsiteX0" fmla="*/ 873178 w 2848364"/>
                    <a:gd name="connsiteY0" fmla="*/ 2020 h 318694"/>
                    <a:gd name="connsiteX1" fmla="*/ 2506177 w 2848364"/>
                    <a:gd name="connsiteY1" fmla="*/ 0 h 318694"/>
                    <a:gd name="connsiteX2" fmla="*/ 2848364 w 2848364"/>
                    <a:gd name="connsiteY2" fmla="*/ 145579 h 318694"/>
                    <a:gd name="connsiteX3" fmla="*/ 1118806 w 2848364"/>
                    <a:gd name="connsiteY3" fmla="*/ 318443 h 318694"/>
                    <a:gd name="connsiteX4" fmla="*/ 1035932 w 2848364"/>
                    <a:gd name="connsiteY4" fmla="*/ 317422 h 318694"/>
                    <a:gd name="connsiteX5" fmla="*/ 0 w 2848364"/>
                    <a:gd name="connsiteY5" fmla="*/ 318694 h 318694"/>
                    <a:gd name="connsiteX6" fmla="*/ 873178 w 2848364"/>
                    <a:gd name="connsiteY6" fmla="*/ 2020 h 318694"/>
                    <a:gd name="connsiteX0" fmla="*/ 873178 w 2848364"/>
                    <a:gd name="connsiteY0" fmla="*/ 2020 h 318694"/>
                    <a:gd name="connsiteX1" fmla="*/ 2506177 w 2848364"/>
                    <a:gd name="connsiteY1" fmla="*/ 0 h 318694"/>
                    <a:gd name="connsiteX2" fmla="*/ 2848364 w 2848364"/>
                    <a:gd name="connsiteY2" fmla="*/ 145579 h 318694"/>
                    <a:gd name="connsiteX3" fmla="*/ 1135056 w 2848364"/>
                    <a:gd name="connsiteY3" fmla="*/ 312913 h 318694"/>
                    <a:gd name="connsiteX4" fmla="*/ 1035932 w 2848364"/>
                    <a:gd name="connsiteY4" fmla="*/ 317422 h 318694"/>
                    <a:gd name="connsiteX5" fmla="*/ 0 w 2848364"/>
                    <a:gd name="connsiteY5" fmla="*/ 318694 h 318694"/>
                    <a:gd name="connsiteX6" fmla="*/ 873178 w 2848364"/>
                    <a:gd name="connsiteY6" fmla="*/ 2020 h 318694"/>
                    <a:gd name="connsiteX0" fmla="*/ 873178 w 2848364"/>
                    <a:gd name="connsiteY0" fmla="*/ 2020 h 318694"/>
                    <a:gd name="connsiteX1" fmla="*/ 2506177 w 2848364"/>
                    <a:gd name="connsiteY1" fmla="*/ 0 h 318694"/>
                    <a:gd name="connsiteX2" fmla="*/ 2848364 w 2848364"/>
                    <a:gd name="connsiteY2" fmla="*/ 145579 h 318694"/>
                    <a:gd name="connsiteX3" fmla="*/ 1135056 w 2848364"/>
                    <a:gd name="connsiteY3" fmla="*/ 312913 h 318694"/>
                    <a:gd name="connsiteX4" fmla="*/ 1068431 w 2848364"/>
                    <a:gd name="connsiteY4" fmla="*/ 318273 h 318694"/>
                    <a:gd name="connsiteX5" fmla="*/ 0 w 2848364"/>
                    <a:gd name="connsiteY5" fmla="*/ 318694 h 318694"/>
                    <a:gd name="connsiteX6" fmla="*/ 873178 w 2848364"/>
                    <a:gd name="connsiteY6" fmla="*/ 2020 h 318694"/>
                    <a:gd name="connsiteX0" fmla="*/ 873178 w 2848364"/>
                    <a:gd name="connsiteY0" fmla="*/ 2020 h 320825"/>
                    <a:gd name="connsiteX1" fmla="*/ 2506177 w 2848364"/>
                    <a:gd name="connsiteY1" fmla="*/ 0 h 320825"/>
                    <a:gd name="connsiteX2" fmla="*/ 2848364 w 2848364"/>
                    <a:gd name="connsiteY2" fmla="*/ 145579 h 320825"/>
                    <a:gd name="connsiteX3" fmla="*/ 1135056 w 2848364"/>
                    <a:gd name="connsiteY3" fmla="*/ 312913 h 320825"/>
                    <a:gd name="connsiteX4" fmla="*/ 1068431 w 2848364"/>
                    <a:gd name="connsiteY4" fmla="*/ 318273 h 320825"/>
                    <a:gd name="connsiteX5" fmla="*/ 81268 w 2848364"/>
                    <a:gd name="connsiteY5" fmla="*/ 320825 h 320825"/>
                    <a:gd name="connsiteX6" fmla="*/ 0 w 2848364"/>
                    <a:gd name="connsiteY6" fmla="*/ 318694 h 320825"/>
                    <a:gd name="connsiteX7" fmla="*/ 873178 w 2848364"/>
                    <a:gd name="connsiteY7" fmla="*/ 2020 h 320825"/>
                    <a:gd name="connsiteX0" fmla="*/ 865053 w 2840239"/>
                    <a:gd name="connsiteY0" fmla="*/ 2020 h 320825"/>
                    <a:gd name="connsiteX1" fmla="*/ 2498052 w 2840239"/>
                    <a:gd name="connsiteY1" fmla="*/ 0 h 320825"/>
                    <a:gd name="connsiteX2" fmla="*/ 2840239 w 2840239"/>
                    <a:gd name="connsiteY2" fmla="*/ 145579 h 320825"/>
                    <a:gd name="connsiteX3" fmla="*/ 1126931 w 2840239"/>
                    <a:gd name="connsiteY3" fmla="*/ 312913 h 320825"/>
                    <a:gd name="connsiteX4" fmla="*/ 1060306 w 2840239"/>
                    <a:gd name="connsiteY4" fmla="*/ 318273 h 320825"/>
                    <a:gd name="connsiteX5" fmla="*/ 73143 w 2840239"/>
                    <a:gd name="connsiteY5" fmla="*/ 320825 h 320825"/>
                    <a:gd name="connsiteX6" fmla="*/ 0 w 2840239"/>
                    <a:gd name="connsiteY6" fmla="*/ 314440 h 320825"/>
                    <a:gd name="connsiteX7" fmla="*/ 865053 w 2840239"/>
                    <a:gd name="connsiteY7" fmla="*/ 2020 h 320825"/>
                    <a:gd name="connsiteX0" fmla="*/ 865053 w 2840239"/>
                    <a:gd name="connsiteY0" fmla="*/ 2020 h 318273"/>
                    <a:gd name="connsiteX1" fmla="*/ 2498052 w 2840239"/>
                    <a:gd name="connsiteY1" fmla="*/ 0 h 318273"/>
                    <a:gd name="connsiteX2" fmla="*/ 2840239 w 2840239"/>
                    <a:gd name="connsiteY2" fmla="*/ 145579 h 318273"/>
                    <a:gd name="connsiteX3" fmla="*/ 1126931 w 2840239"/>
                    <a:gd name="connsiteY3" fmla="*/ 312913 h 318273"/>
                    <a:gd name="connsiteX4" fmla="*/ 1060306 w 2840239"/>
                    <a:gd name="connsiteY4" fmla="*/ 318273 h 318273"/>
                    <a:gd name="connsiteX5" fmla="*/ 73144 w 2840239"/>
                    <a:gd name="connsiteY5" fmla="*/ 318273 h 318273"/>
                    <a:gd name="connsiteX6" fmla="*/ 0 w 2840239"/>
                    <a:gd name="connsiteY6" fmla="*/ 314440 h 318273"/>
                    <a:gd name="connsiteX7" fmla="*/ 865053 w 2840239"/>
                    <a:gd name="connsiteY7" fmla="*/ 2020 h 318273"/>
                    <a:gd name="connsiteX0" fmla="*/ 877240 w 2852426"/>
                    <a:gd name="connsiteY0" fmla="*/ 2020 h 318273"/>
                    <a:gd name="connsiteX1" fmla="*/ 2510239 w 2852426"/>
                    <a:gd name="connsiteY1" fmla="*/ 0 h 318273"/>
                    <a:gd name="connsiteX2" fmla="*/ 2852426 w 2852426"/>
                    <a:gd name="connsiteY2" fmla="*/ 145579 h 318273"/>
                    <a:gd name="connsiteX3" fmla="*/ 1139118 w 2852426"/>
                    <a:gd name="connsiteY3" fmla="*/ 312913 h 318273"/>
                    <a:gd name="connsiteX4" fmla="*/ 1072493 w 2852426"/>
                    <a:gd name="connsiteY4" fmla="*/ 318273 h 318273"/>
                    <a:gd name="connsiteX5" fmla="*/ 85331 w 2852426"/>
                    <a:gd name="connsiteY5" fmla="*/ 318273 h 318273"/>
                    <a:gd name="connsiteX6" fmla="*/ 0 w 2852426"/>
                    <a:gd name="connsiteY6" fmla="*/ 311463 h 318273"/>
                    <a:gd name="connsiteX7" fmla="*/ 877240 w 2852426"/>
                    <a:gd name="connsiteY7" fmla="*/ 2020 h 318273"/>
                    <a:gd name="connsiteX0" fmla="*/ 877240 w 2836176"/>
                    <a:gd name="connsiteY0" fmla="*/ 2020 h 318273"/>
                    <a:gd name="connsiteX1" fmla="*/ 2510239 w 2836176"/>
                    <a:gd name="connsiteY1" fmla="*/ 0 h 318273"/>
                    <a:gd name="connsiteX2" fmla="*/ 2836176 w 2836176"/>
                    <a:gd name="connsiteY2" fmla="*/ 145579 h 318273"/>
                    <a:gd name="connsiteX3" fmla="*/ 1139118 w 2836176"/>
                    <a:gd name="connsiteY3" fmla="*/ 312913 h 318273"/>
                    <a:gd name="connsiteX4" fmla="*/ 1072493 w 2836176"/>
                    <a:gd name="connsiteY4" fmla="*/ 318273 h 318273"/>
                    <a:gd name="connsiteX5" fmla="*/ 85331 w 2836176"/>
                    <a:gd name="connsiteY5" fmla="*/ 318273 h 318273"/>
                    <a:gd name="connsiteX6" fmla="*/ 0 w 2836176"/>
                    <a:gd name="connsiteY6" fmla="*/ 311463 h 318273"/>
                    <a:gd name="connsiteX7" fmla="*/ 877240 w 2836176"/>
                    <a:gd name="connsiteY7" fmla="*/ 2020 h 318273"/>
                    <a:gd name="connsiteX0" fmla="*/ 877240 w 2975644"/>
                    <a:gd name="connsiteY0" fmla="*/ 2020 h 318273"/>
                    <a:gd name="connsiteX1" fmla="*/ 2510239 w 2975644"/>
                    <a:gd name="connsiteY1" fmla="*/ 0 h 318273"/>
                    <a:gd name="connsiteX2" fmla="*/ 2843699 w 2975644"/>
                    <a:gd name="connsiteY2" fmla="*/ 138770 h 318273"/>
                    <a:gd name="connsiteX3" fmla="*/ 2836176 w 2975644"/>
                    <a:gd name="connsiteY3" fmla="*/ 145579 h 318273"/>
                    <a:gd name="connsiteX4" fmla="*/ 1139118 w 2975644"/>
                    <a:gd name="connsiteY4" fmla="*/ 312913 h 318273"/>
                    <a:gd name="connsiteX5" fmla="*/ 1072493 w 2975644"/>
                    <a:gd name="connsiteY5" fmla="*/ 318273 h 318273"/>
                    <a:gd name="connsiteX6" fmla="*/ 85331 w 2975644"/>
                    <a:gd name="connsiteY6" fmla="*/ 318273 h 318273"/>
                    <a:gd name="connsiteX7" fmla="*/ 0 w 2975644"/>
                    <a:gd name="connsiteY7" fmla="*/ 311463 h 318273"/>
                    <a:gd name="connsiteX8" fmla="*/ 877240 w 2975644"/>
                    <a:gd name="connsiteY8" fmla="*/ 2020 h 318273"/>
                    <a:gd name="connsiteX0" fmla="*/ 877240 w 2956386"/>
                    <a:gd name="connsiteY0" fmla="*/ 2020 h 318273"/>
                    <a:gd name="connsiteX1" fmla="*/ 2510239 w 2956386"/>
                    <a:gd name="connsiteY1" fmla="*/ 0 h 318273"/>
                    <a:gd name="connsiteX2" fmla="*/ 2843699 w 2956386"/>
                    <a:gd name="connsiteY2" fmla="*/ 138770 h 318273"/>
                    <a:gd name="connsiteX3" fmla="*/ 2836176 w 2956386"/>
                    <a:gd name="connsiteY3" fmla="*/ 145579 h 318273"/>
                    <a:gd name="connsiteX4" fmla="*/ 1139118 w 2956386"/>
                    <a:gd name="connsiteY4" fmla="*/ 312913 h 318273"/>
                    <a:gd name="connsiteX5" fmla="*/ 1072493 w 2956386"/>
                    <a:gd name="connsiteY5" fmla="*/ 318273 h 318273"/>
                    <a:gd name="connsiteX6" fmla="*/ 85331 w 2956386"/>
                    <a:gd name="connsiteY6" fmla="*/ 318273 h 318273"/>
                    <a:gd name="connsiteX7" fmla="*/ 0 w 2956386"/>
                    <a:gd name="connsiteY7" fmla="*/ 311463 h 318273"/>
                    <a:gd name="connsiteX8" fmla="*/ 877240 w 2956386"/>
                    <a:gd name="connsiteY8" fmla="*/ 2020 h 318273"/>
                    <a:gd name="connsiteX0" fmla="*/ 877240 w 2956386"/>
                    <a:gd name="connsiteY0" fmla="*/ 2020 h 318273"/>
                    <a:gd name="connsiteX1" fmla="*/ 2510239 w 2956386"/>
                    <a:gd name="connsiteY1" fmla="*/ 0 h 318273"/>
                    <a:gd name="connsiteX2" fmla="*/ 2843699 w 2956386"/>
                    <a:gd name="connsiteY2" fmla="*/ 138770 h 318273"/>
                    <a:gd name="connsiteX3" fmla="*/ 2836176 w 2956386"/>
                    <a:gd name="connsiteY3" fmla="*/ 145579 h 318273"/>
                    <a:gd name="connsiteX4" fmla="*/ 1139118 w 2956386"/>
                    <a:gd name="connsiteY4" fmla="*/ 312913 h 318273"/>
                    <a:gd name="connsiteX5" fmla="*/ 1072493 w 2956386"/>
                    <a:gd name="connsiteY5" fmla="*/ 318273 h 318273"/>
                    <a:gd name="connsiteX6" fmla="*/ 85331 w 2956386"/>
                    <a:gd name="connsiteY6" fmla="*/ 318273 h 318273"/>
                    <a:gd name="connsiteX7" fmla="*/ 0 w 2956386"/>
                    <a:gd name="connsiteY7" fmla="*/ 311463 h 318273"/>
                    <a:gd name="connsiteX8" fmla="*/ 877240 w 2956386"/>
                    <a:gd name="connsiteY8" fmla="*/ 2020 h 318273"/>
                    <a:gd name="connsiteX0" fmla="*/ 877240 w 2969549"/>
                    <a:gd name="connsiteY0" fmla="*/ 2020 h 318273"/>
                    <a:gd name="connsiteX1" fmla="*/ 2510239 w 2969549"/>
                    <a:gd name="connsiteY1" fmla="*/ 0 h 318273"/>
                    <a:gd name="connsiteX2" fmla="*/ 2843699 w 2969549"/>
                    <a:gd name="connsiteY2" fmla="*/ 138770 h 318273"/>
                    <a:gd name="connsiteX3" fmla="*/ 2836176 w 2969549"/>
                    <a:gd name="connsiteY3" fmla="*/ 145579 h 318273"/>
                    <a:gd name="connsiteX4" fmla="*/ 1139118 w 2969549"/>
                    <a:gd name="connsiteY4" fmla="*/ 312913 h 318273"/>
                    <a:gd name="connsiteX5" fmla="*/ 1072493 w 2969549"/>
                    <a:gd name="connsiteY5" fmla="*/ 318273 h 318273"/>
                    <a:gd name="connsiteX6" fmla="*/ 85331 w 2969549"/>
                    <a:gd name="connsiteY6" fmla="*/ 318273 h 318273"/>
                    <a:gd name="connsiteX7" fmla="*/ 0 w 2969549"/>
                    <a:gd name="connsiteY7" fmla="*/ 311463 h 318273"/>
                    <a:gd name="connsiteX8" fmla="*/ 877240 w 2969549"/>
                    <a:gd name="connsiteY8" fmla="*/ 2020 h 318273"/>
                    <a:gd name="connsiteX0" fmla="*/ 877240 w 2971788"/>
                    <a:gd name="connsiteY0" fmla="*/ 7409 h 323662"/>
                    <a:gd name="connsiteX1" fmla="*/ 2510239 w 2971788"/>
                    <a:gd name="connsiteY1" fmla="*/ 5389 h 323662"/>
                    <a:gd name="connsiteX2" fmla="*/ 2599955 w 2971788"/>
                    <a:gd name="connsiteY2" fmla="*/ 12297 h 323662"/>
                    <a:gd name="connsiteX3" fmla="*/ 2843699 w 2971788"/>
                    <a:gd name="connsiteY3" fmla="*/ 144159 h 323662"/>
                    <a:gd name="connsiteX4" fmla="*/ 2836176 w 2971788"/>
                    <a:gd name="connsiteY4" fmla="*/ 150968 h 323662"/>
                    <a:gd name="connsiteX5" fmla="*/ 1139118 w 2971788"/>
                    <a:gd name="connsiteY5" fmla="*/ 318302 h 323662"/>
                    <a:gd name="connsiteX6" fmla="*/ 1072493 w 2971788"/>
                    <a:gd name="connsiteY6" fmla="*/ 323662 h 323662"/>
                    <a:gd name="connsiteX7" fmla="*/ 85331 w 2971788"/>
                    <a:gd name="connsiteY7" fmla="*/ 323662 h 323662"/>
                    <a:gd name="connsiteX8" fmla="*/ 0 w 2971788"/>
                    <a:gd name="connsiteY8" fmla="*/ 316852 h 323662"/>
                    <a:gd name="connsiteX9" fmla="*/ 877240 w 2971788"/>
                    <a:gd name="connsiteY9" fmla="*/ 7409 h 323662"/>
                    <a:gd name="connsiteX0" fmla="*/ 877240 w 2971788"/>
                    <a:gd name="connsiteY0" fmla="*/ 4389 h 320642"/>
                    <a:gd name="connsiteX1" fmla="*/ 2510239 w 2971788"/>
                    <a:gd name="connsiteY1" fmla="*/ 2369 h 320642"/>
                    <a:gd name="connsiteX2" fmla="*/ 2599955 w 2971788"/>
                    <a:gd name="connsiteY2" fmla="*/ 9277 h 320642"/>
                    <a:gd name="connsiteX3" fmla="*/ 2843699 w 2971788"/>
                    <a:gd name="connsiteY3" fmla="*/ 141139 h 320642"/>
                    <a:gd name="connsiteX4" fmla="*/ 2836176 w 2971788"/>
                    <a:gd name="connsiteY4" fmla="*/ 147948 h 320642"/>
                    <a:gd name="connsiteX5" fmla="*/ 1139118 w 2971788"/>
                    <a:gd name="connsiteY5" fmla="*/ 315282 h 320642"/>
                    <a:gd name="connsiteX6" fmla="*/ 1072493 w 2971788"/>
                    <a:gd name="connsiteY6" fmla="*/ 320642 h 320642"/>
                    <a:gd name="connsiteX7" fmla="*/ 85331 w 2971788"/>
                    <a:gd name="connsiteY7" fmla="*/ 320642 h 320642"/>
                    <a:gd name="connsiteX8" fmla="*/ 0 w 2971788"/>
                    <a:gd name="connsiteY8" fmla="*/ 313832 h 320642"/>
                    <a:gd name="connsiteX9" fmla="*/ 877240 w 2971788"/>
                    <a:gd name="connsiteY9" fmla="*/ 4389 h 320642"/>
                    <a:gd name="connsiteX0" fmla="*/ 877240 w 2971788"/>
                    <a:gd name="connsiteY0" fmla="*/ 7754 h 324007"/>
                    <a:gd name="connsiteX1" fmla="*/ 2510239 w 2971788"/>
                    <a:gd name="connsiteY1" fmla="*/ 5734 h 324007"/>
                    <a:gd name="connsiteX2" fmla="*/ 2599955 w 2971788"/>
                    <a:gd name="connsiteY2" fmla="*/ 12642 h 324007"/>
                    <a:gd name="connsiteX3" fmla="*/ 2843699 w 2971788"/>
                    <a:gd name="connsiteY3" fmla="*/ 144504 h 324007"/>
                    <a:gd name="connsiteX4" fmla="*/ 2836176 w 2971788"/>
                    <a:gd name="connsiteY4" fmla="*/ 151313 h 324007"/>
                    <a:gd name="connsiteX5" fmla="*/ 1139118 w 2971788"/>
                    <a:gd name="connsiteY5" fmla="*/ 318647 h 324007"/>
                    <a:gd name="connsiteX6" fmla="*/ 1072493 w 2971788"/>
                    <a:gd name="connsiteY6" fmla="*/ 324007 h 324007"/>
                    <a:gd name="connsiteX7" fmla="*/ 85331 w 2971788"/>
                    <a:gd name="connsiteY7" fmla="*/ 324007 h 324007"/>
                    <a:gd name="connsiteX8" fmla="*/ 0 w 2971788"/>
                    <a:gd name="connsiteY8" fmla="*/ 317197 h 324007"/>
                    <a:gd name="connsiteX9" fmla="*/ 877240 w 2971788"/>
                    <a:gd name="connsiteY9" fmla="*/ 7754 h 324007"/>
                    <a:gd name="connsiteX0" fmla="*/ 877240 w 2971788"/>
                    <a:gd name="connsiteY0" fmla="*/ 4965 h 321218"/>
                    <a:gd name="connsiteX1" fmla="*/ 2510239 w 2971788"/>
                    <a:gd name="connsiteY1" fmla="*/ 2945 h 321218"/>
                    <a:gd name="connsiteX2" fmla="*/ 2599955 w 2971788"/>
                    <a:gd name="connsiteY2" fmla="*/ 9853 h 321218"/>
                    <a:gd name="connsiteX3" fmla="*/ 2599955 w 2971788"/>
                    <a:gd name="connsiteY3" fmla="*/ 9428 h 321218"/>
                    <a:gd name="connsiteX4" fmla="*/ 2843699 w 2971788"/>
                    <a:gd name="connsiteY4" fmla="*/ 141715 h 321218"/>
                    <a:gd name="connsiteX5" fmla="*/ 2836176 w 2971788"/>
                    <a:gd name="connsiteY5" fmla="*/ 148524 h 321218"/>
                    <a:gd name="connsiteX6" fmla="*/ 1139118 w 2971788"/>
                    <a:gd name="connsiteY6" fmla="*/ 315858 h 321218"/>
                    <a:gd name="connsiteX7" fmla="*/ 1072493 w 2971788"/>
                    <a:gd name="connsiteY7" fmla="*/ 321218 h 321218"/>
                    <a:gd name="connsiteX8" fmla="*/ 85331 w 2971788"/>
                    <a:gd name="connsiteY8" fmla="*/ 321218 h 321218"/>
                    <a:gd name="connsiteX9" fmla="*/ 0 w 2971788"/>
                    <a:gd name="connsiteY9" fmla="*/ 314408 h 321218"/>
                    <a:gd name="connsiteX10" fmla="*/ 877240 w 2971788"/>
                    <a:gd name="connsiteY10" fmla="*/ 4965 h 321218"/>
                    <a:gd name="connsiteX0" fmla="*/ 877240 w 2971788"/>
                    <a:gd name="connsiteY0" fmla="*/ 4988 h 321241"/>
                    <a:gd name="connsiteX1" fmla="*/ 2510239 w 2971788"/>
                    <a:gd name="connsiteY1" fmla="*/ 2968 h 321241"/>
                    <a:gd name="connsiteX2" fmla="*/ 2599955 w 2971788"/>
                    <a:gd name="connsiteY2" fmla="*/ 9876 h 321241"/>
                    <a:gd name="connsiteX3" fmla="*/ 2599955 w 2971788"/>
                    <a:gd name="connsiteY3" fmla="*/ 9451 h 321241"/>
                    <a:gd name="connsiteX4" fmla="*/ 2843699 w 2971788"/>
                    <a:gd name="connsiteY4" fmla="*/ 141738 h 321241"/>
                    <a:gd name="connsiteX5" fmla="*/ 2836176 w 2971788"/>
                    <a:gd name="connsiteY5" fmla="*/ 148547 h 321241"/>
                    <a:gd name="connsiteX6" fmla="*/ 1139118 w 2971788"/>
                    <a:gd name="connsiteY6" fmla="*/ 315881 h 321241"/>
                    <a:gd name="connsiteX7" fmla="*/ 1072493 w 2971788"/>
                    <a:gd name="connsiteY7" fmla="*/ 321241 h 321241"/>
                    <a:gd name="connsiteX8" fmla="*/ 85331 w 2971788"/>
                    <a:gd name="connsiteY8" fmla="*/ 321241 h 321241"/>
                    <a:gd name="connsiteX9" fmla="*/ 0 w 2971788"/>
                    <a:gd name="connsiteY9" fmla="*/ 314431 h 321241"/>
                    <a:gd name="connsiteX10" fmla="*/ 877240 w 2971788"/>
                    <a:gd name="connsiteY10" fmla="*/ 4988 h 321241"/>
                    <a:gd name="connsiteX0" fmla="*/ 877240 w 2971788"/>
                    <a:gd name="connsiteY0" fmla="*/ 4988 h 321243"/>
                    <a:gd name="connsiteX1" fmla="*/ 2510239 w 2971788"/>
                    <a:gd name="connsiteY1" fmla="*/ 2968 h 321243"/>
                    <a:gd name="connsiteX2" fmla="*/ 2599955 w 2971788"/>
                    <a:gd name="connsiteY2" fmla="*/ 9876 h 321243"/>
                    <a:gd name="connsiteX3" fmla="*/ 2599955 w 2971788"/>
                    <a:gd name="connsiteY3" fmla="*/ 9451 h 321243"/>
                    <a:gd name="connsiteX4" fmla="*/ 2843699 w 2971788"/>
                    <a:gd name="connsiteY4" fmla="*/ 141738 h 321243"/>
                    <a:gd name="connsiteX5" fmla="*/ 2836176 w 2971788"/>
                    <a:gd name="connsiteY5" fmla="*/ 148547 h 321243"/>
                    <a:gd name="connsiteX6" fmla="*/ 1139118 w 2971788"/>
                    <a:gd name="connsiteY6" fmla="*/ 315881 h 321243"/>
                    <a:gd name="connsiteX7" fmla="*/ 1072493 w 2971788"/>
                    <a:gd name="connsiteY7" fmla="*/ 321241 h 321243"/>
                    <a:gd name="connsiteX8" fmla="*/ 85331 w 2971788"/>
                    <a:gd name="connsiteY8" fmla="*/ 321241 h 321243"/>
                    <a:gd name="connsiteX9" fmla="*/ 0 w 2971788"/>
                    <a:gd name="connsiteY9" fmla="*/ 314431 h 321243"/>
                    <a:gd name="connsiteX10" fmla="*/ 877240 w 2971788"/>
                    <a:gd name="connsiteY10" fmla="*/ 4988 h 321243"/>
                    <a:gd name="connsiteX0" fmla="*/ 877240 w 2971788"/>
                    <a:gd name="connsiteY0" fmla="*/ 4988 h 321241"/>
                    <a:gd name="connsiteX1" fmla="*/ 2510239 w 2971788"/>
                    <a:gd name="connsiteY1" fmla="*/ 2968 h 321241"/>
                    <a:gd name="connsiteX2" fmla="*/ 2599955 w 2971788"/>
                    <a:gd name="connsiteY2" fmla="*/ 9876 h 321241"/>
                    <a:gd name="connsiteX3" fmla="*/ 2599955 w 2971788"/>
                    <a:gd name="connsiteY3" fmla="*/ 9451 h 321241"/>
                    <a:gd name="connsiteX4" fmla="*/ 2843699 w 2971788"/>
                    <a:gd name="connsiteY4" fmla="*/ 141738 h 321241"/>
                    <a:gd name="connsiteX5" fmla="*/ 2836176 w 2971788"/>
                    <a:gd name="connsiteY5" fmla="*/ 148547 h 321241"/>
                    <a:gd name="connsiteX6" fmla="*/ 1139118 w 2971788"/>
                    <a:gd name="connsiteY6" fmla="*/ 315881 h 321241"/>
                    <a:gd name="connsiteX7" fmla="*/ 1072493 w 2971788"/>
                    <a:gd name="connsiteY7" fmla="*/ 321241 h 321241"/>
                    <a:gd name="connsiteX8" fmla="*/ 85331 w 2971788"/>
                    <a:gd name="connsiteY8" fmla="*/ 321241 h 321241"/>
                    <a:gd name="connsiteX9" fmla="*/ 0 w 2971788"/>
                    <a:gd name="connsiteY9" fmla="*/ 314431 h 321241"/>
                    <a:gd name="connsiteX10" fmla="*/ 877240 w 2971788"/>
                    <a:gd name="connsiteY10" fmla="*/ 4988 h 321241"/>
                    <a:gd name="connsiteX0" fmla="*/ 877240 w 2971788"/>
                    <a:gd name="connsiteY0" fmla="*/ 4988 h 321241"/>
                    <a:gd name="connsiteX1" fmla="*/ 2510239 w 2971788"/>
                    <a:gd name="connsiteY1" fmla="*/ 2968 h 321241"/>
                    <a:gd name="connsiteX2" fmla="*/ 2599955 w 2971788"/>
                    <a:gd name="connsiteY2" fmla="*/ 9876 h 321241"/>
                    <a:gd name="connsiteX3" fmla="*/ 2599955 w 2971788"/>
                    <a:gd name="connsiteY3" fmla="*/ 9451 h 321241"/>
                    <a:gd name="connsiteX4" fmla="*/ 2843699 w 2971788"/>
                    <a:gd name="connsiteY4" fmla="*/ 141738 h 321241"/>
                    <a:gd name="connsiteX5" fmla="*/ 2836176 w 2971788"/>
                    <a:gd name="connsiteY5" fmla="*/ 148547 h 321241"/>
                    <a:gd name="connsiteX6" fmla="*/ 1139118 w 2971788"/>
                    <a:gd name="connsiteY6" fmla="*/ 315881 h 321241"/>
                    <a:gd name="connsiteX7" fmla="*/ 1072493 w 2971788"/>
                    <a:gd name="connsiteY7" fmla="*/ 321241 h 321241"/>
                    <a:gd name="connsiteX8" fmla="*/ 85331 w 2971788"/>
                    <a:gd name="connsiteY8" fmla="*/ 321241 h 321241"/>
                    <a:gd name="connsiteX9" fmla="*/ 0 w 2971788"/>
                    <a:gd name="connsiteY9" fmla="*/ 314431 h 321241"/>
                    <a:gd name="connsiteX10" fmla="*/ 877240 w 2971788"/>
                    <a:gd name="connsiteY10" fmla="*/ 4988 h 321241"/>
                    <a:gd name="connsiteX0" fmla="*/ 877240 w 2971788"/>
                    <a:gd name="connsiteY0" fmla="*/ 4988 h 321241"/>
                    <a:gd name="connsiteX1" fmla="*/ 2510239 w 2971788"/>
                    <a:gd name="connsiteY1" fmla="*/ 2968 h 321241"/>
                    <a:gd name="connsiteX2" fmla="*/ 2599955 w 2971788"/>
                    <a:gd name="connsiteY2" fmla="*/ 9876 h 321241"/>
                    <a:gd name="connsiteX3" fmla="*/ 2599955 w 2971788"/>
                    <a:gd name="connsiteY3" fmla="*/ 9451 h 321241"/>
                    <a:gd name="connsiteX4" fmla="*/ 2843699 w 2971788"/>
                    <a:gd name="connsiteY4" fmla="*/ 141738 h 321241"/>
                    <a:gd name="connsiteX5" fmla="*/ 2836176 w 2971788"/>
                    <a:gd name="connsiteY5" fmla="*/ 148547 h 321241"/>
                    <a:gd name="connsiteX6" fmla="*/ 1139118 w 2971788"/>
                    <a:gd name="connsiteY6" fmla="*/ 315881 h 321241"/>
                    <a:gd name="connsiteX7" fmla="*/ 1072493 w 2971788"/>
                    <a:gd name="connsiteY7" fmla="*/ 321241 h 321241"/>
                    <a:gd name="connsiteX8" fmla="*/ 85331 w 2971788"/>
                    <a:gd name="connsiteY8" fmla="*/ 321241 h 321241"/>
                    <a:gd name="connsiteX9" fmla="*/ 0 w 2971788"/>
                    <a:gd name="connsiteY9" fmla="*/ 314431 h 321241"/>
                    <a:gd name="connsiteX10" fmla="*/ 877240 w 2971788"/>
                    <a:gd name="connsiteY10" fmla="*/ 4988 h 321241"/>
                    <a:gd name="connsiteX0" fmla="*/ 877240 w 2971788"/>
                    <a:gd name="connsiteY0" fmla="*/ 4988 h 321241"/>
                    <a:gd name="connsiteX1" fmla="*/ 919139 w 2971788"/>
                    <a:gd name="connsiteY1" fmla="*/ 4134 h 321241"/>
                    <a:gd name="connsiteX2" fmla="*/ 2510239 w 2971788"/>
                    <a:gd name="connsiteY2" fmla="*/ 2968 h 321241"/>
                    <a:gd name="connsiteX3" fmla="*/ 2599955 w 2971788"/>
                    <a:gd name="connsiteY3" fmla="*/ 9876 h 321241"/>
                    <a:gd name="connsiteX4" fmla="*/ 2599955 w 2971788"/>
                    <a:gd name="connsiteY4" fmla="*/ 9451 h 321241"/>
                    <a:gd name="connsiteX5" fmla="*/ 2843699 w 2971788"/>
                    <a:gd name="connsiteY5" fmla="*/ 141738 h 321241"/>
                    <a:gd name="connsiteX6" fmla="*/ 2836176 w 2971788"/>
                    <a:gd name="connsiteY6" fmla="*/ 148547 h 321241"/>
                    <a:gd name="connsiteX7" fmla="*/ 1139118 w 2971788"/>
                    <a:gd name="connsiteY7" fmla="*/ 315881 h 321241"/>
                    <a:gd name="connsiteX8" fmla="*/ 1072493 w 2971788"/>
                    <a:gd name="connsiteY8" fmla="*/ 321241 h 321241"/>
                    <a:gd name="connsiteX9" fmla="*/ 85331 w 2971788"/>
                    <a:gd name="connsiteY9" fmla="*/ 321241 h 321241"/>
                    <a:gd name="connsiteX10" fmla="*/ 0 w 2971788"/>
                    <a:gd name="connsiteY10" fmla="*/ 314431 h 321241"/>
                    <a:gd name="connsiteX11" fmla="*/ 877240 w 2971788"/>
                    <a:gd name="connsiteY11" fmla="*/ 4988 h 321241"/>
                    <a:gd name="connsiteX0" fmla="*/ 862006 w 2971788"/>
                    <a:gd name="connsiteY0" fmla="*/ 5307 h 321241"/>
                    <a:gd name="connsiteX1" fmla="*/ 919139 w 2971788"/>
                    <a:gd name="connsiteY1" fmla="*/ 4134 h 321241"/>
                    <a:gd name="connsiteX2" fmla="*/ 2510239 w 2971788"/>
                    <a:gd name="connsiteY2" fmla="*/ 2968 h 321241"/>
                    <a:gd name="connsiteX3" fmla="*/ 2599955 w 2971788"/>
                    <a:gd name="connsiteY3" fmla="*/ 9876 h 321241"/>
                    <a:gd name="connsiteX4" fmla="*/ 2599955 w 2971788"/>
                    <a:gd name="connsiteY4" fmla="*/ 9451 h 321241"/>
                    <a:gd name="connsiteX5" fmla="*/ 2843699 w 2971788"/>
                    <a:gd name="connsiteY5" fmla="*/ 141738 h 321241"/>
                    <a:gd name="connsiteX6" fmla="*/ 2836176 w 2971788"/>
                    <a:gd name="connsiteY6" fmla="*/ 148547 h 321241"/>
                    <a:gd name="connsiteX7" fmla="*/ 1139118 w 2971788"/>
                    <a:gd name="connsiteY7" fmla="*/ 315881 h 321241"/>
                    <a:gd name="connsiteX8" fmla="*/ 1072493 w 2971788"/>
                    <a:gd name="connsiteY8" fmla="*/ 321241 h 321241"/>
                    <a:gd name="connsiteX9" fmla="*/ 85331 w 2971788"/>
                    <a:gd name="connsiteY9" fmla="*/ 321241 h 321241"/>
                    <a:gd name="connsiteX10" fmla="*/ 0 w 2971788"/>
                    <a:gd name="connsiteY10" fmla="*/ 314431 h 321241"/>
                    <a:gd name="connsiteX11" fmla="*/ 862006 w 2971788"/>
                    <a:gd name="connsiteY11" fmla="*/ 5307 h 321241"/>
                    <a:gd name="connsiteX0" fmla="*/ 862006 w 2971788"/>
                    <a:gd name="connsiteY0" fmla="*/ 5307 h 321241"/>
                    <a:gd name="connsiteX1" fmla="*/ 919139 w 2971788"/>
                    <a:gd name="connsiteY1" fmla="*/ 4134 h 321241"/>
                    <a:gd name="connsiteX2" fmla="*/ 2510239 w 2971788"/>
                    <a:gd name="connsiteY2" fmla="*/ 2968 h 321241"/>
                    <a:gd name="connsiteX3" fmla="*/ 2599955 w 2971788"/>
                    <a:gd name="connsiteY3" fmla="*/ 9876 h 321241"/>
                    <a:gd name="connsiteX4" fmla="*/ 2599955 w 2971788"/>
                    <a:gd name="connsiteY4" fmla="*/ 9451 h 321241"/>
                    <a:gd name="connsiteX5" fmla="*/ 2843699 w 2971788"/>
                    <a:gd name="connsiteY5" fmla="*/ 141738 h 321241"/>
                    <a:gd name="connsiteX6" fmla="*/ 2836176 w 2971788"/>
                    <a:gd name="connsiteY6" fmla="*/ 148547 h 321241"/>
                    <a:gd name="connsiteX7" fmla="*/ 1139118 w 2971788"/>
                    <a:gd name="connsiteY7" fmla="*/ 315881 h 321241"/>
                    <a:gd name="connsiteX8" fmla="*/ 1072493 w 2971788"/>
                    <a:gd name="connsiteY8" fmla="*/ 321241 h 321241"/>
                    <a:gd name="connsiteX9" fmla="*/ 85331 w 2971788"/>
                    <a:gd name="connsiteY9" fmla="*/ 321241 h 321241"/>
                    <a:gd name="connsiteX10" fmla="*/ 0 w 2971788"/>
                    <a:gd name="connsiteY10" fmla="*/ 314431 h 321241"/>
                    <a:gd name="connsiteX11" fmla="*/ 862006 w 2971788"/>
                    <a:gd name="connsiteY11" fmla="*/ 5307 h 321241"/>
                    <a:gd name="connsiteX0" fmla="*/ 837632 w 2971788"/>
                    <a:gd name="connsiteY0" fmla="*/ 5626 h 321241"/>
                    <a:gd name="connsiteX1" fmla="*/ 919139 w 2971788"/>
                    <a:gd name="connsiteY1" fmla="*/ 4134 h 321241"/>
                    <a:gd name="connsiteX2" fmla="*/ 2510239 w 2971788"/>
                    <a:gd name="connsiteY2" fmla="*/ 2968 h 321241"/>
                    <a:gd name="connsiteX3" fmla="*/ 2599955 w 2971788"/>
                    <a:gd name="connsiteY3" fmla="*/ 9876 h 321241"/>
                    <a:gd name="connsiteX4" fmla="*/ 2599955 w 2971788"/>
                    <a:gd name="connsiteY4" fmla="*/ 9451 h 321241"/>
                    <a:gd name="connsiteX5" fmla="*/ 2843699 w 2971788"/>
                    <a:gd name="connsiteY5" fmla="*/ 141738 h 321241"/>
                    <a:gd name="connsiteX6" fmla="*/ 2836176 w 2971788"/>
                    <a:gd name="connsiteY6" fmla="*/ 148547 h 321241"/>
                    <a:gd name="connsiteX7" fmla="*/ 1139118 w 2971788"/>
                    <a:gd name="connsiteY7" fmla="*/ 315881 h 321241"/>
                    <a:gd name="connsiteX8" fmla="*/ 1072493 w 2971788"/>
                    <a:gd name="connsiteY8" fmla="*/ 321241 h 321241"/>
                    <a:gd name="connsiteX9" fmla="*/ 85331 w 2971788"/>
                    <a:gd name="connsiteY9" fmla="*/ 321241 h 321241"/>
                    <a:gd name="connsiteX10" fmla="*/ 0 w 2971788"/>
                    <a:gd name="connsiteY10" fmla="*/ 314431 h 321241"/>
                    <a:gd name="connsiteX11" fmla="*/ 837632 w 2971788"/>
                    <a:gd name="connsiteY11" fmla="*/ 5626 h 321241"/>
                    <a:gd name="connsiteX0" fmla="*/ 837632 w 2971788"/>
                    <a:gd name="connsiteY0" fmla="*/ 5626 h 321241"/>
                    <a:gd name="connsiteX1" fmla="*/ 876485 w 2971788"/>
                    <a:gd name="connsiteY1" fmla="*/ 3177 h 321241"/>
                    <a:gd name="connsiteX2" fmla="*/ 2510239 w 2971788"/>
                    <a:gd name="connsiteY2" fmla="*/ 2968 h 321241"/>
                    <a:gd name="connsiteX3" fmla="*/ 2599955 w 2971788"/>
                    <a:gd name="connsiteY3" fmla="*/ 9876 h 321241"/>
                    <a:gd name="connsiteX4" fmla="*/ 2599955 w 2971788"/>
                    <a:gd name="connsiteY4" fmla="*/ 9451 h 321241"/>
                    <a:gd name="connsiteX5" fmla="*/ 2843699 w 2971788"/>
                    <a:gd name="connsiteY5" fmla="*/ 141738 h 321241"/>
                    <a:gd name="connsiteX6" fmla="*/ 2836176 w 2971788"/>
                    <a:gd name="connsiteY6" fmla="*/ 148547 h 321241"/>
                    <a:gd name="connsiteX7" fmla="*/ 1139118 w 2971788"/>
                    <a:gd name="connsiteY7" fmla="*/ 315881 h 321241"/>
                    <a:gd name="connsiteX8" fmla="*/ 1072493 w 2971788"/>
                    <a:gd name="connsiteY8" fmla="*/ 321241 h 321241"/>
                    <a:gd name="connsiteX9" fmla="*/ 85331 w 2971788"/>
                    <a:gd name="connsiteY9" fmla="*/ 321241 h 321241"/>
                    <a:gd name="connsiteX10" fmla="*/ 0 w 2971788"/>
                    <a:gd name="connsiteY10" fmla="*/ 314431 h 321241"/>
                    <a:gd name="connsiteX11" fmla="*/ 837632 w 2971788"/>
                    <a:gd name="connsiteY11" fmla="*/ 5626 h 321241"/>
                    <a:gd name="connsiteX0" fmla="*/ 822398 w 2971788"/>
                    <a:gd name="connsiteY0" fmla="*/ 5945 h 321241"/>
                    <a:gd name="connsiteX1" fmla="*/ 876485 w 2971788"/>
                    <a:gd name="connsiteY1" fmla="*/ 3177 h 321241"/>
                    <a:gd name="connsiteX2" fmla="*/ 2510239 w 2971788"/>
                    <a:gd name="connsiteY2" fmla="*/ 2968 h 321241"/>
                    <a:gd name="connsiteX3" fmla="*/ 2599955 w 2971788"/>
                    <a:gd name="connsiteY3" fmla="*/ 9876 h 321241"/>
                    <a:gd name="connsiteX4" fmla="*/ 2599955 w 2971788"/>
                    <a:gd name="connsiteY4" fmla="*/ 9451 h 321241"/>
                    <a:gd name="connsiteX5" fmla="*/ 2843699 w 2971788"/>
                    <a:gd name="connsiteY5" fmla="*/ 141738 h 321241"/>
                    <a:gd name="connsiteX6" fmla="*/ 2836176 w 2971788"/>
                    <a:gd name="connsiteY6" fmla="*/ 148547 h 321241"/>
                    <a:gd name="connsiteX7" fmla="*/ 1139118 w 2971788"/>
                    <a:gd name="connsiteY7" fmla="*/ 315881 h 321241"/>
                    <a:gd name="connsiteX8" fmla="*/ 1072493 w 2971788"/>
                    <a:gd name="connsiteY8" fmla="*/ 321241 h 321241"/>
                    <a:gd name="connsiteX9" fmla="*/ 85331 w 2971788"/>
                    <a:gd name="connsiteY9" fmla="*/ 321241 h 321241"/>
                    <a:gd name="connsiteX10" fmla="*/ 0 w 2971788"/>
                    <a:gd name="connsiteY10" fmla="*/ 314431 h 321241"/>
                    <a:gd name="connsiteX11" fmla="*/ 822398 w 2971788"/>
                    <a:gd name="connsiteY11" fmla="*/ 5945 h 321241"/>
                    <a:gd name="connsiteX0" fmla="*/ 822398 w 2971788"/>
                    <a:gd name="connsiteY0" fmla="*/ 5945 h 321241"/>
                    <a:gd name="connsiteX1" fmla="*/ 885624 w 2971788"/>
                    <a:gd name="connsiteY1" fmla="*/ 3177 h 321241"/>
                    <a:gd name="connsiteX2" fmla="*/ 2510239 w 2971788"/>
                    <a:gd name="connsiteY2" fmla="*/ 2968 h 321241"/>
                    <a:gd name="connsiteX3" fmla="*/ 2599955 w 2971788"/>
                    <a:gd name="connsiteY3" fmla="*/ 9876 h 321241"/>
                    <a:gd name="connsiteX4" fmla="*/ 2599955 w 2971788"/>
                    <a:gd name="connsiteY4" fmla="*/ 9451 h 321241"/>
                    <a:gd name="connsiteX5" fmla="*/ 2843699 w 2971788"/>
                    <a:gd name="connsiteY5" fmla="*/ 141738 h 321241"/>
                    <a:gd name="connsiteX6" fmla="*/ 2836176 w 2971788"/>
                    <a:gd name="connsiteY6" fmla="*/ 148547 h 321241"/>
                    <a:gd name="connsiteX7" fmla="*/ 1139118 w 2971788"/>
                    <a:gd name="connsiteY7" fmla="*/ 315881 h 321241"/>
                    <a:gd name="connsiteX8" fmla="*/ 1072493 w 2971788"/>
                    <a:gd name="connsiteY8" fmla="*/ 321241 h 321241"/>
                    <a:gd name="connsiteX9" fmla="*/ 85331 w 2971788"/>
                    <a:gd name="connsiteY9" fmla="*/ 321241 h 321241"/>
                    <a:gd name="connsiteX10" fmla="*/ 0 w 2971788"/>
                    <a:gd name="connsiteY10" fmla="*/ 314431 h 321241"/>
                    <a:gd name="connsiteX11" fmla="*/ 822398 w 2971788"/>
                    <a:gd name="connsiteY11" fmla="*/ 5945 h 321241"/>
                    <a:gd name="connsiteX0" fmla="*/ 822398 w 2971788"/>
                    <a:gd name="connsiteY0" fmla="*/ 5945 h 321241"/>
                    <a:gd name="connsiteX1" fmla="*/ 858202 w 2971788"/>
                    <a:gd name="connsiteY1" fmla="*/ 2539 h 321241"/>
                    <a:gd name="connsiteX2" fmla="*/ 2510239 w 2971788"/>
                    <a:gd name="connsiteY2" fmla="*/ 2968 h 321241"/>
                    <a:gd name="connsiteX3" fmla="*/ 2599955 w 2971788"/>
                    <a:gd name="connsiteY3" fmla="*/ 9876 h 321241"/>
                    <a:gd name="connsiteX4" fmla="*/ 2599955 w 2971788"/>
                    <a:gd name="connsiteY4" fmla="*/ 9451 h 321241"/>
                    <a:gd name="connsiteX5" fmla="*/ 2843699 w 2971788"/>
                    <a:gd name="connsiteY5" fmla="*/ 141738 h 321241"/>
                    <a:gd name="connsiteX6" fmla="*/ 2836176 w 2971788"/>
                    <a:gd name="connsiteY6" fmla="*/ 148547 h 321241"/>
                    <a:gd name="connsiteX7" fmla="*/ 1139118 w 2971788"/>
                    <a:gd name="connsiteY7" fmla="*/ 315881 h 321241"/>
                    <a:gd name="connsiteX8" fmla="*/ 1072493 w 2971788"/>
                    <a:gd name="connsiteY8" fmla="*/ 321241 h 321241"/>
                    <a:gd name="connsiteX9" fmla="*/ 85331 w 2971788"/>
                    <a:gd name="connsiteY9" fmla="*/ 321241 h 321241"/>
                    <a:gd name="connsiteX10" fmla="*/ 0 w 2971788"/>
                    <a:gd name="connsiteY10" fmla="*/ 314431 h 321241"/>
                    <a:gd name="connsiteX11" fmla="*/ 822398 w 2971788"/>
                    <a:gd name="connsiteY11" fmla="*/ 5945 h 321241"/>
                    <a:gd name="connsiteX0" fmla="*/ 822398 w 2971788"/>
                    <a:gd name="connsiteY0" fmla="*/ 9773 h 321241"/>
                    <a:gd name="connsiteX1" fmla="*/ 858202 w 2971788"/>
                    <a:gd name="connsiteY1" fmla="*/ 2539 h 321241"/>
                    <a:gd name="connsiteX2" fmla="*/ 2510239 w 2971788"/>
                    <a:gd name="connsiteY2" fmla="*/ 2968 h 321241"/>
                    <a:gd name="connsiteX3" fmla="*/ 2599955 w 2971788"/>
                    <a:gd name="connsiteY3" fmla="*/ 9876 h 321241"/>
                    <a:gd name="connsiteX4" fmla="*/ 2599955 w 2971788"/>
                    <a:gd name="connsiteY4" fmla="*/ 9451 h 321241"/>
                    <a:gd name="connsiteX5" fmla="*/ 2843699 w 2971788"/>
                    <a:gd name="connsiteY5" fmla="*/ 141738 h 321241"/>
                    <a:gd name="connsiteX6" fmla="*/ 2836176 w 2971788"/>
                    <a:gd name="connsiteY6" fmla="*/ 148547 h 321241"/>
                    <a:gd name="connsiteX7" fmla="*/ 1139118 w 2971788"/>
                    <a:gd name="connsiteY7" fmla="*/ 315881 h 321241"/>
                    <a:gd name="connsiteX8" fmla="*/ 1072493 w 2971788"/>
                    <a:gd name="connsiteY8" fmla="*/ 321241 h 321241"/>
                    <a:gd name="connsiteX9" fmla="*/ 85331 w 2971788"/>
                    <a:gd name="connsiteY9" fmla="*/ 321241 h 321241"/>
                    <a:gd name="connsiteX10" fmla="*/ 0 w 2971788"/>
                    <a:gd name="connsiteY10" fmla="*/ 314431 h 321241"/>
                    <a:gd name="connsiteX11" fmla="*/ 822398 w 2971788"/>
                    <a:gd name="connsiteY11" fmla="*/ 9773 h 321241"/>
                    <a:gd name="connsiteX0" fmla="*/ 822398 w 2971788"/>
                    <a:gd name="connsiteY0" fmla="*/ 7859 h 321241"/>
                    <a:gd name="connsiteX1" fmla="*/ 858202 w 2971788"/>
                    <a:gd name="connsiteY1" fmla="*/ 2539 h 321241"/>
                    <a:gd name="connsiteX2" fmla="*/ 2510239 w 2971788"/>
                    <a:gd name="connsiteY2" fmla="*/ 2968 h 321241"/>
                    <a:gd name="connsiteX3" fmla="*/ 2599955 w 2971788"/>
                    <a:gd name="connsiteY3" fmla="*/ 9876 h 321241"/>
                    <a:gd name="connsiteX4" fmla="*/ 2599955 w 2971788"/>
                    <a:gd name="connsiteY4" fmla="*/ 9451 h 321241"/>
                    <a:gd name="connsiteX5" fmla="*/ 2843699 w 2971788"/>
                    <a:gd name="connsiteY5" fmla="*/ 141738 h 321241"/>
                    <a:gd name="connsiteX6" fmla="*/ 2836176 w 2971788"/>
                    <a:gd name="connsiteY6" fmla="*/ 148547 h 321241"/>
                    <a:gd name="connsiteX7" fmla="*/ 1139118 w 2971788"/>
                    <a:gd name="connsiteY7" fmla="*/ 315881 h 321241"/>
                    <a:gd name="connsiteX8" fmla="*/ 1072493 w 2971788"/>
                    <a:gd name="connsiteY8" fmla="*/ 321241 h 321241"/>
                    <a:gd name="connsiteX9" fmla="*/ 85331 w 2971788"/>
                    <a:gd name="connsiteY9" fmla="*/ 321241 h 321241"/>
                    <a:gd name="connsiteX10" fmla="*/ 0 w 2971788"/>
                    <a:gd name="connsiteY10" fmla="*/ 314431 h 321241"/>
                    <a:gd name="connsiteX11" fmla="*/ 822398 w 2971788"/>
                    <a:gd name="connsiteY11" fmla="*/ 7859 h 321241"/>
                    <a:gd name="connsiteX0" fmla="*/ 822398 w 2971788"/>
                    <a:gd name="connsiteY0" fmla="*/ 7859 h 321241"/>
                    <a:gd name="connsiteX1" fmla="*/ 900858 w 2971788"/>
                    <a:gd name="connsiteY1" fmla="*/ 2539 h 321241"/>
                    <a:gd name="connsiteX2" fmla="*/ 2510239 w 2971788"/>
                    <a:gd name="connsiteY2" fmla="*/ 2968 h 321241"/>
                    <a:gd name="connsiteX3" fmla="*/ 2599955 w 2971788"/>
                    <a:gd name="connsiteY3" fmla="*/ 9876 h 321241"/>
                    <a:gd name="connsiteX4" fmla="*/ 2599955 w 2971788"/>
                    <a:gd name="connsiteY4" fmla="*/ 9451 h 321241"/>
                    <a:gd name="connsiteX5" fmla="*/ 2843699 w 2971788"/>
                    <a:gd name="connsiteY5" fmla="*/ 141738 h 321241"/>
                    <a:gd name="connsiteX6" fmla="*/ 2836176 w 2971788"/>
                    <a:gd name="connsiteY6" fmla="*/ 148547 h 321241"/>
                    <a:gd name="connsiteX7" fmla="*/ 1139118 w 2971788"/>
                    <a:gd name="connsiteY7" fmla="*/ 315881 h 321241"/>
                    <a:gd name="connsiteX8" fmla="*/ 1072493 w 2971788"/>
                    <a:gd name="connsiteY8" fmla="*/ 321241 h 321241"/>
                    <a:gd name="connsiteX9" fmla="*/ 85331 w 2971788"/>
                    <a:gd name="connsiteY9" fmla="*/ 321241 h 321241"/>
                    <a:gd name="connsiteX10" fmla="*/ 0 w 2971788"/>
                    <a:gd name="connsiteY10" fmla="*/ 314431 h 321241"/>
                    <a:gd name="connsiteX11" fmla="*/ 822398 w 2971788"/>
                    <a:gd name="connsiteY11" fmla="*/ 7859 h 321241"/>
                    <a:gd name="connsiteX0" fmla="*/ 822398 w 2971788"/>
                    <a:gd name="connsiteY0" fmla="*/ 7859 h 321241"/>
                    <a:gd name="connsiteX1" fmla="*/ 900858 w 2971788"/>
                    <a:gd name="connsiteY1" fmla="*/ 2539 h 321241"/>
                    <a:gd name="connsiteX2" fmla="*/ 2510239 w 2971788"/>
                    <a:gd name="connsiteY2" fmla="*/ 2968 h 321241"/>
                    <a:gd name="connsiteX3" fmla="*/ 2599955 w 2971788"/>
                    <a:gd name="connsiteY3" fmla="*/ 9876 h 321241"/>
                    <a:gd name="connsiteX4" fmla="*/ 2599955 w 2971788"/>
                    <a:gd name="connsiteY4" fmla="*/ 9451 h 321241"/>
                    <a:gd name="connsiteX5" fmla="*/ 2843699 w 2971788"/>
                    <a:gd name="connsiteY5" fmla="*/ 141738 h 321241"/>
                    <a:gd name="connsiteX6" fmla="*/ 2836176 w 2971788"/>
                    <a:gd name="connsiteY6" fmla="*/ 148547 h 321241"/>
                    <a:gd name="connsiteX7" fmla="*/ 1139118 w 2971788"/>
                    <a:gd name="connsiteY7" fmla="*/ 315881 h 321241"/>
                    <a:gd name="connsiteX8" fmla="*/ 1072493 w 2971788"/>
                    <a:gd name="connsiteY8" fmla="*/ 321241 h 321241"/>
                    <a:gd name="connsiteX9" fmla="*/ 85331 w 2971788"/>
                    <a:gd name="connsiteY9" fmla="*/ 321241 h 321241"/>
                    <a:gd name="connsiteX10" fmla="*/ 0 w 2971788"/>
                    <a:gd name="connsiteY10" fmla="*/ 314431 h 321241"/>
                    <a:gd name="connsiteX11" fmla="*/ 822398 w 2971788"/>
                    <a:gd name="connsiteY11" fmla="*/ 7859 h 321241"/>
                    <a:gd name="connsiteX0" fmla="*/ 822398 w 2971788"/>
                    <a:gd name="connsiteY0" fmla="*/ 7859 h 321241"/>
                    <a:gd name="connsiteX1" fmla="*/ 900858 w 2971788"/>
                    <a:gd name="connsiteY1" fmla="*/ 2539 h 321241"/>
                    <a:gd name="connsiteX2" fmla="*/ 2510239 w 2971788"/>
                    <a:gd name="connsiteY2" fmla="*/ 2968 h 321241"/>
                    <a:gd name="connsiteX3" fmla="*/ 2599955 w 2971788"/>
                    <a:gd name="connsiteY3" fmla="*/ 9876 h 321241"/>
                    <a:gd name="connsiteX4" fmla="*/ 2599955 w 2971788"/>
                    <a:gd name="connsiteY4" fmla="*/ 9451 h 321241"/>
                    <a:gd name="connsiteX5" fmla="*/ 2843699 w 2971788"/>
                    <a:gd name="connsiteY5" fmla="*/ 141738 h 321241"/>
                    <a:gd name="connsiteX6" fmla="*/ 2836176 w 2971788"/>
                    <a:gd name="connsiteY6" fmla="*/ 148547 h 321241"/>
                    <a:gd name="connsiteX7" fmla="*/ 1139118 w 2971788"/>
                    <a:gd name="connsiteY7" fmla="*/ 315881 h 321241"/>
                    <a:gd name="connsiteX8" fmla="*/ 1072493 w 2971788"/>
                    <a:gd name="connsiteY8" fmla="*/ 321241 h 321241"/>
                    <a:gd name="connsiteX9" fmla="*/ 85331 w 2971788"/>
                    <a:gd name="connsiteY9" fmla="*/ 321241 h 321241"/>
                    <a:gd name="connsiteX10" fmla="*/ 0 w 2971788"/>
                    <a:gd name="connsiteY10" fmla="*/ 314431 h 321241"/>
                    <a:gd name="connsiteX11" fmla="*/ 822398 w 2971788"/>
                    <a:gd name="connsiteY11" fmla="*/ 7859 h 321241"/>
                    <a:gd name="connsiteX0" fmla="*/ 822398 w 2971788"/>
                    <a:gd name="connsiteY0" fmla="*/ 7859 h 321241"/>
                    <a:gd name="connsiteX1" fmla="*/ 900858 w 2971788"/>
                    <a:gd name="connsiteY1" fmla="*/ 2539 h 321241"/>
                    <a:gd name="connsiteX2" fmla="*/ 2510239 w 2971788"/>
                    <a:gd name="connsiteY2" fmla="*/ 2968 h 321241"/>
                    <a:gd name="connsiteX3" fmla="*/ 2599955 w 2971788"/>
                    <a:gd name="connsiteY3" fmla="*/ 9876 h 321241"/>
                    <a:gd name="connsiteX4" fmla="*/ 2599955 w 2971788"/>
                    <a:gd name="connsiteY4" fmla="*/ 9451 h 321241"/>
                    <a:gd name="connsiteX5" fmla="*/ 2843699 w 2971788"/>
                    <a:gd name="connsiteY5" fmla="*/ 141738 h 321241"/>
                    <a:gd name="connsiteX6" fmla="*/ 2836176 w 2971788"/>
                    <a:gd name="connsiteY6" fmla="*/ 148547 h 321241"/>
                    <a:gd name="connsiteX7" fmla="*/ 1139118 w 2971788"/>
                    <a:gd name="connsiteY7" fmla="*/ 315881 h 321241"/>
                    <a:gd name="connsiteX8" fmla="*/ 1072493 w 2971788"/>
                    <a:gd name="connsiteY8" fmla="*/ 321241 h 321241"/>
                    <a:gd name="connsiteX9" fmla="*/ 85331 w 2971788"/>
                    <a:gd name="connsiteY9" fmla="*/ 321241 h 321241"/>
                    <a:gd name="connsiteX10" fmla="*/ 0 w 2971788"/>
                    <a:gd name="connsiteY10" fmla="*/ 314431 h 321241"/>
                    <a:gd name="connsiteX11" fmla="*/ 822398 w 2971788"/>
                    <a:gd name="connsiteY11" fmla="*/ 7859 h 321241"/>
                    <a:gd name="connsiteX0" fmla="*/ 822398 w 2971788"/>
                    <a:gd name="connsiteY0" fmla="*/ 7859 h 321241"/>
                    <a:gd name="connsiteX1" fmla="*/ 900858 w 2971788"/>
                    <a:gd name="connsiteY1" fmla="*/ 2539 h 321241"/>
                    <a:gd name="connsiteX2" fmla="*/ 2522427 w 2971788"/>
                    <a:gd name="connsiteY2" fmla="*/ 1692 h 321241"/>
                    <a:gd name="connsiteX3" fmla="*/ 2599955 w 2971788"/>
                    <a:gd name="connsiteY3" fmla="*/ 9876 h 321241"/>
                    <a:gd name="connsiteX4" fmla="*/ 2599955 w 2971788"/>
                    <a:gd name="connsiteY4" fmla="*/ 9451 h 321241"/>
                    <a:gd name="connsiteX5" fmla="*/ 2843699 w 2971788"/>
                    <a:gd name="connsiteY5" fmla="*/ 141738 h 321241"/>
                    <a:gd name="connsiteX6" fmla="*/ 2836176 w 2971788"/>
                    <a:gd name="connsiteY6" fmla="*/ 148547 h 321241"/>
                    <a:gd name="connsiteX7" fmla="*/ 1139118 w 2971788"/>
                    <a:gd name="connsiteY7" fmla="*/ 315881 h 321241"/>
                    <a:gd name="connsiteX8" fmla="*/ 1072493 w 2971788"/>
                    <a:gd name="connsiteY8" fmla="*/ 321241 h 321241"/>
                    <a:gd name="connsiteX9" fmla="*/ 85331 w 2971788"/>
                    <a:gd name="connsiteY9" fmla="*/ 321241 h 321241"/>
                    <a:gd name="connsiteX10" fmla="*/ 0 w 2971788"/>
                    <a:gd name="connsiteY10" fmla="*/ 314431 h 321241"/>
                    <a:gd name="connsiteX11" fmla="*/ 822398 w 2971788"/>
                    <a:gd name="connsiteY11" fmla="*/ 7859 h 321241"/>
                    <a:gd name="connsiteX0" fmla="*/ 822398 w 2971788"/>
                    <a:gd name="connsiteY0" fmla="*/ 7859 h 321241"/>
                    <a:gd name="connsiteX1" fmla="*/ 900858 w 2971788"/>
                    <a:gd name="connsiteY1" fmla="*/ 2539 h 321241"/>
                    <a:gd name="connsiteX2" fmla="*/ 2522427 w 2971788"/>
                    <a:gd name="connsiteY2" fmla="*/ 1692 h 321241"/>
                    <a:gd name="connsiteX3" fmla="*/ 2599955 w 2971788"/>
                    <a:gd name="connsiteY3" fmla="*/ 9876 h 321241"/>
                    <a:gd name="connsiteX4" fmla="*/ 2599955 w 2971788"/>
                    <a:gd name="connsiteY4" fmla="*/ 9451 h 321241"/>
                    <a:gd name="connsiteX5" fmla="*/ 2843699 w 2971788"/>
                    <a:gd name="connsiteY5" fmla="*/ 141738 h 321241"/>
                    <a:gd name="connsiteX6" fmla="*/ 2836176 w 2971788"/>
                    <a:gd name="connsiteY6" fmla="*/ 148547 h 321241"/>
                    <a:gd name="connsiteX7" fmla="*/ 1139118 w 2971788"/>
                    <a:gd name="connsiteY7" fmla="*/ 315881 h 321241"/>
                    <a:gd name="connsiteX8" fmla="*/ 1072493 w 2971788"/>
                    <a:gd name="connsiteY8" fmla="*/ 321241 h 321241"/>
                    <a:gd name="connsiteX9" fmla="*/ 85331 w 2971788"/>
                    <a:gd name="connsiteY9" fmla="*/ 321241 h 321241"/>
                    <a:gd name="connsiteX10" fmla="*/ 0 w 2971788"/>
                    <a:gd name="connsiteY10" fmla="*/ 314431 h 321241"/>
                    <a:gd name="connsiteX11" fmla="*/ 822398 w 2971788"/>
                    <a:gd name="connsiteY11" fmla="*/ 7859 h 321241"/>
                    <a:gd name="connsiteX0" fmla="*/ 822398 w 2971788"/>
                    <a:gd name="connsiteY0" fmla="*/ 7859 h 321241"/>
                    <a:gd name="connsiteX1" fmla="*/ 900858 w 2971788"/>
                    <a:gd name="connsiteY1" fmla="*/ 2539 h 321241"/>
                    <a:gd name="connsiteX2" fmla="*/ 2522427 w 2971788"/>
                    <a:gd name="connsiteY2" fmla="*/ 1692 h 321241"/>
                    <a:gd name="connsiteX3" fmla="*/ 2599955 w 2971788"/>
                    <a:gd name="connsiteY3" fmla="*/ 9876 h 321241"/>
                    <a:gd name="connsiteX4" fmla="*/ 2599955 w 2971788"/>
                    <a:gd name="connsiteY4" fmla="*/ 9451 h 321241"/>
                    <a:gd name="connsiteX5" fmla="*/ 2843699 w 2971788"/>
                    <a:gd name="connsiteY5" fmla="*/ 141738 h 321241"/>
                    <a:gd name="connsiteX6" fmla="*/ 2836176 w 2971788"/>
                    <a:gd name="connsiteY6" fmla="*/ 148547 h 321241"/>
                    <a:gd name="connsiteX7" fmla="*/ 1139118 w 2971788"/>
                    <a:gd name="connsiteY7" fmla="*/ 315881 h 321241"/>
                    <a:gd name="connsiteX8" fmla="*/ 1072493 w 2971788"/>
                    <a:gd name="connsiteY8" fmla="*/ 321241 h 321241"/>
                    <a:gd name="connsiteX9" fmla="*/ 85331 w 2971788"/>
                    <a:gd name="connsiteY9" fmla="*/ 321241 h 321241"/>
                    <a:gd name="connsiteX10" fmla="*/ 0 w 2971788"/>
                    <a:gd name="connsiteY10" fmla="*/ 314431 h 321241"/>
                    <a:gd name="connsiteX11" fmla="*/ 822398 w 2971788"/>
                    <a:gd name="connsiteY11" fmla="*/ 7859 h 321241"/>
                    <a:gd name="connsiteX0" fmla="*/ 822398 w 2971788"/>
                    <a:gd name="connsiteY0" fmla="*/ 7859 h 321241"/>
                    <a:gd name="connsiteX1" fmla="*/ 900858 w 2971788"/>
                    <a:gd name="connsiteY1" fmla="*/ 2539 h 321241"/>
                    <a:gd name="connsiteX2" fmla="*/ 2522427 w 2971788"/>
                    <a:gd name="connsiteY2" fmla="*/ 1692 h 321241"/>
                    <a:gd name="connsiteX3" fmla="*/ 2599955 w 2971788"/>
                    <a:gd name="connsiteY3" fmla="*/ 9876 h 321241"/>
                    <a:gd name="connsiteX4" fmla="*/ 2599955 w 2971788"/>
                    <a:gd name="connsiteY4" fmla="*/ 9451 h 321241"/>
                    <a:gd name="connsiteX5" fmla="*/ 2843699 w 2971788"/>
                    <a:gd name="connsiteY5" fmla="*/ 141738 h 321241"/>
                    <a:gd name="connsiteX6" fmla="*/ 2836176 w 2971788"/>
                    <a:gd name="connsiteY6" fmla="*/ 148547 h 321241"/>
                    <a:gd name="connsiteX7" fmla="*/ 1139118 w 2971788"/>
                    <a:gd name="connsiteY7" fmla="*/ 315881 h 321241"/>
                    <a:gd name="connsiteX8" fmla="*/ 1072493 w 2971788"/>
                    <a:gd name="connsiteY8" fmla="*/ 321241 h 321241"/>
                    <a:gd name="connsiteX9" fmla="*/ 85331 w 2971788"/>
                    <a:gd name="connsiteY9" fmla="*/ 321241 h 321241"/>
                    <a:gd name="connsiteX10" fmla="*/ 0 w 2971788"/>
                    <a:gd name="connsiteY10" fmla="*/ 314431 h 321241"/>
                    <a:gd name="connsiteX11" fmla="*/ 822398 w 2971788"/>
                    <a:gd name="connsiteY11" fmla="*/ 7859 h 321241"/>
                    <a:gd name="connsiteX0" fmla="*/ 822398 w 2971788"/>
                    <a:gd name="connsiteY0" fmla="*/ 7859 h 321241"/>
                    <a:gd name="connsiteX1" fmla="*/ 900858 w 2971788"/>
                    <a:gd name="connsiteY1" fmla="*/ 2539 h 321241"/>
                    <a:gd name="connsiteX2" fmla="*/ 2522427 w 2971788"/>
                    <a:gd name="connsiteY2" fmla="*/ 1692 h 321241"/>
                    <a:gd name="connsiteX3" fmla="*/ 2599955 w 2971788"/>
                    <a:gd name="connsiteY3" fmla="*/ 9876 h 321241"/>
                    <a:gd name="connsiteX4" fmla="*/ 2599955 w 2971788"/>
                    <a:gd name="connsiteY4" fmla="*/ 9451 h 321241"/>
                    <a:gd name="connsiteX5" fmla="*/ 2843699 w 2971788"/>
                    <a:gd name="connsiteY5" fmla="*/ 141738 h 321241"/>
                    <a:gd name="connsiteX6" fmla="*/ 2836176 w 2971788"/>
                    <a:gd name="connsiteY6" fmla="*/ 148547 h 321241"/>
                    <a:gd name="connsiteX7" fmla="*/ 1139118 w 2971788"/>
                    <a:gd name="connsiteY7" fmla="*/ 315881 h 321241"/>
                    <a:gd name="connsiteX8" fmla="*/ 1072493 w 2971788"/>
                    <a:gd name="connsiteY8" fmla="*/ 321241 h 321241"/>
                    <a:gd name="connsiteX9" fmla="*/ 85331 w 2971788"/>
                    <a:gd name="connsiteY9" fmla="*/ 321241 h 321241"/>
                    <a:gd name="connsiteX10" fmla="*/ 0 w 2971788"/>
                    <a:gd name="connsiteY10" fmla="*/ 314431 h 321241"/>
                    <a:gd name="connsiteX11" fmla="*/ 822398 w 2971788"/>
                    <a:gd name="connsiteY11" fmla="*/ 7859 h 321241"/>
                    <a:gd name="connsiteX0" fmla="*/ 822398 w 2971788"/>
                    <a:gd name="connsiteY0" fmla="*/ 7859 h 321241"/>
                    <a:gd name="connsiteX1" fmla="*/ 900858 w 2971788"/>
                    <a:gd name="connsiteY1" fmla="*/ 2539 h 321241"/>
                    <a:gd name="connsiteX2" fmla="*/ 2522427 w 2971788"/>
                    <a:gd name="connsiteY2" fmla="*/ 416 h 321241"/>
                    <a:gd name="connsiteX3" fmla="*/ 2599955 w 2971788"/>
                    <a:gd name="connsiteY3" fmla="*/ 9876 h 321241"/>
                    <a:gd name="connsiteX4" fmla="*/ 2599955 w 2971788"/>
                    <a:gd name="connsiteY4" fmla="*/ 9451 h 321241"/>
                    <a:gd name="connsiteX5" fmla="*/ 2843699 w 2971788"/>
                    <a:gd name="connsiteY5" fmla="*/ 141738 h 321241"/>
                    <a:gd name="connsiteX6" fmla="*/ 2836176 w 2971788"/>
                    <a:gd name="connsiteY6" fmla="*/ 148547 h 321241"/>
                    <a:gd name="connsiteX7" fmla="*/ 1139118 w 2971788"/>
                    <a:gd name="connsiteY7" fmla="*/ 315881 h 321241"/>
                    <a:gd name="connsiteX8" fmla="*/ 1072493 w 2971788"/>
                    <a:gd name="connsiteY8" fmla="*/ 321241 h 321241"/>
                    <a:gd name="connsiteX9" fmla="*/ 85331 w 2971788"/>
                    <a:gd name="connsiteY9" fmla="*/ 321241 h 321241"/>
                    <a:gd name="connsiteX10" fmla="*/ 0 w 2971788"/>
                    <a:gd name="connsiteY10" fmla="*/ 314431 h 321241"/>
                    <a:gd name="connsiteX11" fmla="*/ 822398 w 2971788"/>
                    <a:gd name="connsiteY11" fmla="*/ 7859 h 321241"/>
                    <a:gd name="connsiteX0" fmla="*/ 822398 w 2971788"/>
                    <a:gd name="connsiteY0" fmla="*/ 7859 h 321241"/>
                    <a:gd name="connsiteX1" fmla="*/ 900858 w 2971788"/>
                    <a:gd name="connsiteY1" fmla="*/ 2539 h 321241"/>
                    <a:gd name="connsiteX2" fmla="*/ 2522427 w 2971788"/>
                    <a:gd name="connsiteY2" fmla="*/ 416 h 321241"/>
                    <a:gd name="connsiteX3" fmla="*/ 2599955 w 2971788"/>
                    <a:gd name="connsiteY3" fmla="*/ 9876 h 321241"/>
                    <a:gd name="connsiteX4" fmla="*/ 2599955 w 2971788"/>
                    <a:gd name="connsiteY4" fmla="*/ 9451 h 321241"/>
                    <a:gd name="connsiteX5" fmla="*/ 2843699 w 2971788"/>
                    <a:gd name="connsiteY5" fmla="*/ 141738 h 321241"/>
                    <a:gd name="connsiteX6" fmla="*/ 2836176 w 2971788"/>
                    <a:gd name="connsiteY6" fmla="*/ 148547 h 321241"/>
                    <a:gd name="connsiteX7" fmla="*/ 1139118 w 2971788"/>
                    <a:gd name="connsiteY7" fmla="*/ 315881 h 321241"/>
                    <a:gd name="connsiteX8" fmla="*/ 1072493 w 2971788"/>
                    <a:gd name="connsiteY8" fmla="*/ 321241 h 321241"/>
                    <a:gd name="connsiteX9" fmla="*/ 85331 w 2971788"/>
                    <a:gd name="connsiteY9" fmla="*/ 321241 h 321241"/>
                    <a:gd name="connsiteX10" fmla="*/ 0 w 2971788"/>
                    <a:gd name="connsiteY10" fmla="*/ 314431 h 321241"/>
                    <a:gd name="connsiteX11" fmla="*/ 822398 w 2971788"/>
                    <a:gd name="connsiteY11" fmla="*/ 7859 h 321241"/>
                    <a:gd name="connsiteX0" fmla="*/ 822398 w 2971020"/>
                    <a:gd name="connsiteY0" fmla="*/ 7443 h 320825"/>
                    <a:gd name="connsiteX1" fmla="*/ 900858 w 2971020"/>
                    <a:gd name="connsiteY1" fmla="*/ 2123 h 320825"/>
                    <a:gd name="connsiteX2" fmla="*/ 2522427 w 2971020"/>
                    <a:gd name="connsiteY2" fmla="*/ 0 h 320825"/>
                    <a:gd name="connsiteX3" fmla="*/ 2599955 w 2971020"/>
                    <a:gd name="connsiteY3" fmla="*/ 9460 h 320825"/>
                    <a:gd name="connsiteX4" fmla="*/ 2618235 w 2971020"/>
                    <a:gd name="connsiteY4" fmla="*/ 12863 h 320825"/>
                    <a:gd name="connsiteX5" fmla="*/ 2843699 w 2971020"/>
                    <a:gd name="connsiteY5" fmla="*/ 141322 h 320825"/>
                    <a:gd name="connsiteX6" fmla="*/ 2836176 w 2971020"/>
                    <a:gd name="connsiteY6" fmla="*/ 148131 h 320825"/>
                    <a:gd name="connsiteX7" fmla="*/ 1139118 w 2971020"/>
                    <a:gd name="connsiteY7" fmla="*/ 315465 h 320825"/>
                    <a:gd name="connsiteX8" fmla="*/ 1072493 w 2971020"/>
                    <a:gd name="connsiteY8" fmla="*/ 320825 h 320825"/>
                    <a:gd name="connsiteX9" fmla="*/ 85331 w 2971020"/>
                    <a:gd name="connsiteY9" fmla="*/ 320825 h 320825"/>
                    <a:gd name="connsiteX10" fmla="*/ 0 w 2971020"/>
                    <a:gd name="connsiteY10" fmla="*/ 314015 h 320825"/>
                    <a:gd name="connsiteX11" fmla="*/ 822398 w 2971020"/>
                    <a:gd name="connsiteY11" fmla="*/ 7443 h 320825"/>
                    <a:gd name="connsiteX0" fmla="*/ 822398 w 2971788"/>
                    <a:gd name="connsiteY0" fmla="*/ 7443 h 320825"/>
                    <a:gd name="connsiteX1" fmla="*/ 900858 w 2971788"/>
                    <a:gd name="connsiteY1" fmla="*/ 2123 h 320825"/>
                    <a:gd name="connsiteX2" fmla="*/ 2522427 w 2971788"/>
                    <a:gd name="connsiteY2" fmla="*/ 0 h 320825"/>
                    <a:gd name="connsiteX3" fmla="*/ 2599955 w 2971788"/>
                    <a:gd name="connsiteY3" fmla="*/ 9460 h 320825"/>
                    <a:gd name="connsiteX4" fmla="*/ 2843699 w 2971788"/>
                    <a:gd name="connsiteY4" fmla="*/ 141322 h 320825"/>
                    <a:gd name="connsiteX5" fmla="*/ 2836176 w 2971788"/>
                    <a:gd name="connsiteY5" fmla="*/ 148131 h 320825"/>
                    <a:gd name="connsiteX6" fmla="*/ 1139118 w 2971788"/>
                    <a:gd name="connsiteY6" fmla="*/ 315465 h 320825"/>
                    <a:gd name="connsiteX7" fmla="*/ 1072493 w 2971788"/>
                    <a:gd name="connsiteY7" fmla="*/ 320825 h 320825"/>
                    <a:gd name="connsiteX8" fmla="*/ 85331 w 2971788"/>
                    <a:gd name="connsiteY8" fmla="*/ 320825 h 320825"/>
                    <a:gd name="connsiteX9" fmla="*/ 0 w 2971788"/>
                    <a:gd name="connsiteY9" fmla="*/ 314015 h 320825"/>
                    <a:gd name="connsiteX10" fmla="*/ 822398 w 2971788"/>
                    <a:gd name="connsiteY10" fmla="*/ 7443 h 320825"/>
                    <a:gd name="connsiteX0" fmla="*/ 822398 w 2971788"/>
                    <a:gd name="connsiteY0" fmla="*/ 7443 h 320825"/>
                    <a:gd name="connsiteX1" fmla="*/ 900858 w 2971788"/>
                    <a:gd name="connsiteY1" fmla="*/ 2123 h 320825"/>
                    <a:gd name="connsiteX2" fmla="*/ 2525473 w 2971788"/>
                    <a:gd name="connsiteY2" fmla="*/ 0 h 320825"/>
                    <a:gd name="connsiteX3" fmla="*/ 2599955 w 2971788"/>
                    <a:gd name="connsiteY3" fmla="*/ 9460 h 320825"/>
                    <a:gd name="connsiteX4" fmla="*/ 2843699 w 2971788"/>
                    <a:gd name="connsiteY4" fmla="*/ 141322 h 320825"/>
                    <a:gd name="connsiteX5" fmla="*/ 2836176 w 2971788"/>
                    <a:gd name="connsiteY5" fmla="*/ 148131 h 320825"/>
                    <a:gd name="connsiteX6" fmla="*/ 1139118 w 2971788"/>
                    <a:gd name="connsiteY6" fmla="*/ 315465 h 320825"/>
                    <a:gd name="connsiteX7" fmla="*/ 1072493 w 2971788"/>
                    <a:gd name="connsiteY7" fmla="*/ 320825 h 320825"/>
                    <a:gd name="connsiteX8" fmla="*/ 85331 w 2971788"/>
                    <a:gd name="connsiteY8" fmla="*/ 320825 h 320825"/>
                    <a:gd name="connsiteX9" fmla="*/ 0 w 2971788"/>
                    <a:gd name="connsiteY9" fmla="*/ 314015 h 320825"/>
                    <a:gd name="connsiteX10" fmla="*/ 822398 w 2971788"/>
                    <a:gd name="connsiteY10" fmla="*/ 7443 h 320825"/>
                    <a:gd name="connsiteX0" fmla="*/ 822398 w 2972304"/>
                    <a:gd name="connsiteY0" fmla="*/ 7443 h 320825"/>
                    <a:gd name="connsiteX1" fmla="*/ 900858 w 2972304"/>
                    <a:gd name="connsiteY1" fmla="*/ 2123 h 320825"/>
                    <a:gd name="connsiteX2" fmla="*/ 2525473 w 2972304"/>
                    <a:gd name="connsiteY2" fmla="*/ 0 h 320825"/>
                    <a:gd name="connsiteX3" fmla="*/ 2587768 w 2972304"/>
                    <a:gd name="connsiteY3" fmla="*/ 4356 h 320825"/>
                    <a:gd name="connsiteX4" fmla="*/ 2843699 w 2972304"/>
                    <a:gd name="connsiteY4" fmla="*/ 141322 h 320825"/>
                    <a:gd name="connsiteX5" fmla="*/ 2836176 w 2972304"/>
                    <a:gd name="connsiteY5" fmla="*/ 148131 h 320825"/>
                    <a:gd name="connsiteX6" fmla="*/ 1139118 w 2972304"/>
                    <a:gd name="connsiteY6" fmla="*/ 315465 h 320825"/>
                    <a:gd name="connsiteX7" fmla="*/ 1072493 w 2972304"/>
                    <a:gd name="connsiteY7" fmla="*/ 320825 h 320825"/>
                    <a:gd name="connsiteX8" fmla="*/ 85331 w 2972304"/>
                    <a:gd name="connsiteY8" fmla="*/ 320825 h 320825"/>
                    <a:gd name="connsiteX9" fmla="*/ 0 w 2972304"/>
                    <a:gd name="connsiteY9" fmla="*/ 314015 h 320825"/>
                    <a:gd name="connsiteX10" fmla="*/ 822398 w 2972304"/>
                    <a:gd name="connsiteY10" fmla="*/ 7443 h 320825"/>
                    <a:gd name="connsiteX0" fmla="*/ 822398 w 2972303"/>
                    <a:gd name="connsiteY0" fmla="*/ 7443 h 320825"/>
                    <a:gd name="connsiteX1" fmla="*/ 900858 w 2972303"/>
                    <a:gd name="connsiteY1" fmla="*/ 2123 h 320825"/>
                    <a:gd name="connsiteX2" fmla="*/ 2525473 w 2972303"/>
                    <a:gd name="connsiteY2" fmla="*/ 0 h 320825"/>
                    <a:gd name="connsiteX3" fmla="*/ 2587768 w 2972303"/>
                    <a:gd name="connsiteY3" fmla="*/ 4356 h 320825"/>
                    <a:gd name="connsiteX4" fmla="*/ 2843699 w 2972303"/>
                    <a:gd name="connsiteY4" fmla="*/ 141322 h 320825"/>
                    <a:gd name="connsiteX5" fmla="*/ 2836176 w 2972303"/>
                    <a:gd name="connsiteY5" fmla="*/ 148131 h 320825"/>
                    <a:gd name="connsiteX6" fmla="*/ 1139118 w 2972303"/>
                    <a:gd name="connsiteY6" fmla="*/ 315465 h 320825"/>
                    <a:gd name="connsiteX7" fmla="*/ 1072493 w 2972303"/>
                    <a:gd name="connsiteY7" fmla="*/ 320825 h 320825"/>
                    <a:gd name="connsiteX8" fmla="*/ 85331 w 2972303"/>
                    <a:gd name="connsiteY8" fmla="*/ 320825 h 320825"/>
                    <a:gd name="connsiteX9" fmla="*/ 0 w 2972303"/>
                    <a:gd name="connsiteY9" fmla="*/ 314015 h 320825"/>
                    <a:gd name="connsiteX10" fmla="*/ 822398 w 2972303"/>
                    <a:gd name="connsiteY10" fmla="*/ 7443 h 320825"/>
                    <a:gd name="connsiteX0" fmla="*/ 822398 w 2972303"/>
                    <a:gd name="connsiteY0" fmla="*/ 8400 h 321782"/>
                    <a:gd name="connsiteX1" fmla="*/ 900858 w 2972303"/>
                    <a:gd name="connsiteY1" fmla="*/ 3080 h 321782"/>
                    <a:gd name="connsiteX2" fmla="*/ 2504145 w 2972303"/>
                    <a:gd name="connsiteY2" fmla="*/ 0 h 321782"/>
                    <a:gd name="connsiteX3" fmla="*/ 2587768 w 2972303"/>
                    <a:gd name="connsiteY3" fmla="*/ 5313 h 321782"/>
                    <a:gd name="connsiteX4" fmla="*/ 2843699 w 2972303"/>
                    <a:gd name="connsiteY4" fmla="*/ 142279 h 321782"/>
                    <a:gd name="connsiteX5" fmla="*/ 2836176 w 2972303"/>
                    <a:gd name="connsiteY5" fmla="*/ 149088 h 321782"/>
                    <a:gd name="connsiteX6" fmla="*/ 1139118 w 2972303"/>
                    <a:gd name="connsiteY6" fmla="*/ 316422 h 321782"/>
                    <a:gd name="connsiteX7" fmla="*/ 1072493 w 2972303"/>
                    <a:gd name="connsiteY7" fmla="*/ 321782 h 321782"/>
                    <a:gd name="connsiteX8" fmla="*/ 85331 w 2972303"/>
                    <a:gd name="connsiteY8" fmla="*/ 321782 h 321782"/>
                    <a:gd name="connsiteX9" fmla="*/ 0 w 2972303"/>
                    <a:gd name="connsiteY9" fmla="*/ 314972 h 321782"/>
                    <a:gd name="connsiteX10" fmla="*/ 822398 w 2972303"/>
                    <a:gd name="connsiteY10" fmla="*/ 8400 h 321782"/>
                    <a:gd name="connsiteX0" fmla="*/ 822398 w 2972303"/>
                    <a:gd name="connsiteY0" fmla="*/ 8400 h 321782"/>
                    <a:gd name="connsiteX1" fmla="*/ 900858 w 2972303"/>
                    <a:gd name="connsiteY1" fmla="*/ 3080 h 321782"/>
                    <a:gd name="connsiteX2" fmla="*/ 2504145 w 2972303"/>
                    <a:gd name="connsiteY2" fmla="*/ 0 h 321782"/>
                    <a:gd name="connsiteX3" fmla="*/ 2587768 w 2972303"/>
                    <a:gd name="connsiteY3" fmla="*/ 5313 h 321782"/>
                    <a:gd name="connsiteX4" fmla="*/ 2843699 w 2972303"/>
                    <a:gd name="connsiteY4" fmla="*/ 142279 h 321782"/>
                    <a:gd name="connsiteX5" fmla="*/ 2836176 w 2972303"/>
                    <a:gd name="connsiteY5" fmla="*/ 149088 h 321782"/>
                    <a:gd name="connsiteX6" fmla="*/ 1139118 w 2972303"/>
                    <a:gd name="connsiteY6" fmla="*/ 316422 h 321782"/>
                    <a:gd name="connsiteX7" fmla="*/ 1072493 w 2972303"/>
                    <a:gd name="connsiteY7" fmla="*/ 321782 h 321782"/>
                    <a:gd name="connsiteX8" fmla="*/ 85331 w 2972303"/>
                    <a:gd name="connsiteY8" fmla="*/ 321782 h 321782"/>
                    <a:gd name="connsiteX9" fmla="*/ 0 w 2972303"/>
                    <a:gd name="connsiteY9" fmla="*/ 314972 h 321782"/>
                    <a:gd name="connsiteX10" fmla="*/ 822398 w 2972303"/>
                    <a:gd name="connsiteY10" fmla="*/ 8400 h 321782"/>
                    <a:gd name="connsiteX0" fmla="*/ 822398 w 2972303"/>
                    <a:gd name="connsiteY0" fmla="*/ 8719 h 322101"/>
                    <a:gd name="connsiteX1" fmla="*/ 900858 w 2972303"/>
                    <a:gd name="connsiteY1" fmla="*/ 3399 h 322101"/>
                    <a:gd name="connsiteX2" fmla="*/ 2528519 w 2972303"/>
                    <a:gd name="connsiteY2" fmla="*/ 0 h 322101"/>
                    <a:gd name="connsiteX3" fmla="*/ 2587768 w 2972303"/>
                    <a:gd name="connsiteY3" fmla="*/ 5632 h 322101"/>
                    <a:gd name="connsiteX4" fmla="*/ 2843699 w 2972303"/>
                    <a:gd name="connsiteY4" fmla="*/ 142598 h 322101"/>
                    <a:gd name="connsiteX5" fmla="*/ 2836176 w 2972303"/>
                    <a:gd name="connsiteY5" fmla="*/ 149407 h 322101"/>
                    <a:gd name="connsiteX6" fmla="*/ 1139118 w 2972303"/>
                    <a:gd name="connsiteY6" fmla="*/ 316741 h 322101"/>
                    <a:gd name="connsiteX7" fmla="*/ 1072493 w 2972303"/>
                    <a:gd name="connsiteY7" fmla="*/ 322101 h 322101"/>
                    <a:gd name="connsiteX8" fmla="*/ 85331 w 2972303"/>
                    <a:gd name="connsiteY8" fmla="*/ 322101 h 322101"/>
                    <a:gd name="connsiteX9" fmla="*/ 0 w 2972303"/>
                    <a:gd name="connsiteY9" fmla="*/ 315291 h 322101"/>
                    <a:gd name="connsiteX10" fmla="*/ 822398 w 2972303"/>
                    <a:gd name="connsiteY10" fmla="*/ 8719 h 322101"/>
                    <a:gd name="connsiteX0" fmla="*/ 822398 w 2972821"/>
                    <a:gd name="connsiteY0" fmla="*/ 8719 h 322101"/>
                    <a:gd name="connsiteX1" fmla="*/ 900858 w 2972821"/>
                    <a:gd name="connsiteY1" fmla="*/ 3399 h 322101"/>
                    <a:gd name="connsiteX2" fmla="*/ 2528519 w 2972821"/>
                    <a:gd name="connsiteY2" fmla="*/ 0 h 322101"/>
                    <a:gd name="connsiteX3" fmla="*/ 2575581 w 2972821"/>
                    <a:gd name="connsiteY3" fmla="*/ 5632 h 322101"/>
                    <a:gd name="connsiteX4" fmla="*/ 2843699 w 2972821"/>
                    <a:gd name="connsiteY4" fmla="*/ 142598 h 322101"/>
                    <a:gd name="connsiteX5" fmla="*/ 2836176 w 2972821"/>
                    <a:gd name="connsiteY5" fmla="*/ 149407 h 322101"/>
                    <a:gd name="connsiteX6" fmla="*/ 1139118 w 2972821"/>
                    <a:gd name="connsiteY6" fmla="*/ 316741 h 322101"/>
                    <a:gd name="connsiteX7" fmla="*/ 1072493 w 2972821"/>
                    <a:gd name="connsiteY7" fmla="*/ 322101 h 322101"/>
                    <a:gd name="connsiteX8" fmla="*/ 85331 w 2972821"/>
                    <a:gd name="connsiteY8" fmla="*/ 322101 h 322101"/>
                    <a:gd name="connsiteX9" fmla="*/ 0 w 2972821"/>
                    <a:gd name="connsiteY9" fmla="*/ 315291 h 322101"/>
                    <a:gd name="connsiteX10" fmla="*/ 822398 w 2972821"/>
                    <a:gd name="connsiteY10" fmla="*/ 8719 h 322101"/>
                    <a:gd name="connsiteX0" fmla="*/ 822398 w 2972821"/>
                    <a:gd name="connsiteY0" fmla="*/ 8719 h 322101"/>
                    <a:gd name="connsiteX1" fmla="*/ 900858 w 2972821"/>
                    <a:gd name="connsiteY1" fmla="*/ 3399 h 322101"/>
                    <a:gd name="connsiteX2" fmla="*/ 2528519 w 2972821"/>
                    <a:gd name="connsiteY2" fmla="*/ 0 h 322101"/>
                    <a:gd name="connsiteX3" fmla="*/ 2575581 w 2972821"/>
                    <a:gd name="connsiteY3" fmla="*/ 5632 h 322101"/>
                    <a:gd name="connsiteX4" fmla="*/ 2843699 w 2972821"/>
                    <a:gd name="connsiteY4" fmla="*/ 142598 h 322101"/>
                    <a:gd name="connsiteX5" fmla="*/ 2836176 w 2972821"/>
                    <a:gd name="connsiteY5" fmla="*/ 149407 h 322101"/>
                    <a:gd name="connsiteX6" fmla="*/ 1139118 w 2972821"/>
                    <a:gd name="connsiteY6" fmla="*/ 316741 h 322101"/>
                    <a:gd name="connsiteX7" fmla="*/ 1072493 w 2972821"/>
                    <a:gd name="connsiteY7" fmla="*/ 322101 h 322101"/>
                    <a:gd name="connsiteX8" fmla="*/ 85331 w 2972821"/>
                    <a:gd name="connsiteY8" fmla="*/ 322101 h 322101"/>
                    <a:gd name="connsiteX9" fmla="*/ 0 w 2972821"/>
                    <a:gd name="connsiteY9" fmla="*/ 315291 h 322101"/>
                    <a:gd name="connsiteX10" fmla="*/ 822398 w 2972821"/>
                    <a:gd name="connsiteY10" fmla="*/ 8719 h 322101"/>
                    <a:gd name="connsiteX0" fmla="*/ 822398 w 2972303"/>
                    <a:gd name="connsiteY0" fmla="*/ 8719 h 322101"/>
                    <a:gd name="connsiteX1" fmla="*/ 900858 w 2972303"/>
                    <a:gd name="connsiteY1" fmla="*/ 3399 h 322101"/>
                    <a:gd name="connsiteX2" fmla="*/ 2528519 w 2972303"/>
                    <a:gd name="connsiteY2" fmla="*/ 0 h 322101"/>
                    <a:gd name="connsiteX3" fmla="*/ 2587768 w 2972303"/>
                    <a:gd name="connsiteY3" fmla="*/ 5632 h 322101"/>
                    <a:gd name="connsiteX4" fmla="*/ 2843699 w 2972303"/>
                    <a:gd name="connsiteY4" fmla="*/ 142598 h 322101"/>
                    <a:gd name="connsiteX5" fmla="*/ 2836176 w 2972303"/>
                    <a:gd name="connsiteY5" fmla="*/ 149407 h 322101"/>
                    <a:gd name="connsiteX6" fmla="*/ 1139118 w 2972303"/>
                    <a:gd name="connsiteY6" fmla="*/ 316741 h 322101"/>
                    <a:gd name="connsiteX7" fmla="*/ 1072493 w 2972303"/>
                    <a:gd name="connsiteY7" fmla="*/ 322101 h 322101"/>
                    <a:gd name="connsiteX8" fmla="*/ 85331 w 2972303"/>
                    <a:gd name="connsiteY8" fmla="*/ 322101 h 322101"/>
                    <a:gd name="connsiteX9" fmla="*/ 0 w 2972303"/>
                    <a:gd name="connsiteY9" fmla="*/ 315291 h 322101"/>
                    <a:gd name="connsiteX10" fmla="*/ 822398 w 2972303"/>
                    <a:gd name="connsiteY10" fmla="*/ 8719 h 322101"/>
                    <a:gd name="connsiteX0" fmla="*/ 822398 w 2972303"/>
                    <a:gd name="connsiteY0" fmla="*/ 8719 h 322101"/>
                    <a:gd name="connsiteX1" fmla="*/ 900858 w 2972303"/>
                    <a:gd name="connsiteY1" fmla="*/ 3399 h 322101"/>
                    <a:gd name="connsiteX2" fmla="*/ 2528519 w 2972303"/>
                    <a:gd name="connsiteY2" fmla="*/ 0 h 322101"/>
                    <a:gd name="connsiteX3" fmla="*/ 2587768 w 2972303"/>
                    <a:gd name="connsiteY3" fmla="*/ 5632 h 322101"/>
                    <a:gd name="connsiteX4" fmla="*/ 2843699 w 2972303"/>
                    <a:gd name="connsiteY4" fmla="*/ 142598 h 322101"/>
                    <a:gd name="connsiteX5" fmla="*/ 2836176 w 2972303"/>
                    <a:gd name="connsiteY5" fmla="*/ 149407 h 322101"/>
                    <a:gd name="connsiteX6" fmla="*/ 1139118 w 2972303"/>
                    <a:gd name="connsiteY6" fmla="*/ 316741 h 322101"/>
                    <a:gd name="connsiteX7" fmla="*/ 1072493 w 2972303"/>
                    <a:gd name="connsiteY7" fmla="*/ 322101 h 322101"/>
                    <a:gd name="connsiteX8" fmla="*/ 85331 w 2972303"/>
                    <a:gd name="connsiteY8" fmla="*/ 322101 h 322101"/>
                    <a:gd name="connsiteX9" fmla="*/ 0 w 2972303"/>
                    <a:gd name="connsiteY9" fmla="*/ 315291 h 322101"/>
                    <a:gd name="connsiteX10" fmla="*/ 822398 w 2972303"/>
                    <a:gd name="connsiteY10" fmla="*/ 8719 h 322101"/>
                    <a:gd name="connsiteX0" fmla="*/ 822398 w 2979072"/>
                    <a:gd name="connsiteY0" fmla="*/ 8719 h 322101"/>
                    <a:gd name="connsiteX1" fmla="*/ 900858 w 2979072"/>
                    <a:gd name="connsiteY1" fmla="*/ 3399 h 322101"/>
                    <a:gd name="connsiteX2" fmla="*/ 2528519 w 2979072"/>
                    <a:gd name="connsiteY2" fmla="*/ 0 h 322101"/>
                    <a:gd name="connsiteX3" fmla="*/ 2587768 w 2979072"/>
                    <a:gd name="connsiteY3" fmla="*/ 5632 h 322101"/>
                    <a:gd name="connsiteX4" fmla="*/ 2865028 w 2979072"/>
                    <a:gd name="connsiteY4" fmla="*/ 143555 h 322101"/>
                    <a:gd name="connsiteX5" fmla="*/ 2836176 w 2979072"/>
                    <a:gd name="connsiteY5" fmla="*/ 149407 h 322101"/>
                    <a:gd name="connsiteX6" fmla="*/ 1139118 w 2979072"/>
                    <a:gd name="connsiteY6" fmla="*/ 316741 h 322101"/>
                    <a:gd name="connsiteX7" fmla="*/ 1072493 w 2979072"/>
                    <a:gd name="connsiteY7" fmla="*/ 322101 h 322101"/>
                    <a:gd name="connsiteX8" fmla="*/ 85331 w 2979072"/>
                    <a:gd name="connsiteY8" fmla="*/ 322101 h 322101"/>
                    <a:gd name="connsiteX9" fmla="*/ 0 w 2979072"/>
                    <a:gd name="connsiteY9" fmla="*/ 315291 h 322101"/>
                    <a:gd name="connsiteX10" fmla="*/ 822398 w 2979072"/>
                    <a:gd name="connsiteY10" fmla="*/ 8719 h 322101"/>
                    <a:gd name="connsiteX0" fmla="*/ 822398 w 2957402"/>
                    <a:gd name="connsiteY0" fmla="*/ 8719 h 322101"/>
                    <a:gd name="connsiteX1" fmla="*/ 900858 w 2957402"/>
                    <a:gd name="connsiteY1" fmla="*/ 3399 h 322101"/>
                    <a:gd name="connsiteX2" fmla="*/ 2528519 w 2957402"/>
                    <a:gd name="connsiteY2" fmla="*/ 0 h 322101"/>
                    <a:gd name="connsiteX3" fmla="*/ 2587768 w 2957402"/>
                    <a:gd name="connsiteY3" fmla="*/ 5632 h 322101"/>
                    <a:gd name="connsiteX4" fmla="*/ 2865028 w 2957402"/>
                    <a:gd name="connsiteY4" fmla="*/ 143555 h 322101"/>
                    <a:gd name="connsiteX5" fmla="*/ 2836176 w 2957402"/>
                    <a:gd name="connsiteY5" fmla="*/ 149407 h 322101"/>
                    <a:gd name="connsiteX6" fmla="*/ 1139118 w 2957402"/>
                    <a:gd name="connsiteY6" fmla="*/ 316741 h 322101"/>
                    <a:gd name="connsiteX7" fmla="*/ 1072493 w 2957402"/>
                    <a:gd name="connsiteY7" fmla="*/ 322101 h 322101"/>
                    <a:gd name="connsiteX8" fmla="*/ 85331 w 2957402"/>
                    <a:gd name="connsiteY8" fmla="*/ 322101 h 322101"/>
                    <a:gd name="connsiteX9" fmla="*/ 0 w 2957402"/>
                    <a:gd name="connsiteY9" fmla="*/ 315291 h 322101"/>
                    <a:gd name="connsiteX10" fmla="*/ 822398 w 2957402"/>
                    <a:gd name="connsiteY10" fmla="*/ 8719 h 322101"/>
                    <a:gd name="connsiteX0" fmla="*/ 822398 w 2957402"/>
                    <a:gd name="connsiteY0" fmla="*/ 8719 h 322101"/>
                    <a:gd name="connsiteX1" fmla="*/ 900858 w 2957402"/>
                    <a:gd name="connsiteY1" fmla="*/ 3399 h 322101"/>
                    <a:gd name="connsiteX2" fmla="*/ 2528519 w 2957402"/>
                    <a:gd name="connsiteY2" fmla="*/ 0 h 322101"/>
                    <a:gd name="connsiteX3" fmla="*/ 2587768 w 2957402"/>
                    <a:gd name="connsiteY3" fmla="*/ 5632 h 322101"/>
                    <a:gd name="connsiteX4" fmla="*/ 2865028 w 2957402"/>
                    <a:gd name="connsiteY4" fmla="*/ 143555 h 322101"/>
                    <a:gd name="connsiteX5" fmla="*/ 2836176 w 2957402"/>
                    <a:gd name="connsiteY5" fmla="*/ 149407 h 322101"/>
                    <a:gd name="connsiteX6" fmla="*/ 1139118 w 2957402"/>
                    <a:gd name="connsiteY6" fmla="*/ 316741 h 322101"/>
                    <a:gd name="connsiteX7" fmla="*/ 1072493 w 2957402"/>
                    <a:gd name="connsiteY7" fmla="*/ 322101 h 322101"/>
                    <a:gd name="connsiteX8" fmla="*/ 85331 w 2957402"/>
                    <a:gd name="connsiteY8" fmla="*/ 322101 h 322101"/>
                    <a:gd name="connsiteX9" fmla="*/ 0 w 2957402"/>
                    <a:gd name="connsiteY9" fmla="*/ 315291 h 322101"/>
                    <a:gd name="connsiteX10" fmla="*/ 822398 w 2957402"/>
                    <a:gd name="connsiteY10" fmla="*/ 8719 h 322101"/>
                    <a:gd name="connsiteX0" fmla="*/ 822398 w 2957402"/>
                    <a:gd name="connsiteY0" fmla="*/ 8719 h 322101"/>
                    <a:gd name="connsiteX1" fmla="*/ 900858 w 2957402"/>
                    <a:gd name="connsiteY1" fmla="*/ 3399 h 322101"/>
                    <a:gd name="connsiteX2" fmla="*/ 2528519 w 2957402"/>
                    <a:gd name="connsiteY2" fmla="*/ 0 h 322101"/>
                    <a:gd name="connsiteX3" fmla="*/ 2587768 w 2957402"/>
                    <a:gd name="connsiteY3" fmla="*/ 5632 h 322101"/>
                    <a:gd name="connsiteX4" fmla="*/ 2865028 w 2957402"/>
                    <a:gd name="connsiteY4" fmla="*/ 143555 h 322101"/>
                    <a:gd name="connsiteX5" fmla="*/ 2836176 w 2957402"/>
                    <a:gd name="connsiteY5" fmla="*/ 149407 h 322101"/>
                    <a:gd name="connsiteX6" fmla="*/ 1139118 w 2957402"/>
                    <a:gd name="connsiteY6" fmla="*/ 316741 h 322101"/>
                    <a:gd name="connsiteX7" fmla="*/ 1072493 w 2957402"/>
                    <a:gd name="connsiteY7" fmla="*/ 322101 h 322101"/>
                    <a:gd name="connsiteX8" fmla="*/ 85331 w 2957402"/>
                    <a:gd name="connsiteY8" fmla="*/ 322101 h 322101"/>
                    <a:gd name="connsiteX9" fmla="*/ 0 w 2957402"/>
                    <a:gd name="connsiteY9" fmla="*/ 315291 h 322101"/>
                    <a:gd name="connsiteX10" fmla="*/ 822398 w 2957402"/>
                    <a:gd name="connsiteY10" fmla="*/ 8719 h 322101"/>
                    <a:gd name="connsiteX0" fmla="*/ 822398 w 2870361"/>
                    <a:gd name="connsiteY0" fmla="*/ 8719 h 322101"/>
                    <a:gd name="connsiteX1" fmla="*/ 900858 w 2870361"/>
                    <a:gd name="connsiteY1" fmla="*/ 3399 h 322101"/>
                    <a:gd name="connsiteX2" fmla="*/ 2528519 w 2870361"/>
                    <a:gd name="connsiteY2" fmla="*/ 0 h 322101"/>
                    <a:gd name="connsiteX3" fmla="*/ 2587768 w 2870361"/>
                    <a:gd name="connsiteY3" fmla="*/ 5632 h 322101"/>
                    <a:gd name="connsiteX4" fmla="*/ 2865028 w 2870361"/>
                    <a:gd name="connsiteY4" fmla="*/ 143555 h 322101"/>
                    <a:gd name="connsiteX5" fmla="*/ 2836176 w 2870361"/>
                    <a:gd name="connsiteY5" fmla="*/ 149407 h 322101"/>
                    <a:gd name="connsiteX6" fmla="*/ 1139118 w 2870361"/>
                    <a:gd name="connsiteY6" fmla="*/ 316741 h 322101"/>
                    <a:gd name="connsiteX7" fmla="*/ 1072493 w 2870361"/>
                    <a:gd name="connsiteY7" fmla="*/ 322101 h 322101"/>
                    <a:gd name="connsiteX8" fmla="*/ 85331 w 2870361"/>
                    <a:gd name="connsiteY8" fmla="*/ 322101 h 322101"/>
                    <a:gd name="connsiteX9" fmla="*/ 0 w 2870361"/>
                    <a:gd name="connsiteY9" fmla="*/ 315291 h 322101"/>
                    <a:gd name="connsiteX10" fmla="*/ 822398 w 2870361"/>
                    <a:gd name="connsiteY10" fmla="*/ 8719 h 322101"/>
                    <a:gd name="connsiteX0" fmla="*/ 822398 w 2865028"/>
                    <a:gd name="connsiteY0" fmla="*/ 8719 h 322101"/>
                    <a:gd name="connsiteX1" fmla="*/ 900858 w 2865028"/>
                    <a:gd name="connsiteY1" fmla="*/ 3399 h 322101"/>
                    <a:gd name="connsiteX2" fmla="*/ 2528519 w 2865028"/>
                    <a:gd name="connsiteY2" fmla="*/ 0 h 322101"/>
                    <a:gd name="connsiteX3" fmla="*/ 2587768 w 2865028"/>
                    <a:gd name="connsiteY3" fmla="*/ 5632 h 322101"/>
                    <a:gd name="connsiteX4" fmla="*/ 2865028 w 2865028"/>
                    <a:gd name="connsiteY4" fmla="*/ 143555 h 322101"/>
                    <a:gd name="connsiteX5" fmla="*/ 2836176 w 2865028"/>
                    <a:gd name="connsiteY5" fmla="*/ 149407 h 322101"/>
                    <a:gd name="connsiteX6" fmla="*/ 1139118 w 2865028"/>
                    <a:gd name="connsiteY6" fmla="*/ 316741 h 322101"/>
                    <a:gd name="connsiteX7" fmla="*/ 1072493 w 2865028"/>
                    <a:gd name="connsiteY7" fmla="*/ 322101 h 322101"/>
                    <a:gd name="connsiteX8" fmla="*/ 85331 w 2865028"/>
                    <a:gd name="connsiteY8" fmla="*/ 322101 h 322101"/>
                    <a:gd name="connsiteX9" fmla="*/ 0 w 2865028"/>
                    <a:gd name="connsiteY9" fmla="*/ 315291 h 322101"/>
                    <a:gd name="connsiteX10" fmla="*/ 822398 w 2865028"/>
                    <a:gd name="connsiteY10" fmla="*/ 8719 h 322101"/>
                    <a:gd name="connsiteX0" fmla="*/ 822398 w 2867050"/>
                    <a:gd name="connsiteY0" fmla="*/ 8719 h 322101"/>
                    <a:gd name="connsiteX1" fmla="*/ 900858 w 2867050"/>
                    <a:gd name="connsiteY1" fmla="*/ 3399 h 322101"/>
                    <a:gd name="connsiteX2" fmla="*/ 2528519 w 2867050"/>
                    <a:gd name="connsiteY2" fmla="*/ 0 h 322101"/>
                    <a:gd name="connsiteX3" fmla="*/ 2587768 w 2867050"/>
                    <a:gd name="connsiteY3" fmla="*/ 5632 h 322101"/>
                    <a:gd name="connsiteX4" fmla="*/ 2865028 w 2867050"/>
                    <a:gd name="connsiteY4" fmla="*/ 143555 h 322101"/>
                    <a:gd name="connsiteX5" fmla="*/ 2836176 w 2867050"/>
                    <a:gd name="connsiteY5" fmla="*/ 149407 h 322101"/>
                    <a:gd name="connsiteX6" fmla="*/ 1139118 w 2867050"/>
                    <a:gd name="connsiteY6" fmla="*/ 316741 h 322101"/>
                    <a:gd name="connsiteX7" fmla="*/ 1072493 w 2867050"/>
                    <a:gd name="connsiteY7" fmla="*/ 322101 h 322101"/>
                    <a:gd name="connsiteX8" fmla="*/ 85331 w 2867050"/>
                    <a:gd name="connsiteY8" fmla="*/ 322101 h 322101"/>
                    <a:gd name="connsiteX9" fmla="*/ 0 w 2867050"/>
                    <a:gd name="connsiteY9" fmla="*/ 315291 h 322101"/>
                    <a:gd name="connsiteX10" fmla="*/ 822398 w 2867050"/>
                    <a:gd name="connsiteY10" fmla="*/ 8719 h 322101"/>
                    <a:gd name="connsiteX0" fmla="*/ 822398 w 2878559"/>
                    <a:gd name="connsiteY0" fmla="*/ 8719 h 322101"/>
                    <a:gd name="connsiteX1" fmla="*/ 900858 w 2878559"/>
                    <a:gd name="connsiteY1" fmla="*/ 3399 h 322101"/>
                    <a:gd name="connsiteX2" fmla="*/ 2528519 w 2878559"/>
                    <a:gd name="connsiteY2" fmla="*/ 0 h 322101"/>
                    <a:gd name="connsiteX3" fmla="*/ 2587768 w 2878559"/>
                    <a:gd name="connsiteY3" fmla="*/ 5632 h 322101"/>
                    <a:gd name="connsiteX4" fmla="*/ 2877216 w 2878559"/>
                    <a:gd name="connsiteY4" fmla="*/ 143236 h 322101"/>
                    <a:gd name="connsiteX5" fmla="*/ 2836176 w 2878559"/>
                    <a:gd name="connsiteY5" fmla="*/ 149407 h 322101"/>
                    <a:gd name="connsiteX6" fmla="*/ 1139118 w 2878559"/>
                    <a:gd name="connsiteY6" fmla="*/ 316741 h 322101"/>
                    <a:gd name="connsiteX7" fmla="*/ 1072493 w 2878559"/>
                    <a:gd name="connsiteY7" fmla="*/ 322101 h 322101"/>
                    <a:gd name="connsiteX8" fmla="*/ 85331 w 2878559"/>
                    <a:gd name="connsiteY8" fmla="*/ 322101 h 322101"/>
                    <a:gd name="connsiteX9" fmla="*/ 0 w 2878559"/>
                    <a:gd name="connsiteY9" fmla="*/ 315291 h 322101"/>
                    <a:gd name="connsiteX10" fmla="*/ 822398 w 2878559"/>
                    <a:gd name="connsiteY10" fmla="*/ 8719 h 322101"/>
                    <a:gd name="connsiteX0" fmla="*/ 822398 w 2879874"/>
                    <a:gd name="connsiteY0" fmla="*/ 8719 h 322101"/>
                    <a:gd name="connsiteX1" fmla="*/ 900858 w 2879874"/>
                    <a:gd name="connsiteY1" fmla="*/ 3399 h 322101"/>
                    <a:gd name="connsiteX2" fmla="*/ 2528519 w 2879874"/>
                    <a:gd name="connsiteY2" fmla="*/ 0 h 322101"/>
                    <a:gd name="connsiteX3" fmla="*/ 2587768 w 2879874"/>
                    <a:gd name="connsiteY3" fmla="*/ 5632 h 322101"/>
                    <a:gd name="connsiteX4" fmla="*/ 2877216 w 2879874"/>
                    <a:gd name="connsiteY4" fmla="*/ 143236 h 322101"/>
                    <a:gd name="connsiteX5" fmla="*/ 2854456 w 2879874"/>
                    <a:gd name="connsiteY5" fmla="*/ 149407 h 322101"/>
                    <a:gd name="connsiteX6" fmla="*/ 1139118 w 2879874"/>
                    <a:gd name="connsiteY6" fmla="*/ 316741 h 322101"/>
                    <a:gd name="connsiteX7" fmla="*/ 1072493 w 2879874"/>
                    <a:gd name="connsiteY7" fmla="*/ 322101 h 322101"/>
                    <a:gd name="connsiteX8" fmla="*/ 85331 w 2879874"/>
                    <a:gd name="connsiteY8" fmla="*/ 322101 h 322101"/>
                    <a:gd name="connsiteX9" fmla="*/ 0 w 2879874"/>
                    <a:gd name="connsiteY9" fmla="*/ 315291 h 322101"/>
                    <a:gd name="connsiteX10" fmla="*/ 822398 w 2879874"/>
                    <a:gd name="connsiteY10" fmla="*/ 8719 h 322101"/>
                    <a:gd name="connsiteX0" fmla="*/ 822398 w 2879874"/>
                    <a:gd name="connsiteY0" fmla="*/ 8719 h 322101"/>
                    <a:gd name="connsiteX1" fmla="*/ 900858 w 2879874"/>
                    <a:gd name="connsiteY1" fmla="*/ 3399 h 322101"/>
                    <a:gd name="connsiteX2" fmla="*/ 2508207 w 2879874"/>
                    <a:gd name="connsiteY2" fmla="*/ 0 h 322101"/>
                    <a:gd name="connsiteX3" fmla="*/ 2587768 w 2879874"/>
                    <a:gd name="connsiteY3" fmla="*/ 5632 h 322101"/>
                    <a:gd name="connsiteX4" fmla="*/ 2877216 w 2879874"/>
                    <a:gd name="connsiteY4" fmla="*/ 143236 h 322101"/>
                    <a:gd name="connsiteX5" fmla="*/ 2854456 w 2879874"/>
                    <a:gd name="connsiteY5" fmla="*/ 149407 h 322101"/>
                    <a:gd name="connsiteX6" fmla="*/ 1139118 w 2879874"/>
                    <a:gd name="connsiteY6" fmla="*/ 316741 h 322101"/>
                    <a:gd name="connsiteX7" fmla="*/ 1072493 w 2879874"/>
                    <a:gd name="connsiteY7" fmla="*/ 322101 h 322101"/>
                    <a:gd name="connsiteX8" fmla="*/ 85331 w 2879874"/>
                    <a:gd name="connsiteY8" fmla="*/ 322101 h 322101"/>
                    <a:gd name="connsiteX9" fmla="*/ 0 w 2879874"/>
                    <a:gd name="connsiteY9" fmla="*/ 315291 h 322101"/>
                    <a:gd name="connsiteX10" fmla="*/ 822398 w 2879874"/>
                    <a:gd name="connsiteY10" fmla="*/ 8719 h 322101"/>
                    <a:gd name="connsiteX0" fmla="*/ 822398 w 2879874"/>
                    <a:gd name="connsiteY0" fmla="*/ 8719 h 322101"/>
                    <a:gd name="connsiteX1" fmla="*/ 900858 w 2879874"/>
                    <a:gd name="connsiteY1" fmla="*/ 3399 h 322101"/>
                    <a:gd name="connsiteX2" fmla="*/ 2508207 w 2879874"/>
                    <a:gd name="connsiteY2" fmla="*/ 0 h 322101"/>
                    <a:gd name="connsiteX3" fmla="*/ 2559331 w 2879874"/>
                    <a:gd name="connsiteY3" fmla="*/ 5632 h 322101"/>
                    <a:gd name="connsiteX4" fmla="*/ 2877216 w 2879874"/>
                    <a:gd name="connsiteY4" fmla="*/ 143236 h 322101"/>
                    <a:gd name="connsiteX5" fmla="*/ 2854456 w 2879874"/>
                    <a:gd name="connsiteY5" fmla="*/ 149407 h 322101"/>
                    <a:gd name="connsiteX6" fmla="*/ 1139118 w 2879874"/>
                    <a:gd name="connsiteY6" fmla="*/ 316741 h 322101"/>
                    <a:gd name="connsiteX7" fmla="*/ 1072493 w 2879874"/>
                    <a:gd name="connsiteY7" fmla="*/ 322101 h 322101"/>
                    <a:gd name="connsiteX8" fmla="*/ 85331 w 2879874"/>
                    <a:gd name="connsiteY8" fmla="*/ 322101 h 322101"/>
                    <a:gd name="connsiteX9" fmla="*/ 0 w 2879874"/>
                    <a:gd name="connsiteY9" fmla="*/ 315291 h 322101"/>
                    <a:gd name="connsiteX10" fmla="*/ 822398 w 2879874"/>
                    <a:gd name="connsiteY10" fmla="*/ 8719 h 322101"/>
                    <a:gd name="connsiteX0" fmla="*/ 822398 w 2868312"/>
                    <a:gd name="connsiteY0" fmla="*/ 8719 h 322101"/>
                    <a:gd name="connsiteX1" fmla="*/ 900858 w 2868312"/>
                    <a:gd name="connsiteY1" fmla="*/ 3399 h 322101"/>
                    <a:gd name="connsiteX2" fmla="*/ 2508207 w 2868312"/>
                    <a:gd name="connsiteY2" fmla="*/ 0 h 322101"/>
                    <a:gd name="connsiteX3" fmla="*/ 2559331 w 2868312"/>
                    <a:gd name="connsiteY3" fmla="*/ 5632 h 322101"/>
                    <a:gd name="connsiteX4" fmla="*/ 2860967 w 2868312"/>
                    <a:gd name="connsiteY4" fmla="*/ 143661 h 322101"/>
                    <a:gd name="connsiteX5" fmla="*/ 2854456 w 2868312"/>
                    <a:gd name="connsiteY5" fmla="*/ 149407 h 322101"/>
                    <a:gd name="connsiteX6" fmla="*/ 1139118 w 2868312"/>
                    <a:gd name="connsiteY6" fmla="*/ 316741 h 322101"/>
                    <a:gd name="connsiteX7" fmla="*/ 1072493 w 2868312"/>
                    <a:gd name="connsiteY7" fmla="*/ 322101 h 322101"/>
                    <a:gd name="connsiteX8" fmla="*/ 85331 w 2868312"/>
                    <a:gd name="connsiteY8" fmla="*/ 322101 h 322101"/>
                    <a:gd name="connsiteX9" fmla="*/ 0 w 2868312"/>
                    <a:gd name="connsiteY9" fmla="*/ 315291 h 322101"/>
                    <a:gd name="connsiteX10" fmla="*/ 822398 w 2868312"/>
                    <a:gd name="connsiteY10" fmla="*/ 8719 h 322101"/>
                    <a:gd name="connsiteX0" fmla="*/ 822398 w 2862834"/>
                    <a:gd name="connsiteY0" fmla="*/ 8719 h 322101"/>
                    <a:gd name="connsiteX1" fmla="*/ 900858 w 2862834"/>
                    <a:gd name="connsiteY1" fmla="*/ 3399 h 322101"/>
                    <a:gd name="connsiteX2" fmla="*/ 2508207 w 2862834"/>
                    <a:gd name="connsiteY2" fmla="*/ 0 h 322101"/>
                    <a:gd name="connsiteX3" fmla="*/ 2559331 w 2862834"/>
                    <a:gd name="connsiteY3" fmla="*/ 5632 h 322101"/>
                    <a:gd name="connsiteX4" fmla="*/ 2860967 w 2862834"/>
                    <a:gd name="connsiteY4" fmla="*/ 143661 h 322101"/>
                    <a:gd name="connsiteX5" fmla="*/ 2830082 w 2862834"/>
                    <a:gd name="connsiteY5" fmla="*/ 150258 h 322101"/>
                    <a:gd name="connsiteX6" fmla="*/ 1139118 w 2862834"/>
                    <a:gd name="connsiteY6" fmla="*/ 316741 h 322101"/>
                    <a:gd name="connsiteX7" fmla="*/ 1072493 w 2862834"/>
                    <a:gd name="connsiteY7" fmla="*/ 322101 h 322101"/>
                    <a:gd name="connsiteX8" fmla="*/ 85331 w 2862834"/>
                    <a:gd name="connsiteY8" fmla="*/ 322101 h 322101"/>
                    <a:gd name="connsiteX9" fmla="*/ 0 w 2862834"/>
                    <a:gd name="connsiteY9" fmla="*/ 315291 h 322101"/>
                    <a:gd name="connsiteX10" fmla="*/ 822398 w 2862834"/>
                    <a:gd name="connsiteY10" fmla="*/ 8719 h 322101"/>
                    <a:gd name="connsiteX0" fmla="*/ 822398 w 2862834"/>
                    <a:gd name="connsiteY0" fmla="*/ 8719 h 322101"/>
                    <a:gd name="connsiteX1" fmla="*/ 900858 w 2862834"/>
                    <a:gd name="connsiteY1" fmla="*/ 3399 h 322101"/>
                    <a:gd name="connsiteX2" fmla="*/ 2508207 w 2862834"/>
                    <a:gd name="connsiteY2" fmla="*/ 0 h 322101"/>
                    <a:gd name="connsiteX3" fmla="*/ 2559331 w 2862834"/>
                    <a:gd name="connsiteY3" fmla="*/ 5632 h 322101"/>
                    <a:gd name="connsiteX4" fmla="*/ 2860967 w 2862834"/>
                    <a:gd name="connsiteY4" fmla="*/ 143661 h 322101"/>
                    <a:gd name="connsiteX5" fmla="*/ 2830082 w 2862834"/>
                    <a:gd name="connsiteY5" fmla="*/ 150258 h 322101"/>
                    <a:gd name="connsiteX6" fmla="*/ 1139118 w 2862834"/>
                    <a:gd name="connsiteY6" fmla="*/ 316741 h 322101"/>
                    <a:gd name="connsiteX7" fmla="*/ 1072493 w 2862834"/>
                    <a:gd name="connsiteY7" fmla="*/ 322101 h 322101"/>
                    <a:gd name="connsiteX8" fmla="*/ 85331 w 2862834"/>
                    <a:gd name="connsiteY8" fmla="*/ 322101 h 322101"/>
                    <a:gd name="connsiteX9" fmla="*/ 0 w 2862834"/>
                    <a:gd name="connsiteY9" fmla="*/ 315291 h 322101"/>
                    <a:gd name="connsiteX10" fmla="*/ 822398 w 2862834"/>
                    <a:gd name="connsiteY10" fmla="*/ 8719 h 3221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862834" h="322101">
                      <a:moveTo>
                        <a:pt x="822398" y="8719"/>
                      </a:moveTo>
                      <a:cubicBezTo>
                        <a:pt x="841442" y="6414"/>
                        <a:pt x="881814" y="3790"/>
                        <a:pt x="900858" y="3399"/>
                      </a:cubicBezTo>
                      <a:lnTo>
                        <a:pt x="2508207" y="0"/>
                      </a:lnTo>
                      <a:cubicBezTo>
                        <a:pt x="2564517" y="1877"/>
                        <a:pt x="2542629" y="565"/>
                        <a:pt x="2559331" y="5632"/>
                      </a:cubicBezTo>
                      <a:cubicBezTo>
                        <a:pt x="2612876" y="29186"/>
                        <a:pt x="2843384" y="121793"/>
                        <a:pt x="2860967" y="143661"/>
                      </a:cubicBezTo>
                      <a:cubicBezTo>
                        <a:pt x="2868853" y="147206"/>
                        <a:pt x="2850462" y="147713"/>
                        <a:pt x="2830082" y="150258"/>
                      </a:cubicBezTo>
                      <a:cubicBezTo>
                        <a:pt x="2373539" y="171383"/>
                        <a:pt x="1498163" y="202461"/>
                        <a:pt x="1139118" y="316741"/>
                      </a:cubicBezTo>
                      <a:cubicBezTo>
                        <a:pt x="1118940" y="321150"/>
                        <a:pt x="1126186" y="321839"/>
                        <a:pt x="1072493" y="322101"/>
                      </a:cubicBezTo>
                      <a:lnTo>
                        <a:pt x="85331" y="322101"/>
                      </a:lnTo>
                      <a:cubicBezTo>
                        <a:pt x="29465" y="321107"/>
                        <a:pt x="31492" y="322346"/>
                        <a:pt x="0" y="315291"/>
                      </a:cubicBezTo>
                      <a:cubicBezTo>
                        <a:pt x="99378" y="92196"/>
                        <a:pt x="651039" y="37933"/>
                        <a:pt x="822398" y="8719"/>
                      </a:cubicBezTo>
                      <a:close/>
                    </a:path>
                  </a:pathLst>
                </a:custGeom>
                <a:solidFill>
                  <a:schemeClr val="accent5">
                    <a:lumMod val="40000"/>
                    <a:lumOff val="60000"/>
                  </a:schemeClr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856" name="フリーフォーム: 図形 1855">
                  <a:extLst>
                    <a:ext uri="{FF2B5EF4-FFF2-40B4-BE49-F238E27FC236}">
                      <a16:creationId xmlns:a16="http://schemas.microsoft.com/office/drawing/2014/main" id="{28E16218-0B37-4386-9765-B6D4B7096082}"/>
                    </a:ext>
                  </a:extLst>
                </p:cNvPr>
                <p:cNvSpPr/>
                <p:nvPr/>
              </p:nvSpPr>
              <p:spPr>
                <a:xfrm>
                  <a:off x="4830993" y="3814337"/>
                  <a:ext cx="1160533" cy="1065532"/>
                </a:xfrm>
                <a:custGeom>
                  <a:avLst/>
                  <a:gdLst>
                    <a:gd name="connsiteX0" fmla="*/ 87242 w 1160533"/>
                    <a:gd name="connsiteY0" fmla="*/ 0 h 1065532"/>
                    <a:gd name="connsiteX1" fmla="*/ 1160533 w 1160533"/>
                    <a:gd name="connsiteY1" fmla="*/ 840183 h 1065532"/>
                    <a:gd name="connsiteX2" fmla="*/ 1091029 w 1160533"/>
                    <a:gd name="connsiteY2" fmla="*/ 912544 h 1065532"/>
                    <a:gd name="connsiteX3" fmla="*/ 1006738 w 1160533"/>
                    <a:gd name="connsiteY3" fmla="*/ 1015126 h 1065532"/>
                    <a:gd name="connsiteX4" fmla="*/ 971736 w 1160533"/>
                    <a:gd name="connsiteY4" fmla="*/ 1065532 h 1065532"/>
                    <a:gd name="connsiteX5" fmla="*/ 0 w 1160533"/>
                    <a:gd name="connsiteY5" fmla="*/ 304848 h 1065532"/>
                    <a:gd name="connsiteX6" fmla="*/ 43935 w 1160533"/>
                    <a:gd name="connsiteY6" fmla="*/ 137826 h 10655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160533" h="1065532">
                      <a:moveTo>
                        <a:pt x="87242" y="0"/>
                      </a:moveTo>
                      <a:lnTo>
                        <a:pt x="1160533" y="840183"/>
                      </a:lnTo>
                      <a:lnTo>
                        <a:pt x="1091029" y="912544"/>
                      </a:lnTo>
                      <a:cubicBezTo>
                        <a:pt x="1062188" y="944935"/>
                        <a:pt x="1034032" y="979085"/>
                        <a:pt x="1006738" y="1015126"/>
                      </a:cubicBezTo>
                      <a:lnTo>
                        <a:pt x="971736" y="1065532"/>
                      </a:lnTo>
                      <a:lnTo>
                        <a:pt x="0" y="304848"/>
                      </a:lnTo>
                      <a:lnTo>
                        <a:pt x="43935" y="13782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857" name="フリーフォーム: 図形 1856">
                  <a:extLst>
                    <a:ext uri="{FF2B5EF4-FFF2-40B4-BE49-F238E27FC236}">
                      <a16:creationId xmlns:a16="http://schemas.microsoft.com/office/drawing/2014/main" id="{A10DFA0C-64F7-4491-BFBC-6D18A09A96DC}"/>
                    </a:ext>
                  </a:extLst>
                </p:cNvPr>
                <p:cNvSpPr/>
                <p:nvPr/>
              </p:nvSpPr>
              <p:spPr>
                <a:xfrm rot="2194952">
                  <a:off x="4652842" y="4575641"/>
                  <a:ext cx="1199880" cy="116114"/>
                </a:xfrm>
                <a:custGeom>
                  <a:avLst/>
                  <a:gdLst>
                    <a:gd name="connsiteX0" fmla="*/ 0 w 1199880"/>
                    <a:gd name="connsiteY0" fmla="*/ 0 h 116114"/>
                    <a:gd name="connsiteX1" fmla="*/ 1186533 w 1199880"/>
                    <a:gd name="connsiteY1" fmla="*/ 0 h 116114"/>
                    <a:gd name="connsiteX2" fmla="*/ 1199880 w 1199880"/>
                    <a:gd name="connsiteY2" fmla="*/ 116114 h 116114"/>
                    <a:gd name="connsiteX3" fmla="*/ 54641 w 1199880"/>
                    <a:gd name="connsiteY3" fmla="*/ 116114 h 116114"/>
                    <a:gd name="connsiteX4" fmla="*/ 35376 w 1199880"/>
                    <a:gd name="connsiteY4" fmla="*/ 77976 h 1161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99880" h="116114">
                      <a:moveTo>
                        <a:pt x="0" y="0"/>
                      </a:moveTo>
                      <a:lnTo>
                        <a:pt x="1186533" y="0"/>
                      </a:lnTo>
                      <a:lnTo>
                        <a:pt x="1199880" y="116114"/>
                      </a:lnTo>
                      <a:lnTo>
                        <a:pt x="54641" y="116114"/>
                      </a:lnTo>
                      <a:lnTo>
                        <a:pt x="35376" y="7797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sp>
            <p:nvSpPr>
              <p:cNvPr id="1851" name="正方形/長方形 1850">
                <a:extLst>
                  <a:ext uri="{FF2B5EF4-FFF2-40B4-BE49-F238E27FC236}">
                    <a16:creationId xmlns:a16="http://schemas.microsoft.com/office/drawing/2014/main" id="{9C40705F-E6E7-4F1A-8C04-3B07B1648B78}"/>
                  </a:ext>
                </a:extLst>
              </p:cNvPr>
              <p:cNvSpPr/>
              <p:nvPr/>
            </p:nvSpPr>
            <p:spPr>
              <a:xfrm>
                <a:off x="6194713" y="1763456"/>
                <a:ext cx="123587" cy="1585814"/>
              </a:xfrm>
              <a:prstGeom prst="rect">
                <a:avLst/>
              </a:prstGeom>
              <a:solidFill>
                <a:srgbClr val="404040"/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52" name="楕円 28">
                <a:extLst>
                  <a:ext uri="{FF2B5EF4-FFF2-40B4-BE49-F238E27FC236}">
                    <a16:creationId xmlns:a16="http://schemas.microsoft.com/office/drawing/2014/main" id="{E6E07236-B554-44BF-BD4B-9B59505B7B02}"/>
                  </a:ext>
                </a:extLst>
              </p:cNvPr>
              <p:cNvSpPr/>
              <p:nvPr/>
            </p:nvSpPr>
            <p:spPr>
              <a:xfrm rot="285505">
                <a:off x="5692752" y="2845797"/>
                <a:ext cx="2089950" cy="1578437"/>
              </a:xfrm>
              <a:custGeom>
                <a:avLst/>
                <a:gdLst>
                  <a:gd name="connsiteX0" fmla="*/ 0 w 3499689"/>
                  <a:gd name="connsiteY0" fmla="*/ 179735 h 359470"/>
                  <a:gd name="connsiteX1" fmla="*/ 1749845 w 3499689"/>
                  <a:gd name="connsiteY1" fmla="*/ 0 h 359470"/>
                  <a:gd name="connsiteX2" fmla="*/ 3499690 w 3499689"/>
                  <a:gd name="connsiteY2" fmla="*/ 179735 h 359470"/>
                  <a:gd name="connsiteX3" fmla="*/ 1749845 w 3499689"/>
                  <a:gd name="connsiteY3" fmla="*/ 359470 h 359470"/>
                  <a:gd name="connsiteX4" fmla="*/ 0 w 3499689"/>
                  <a:gd name="connsiteY4" fmla="*/ 179735 h 359470"/>
                  <a:gd name="connsiteX0" fmla="*/ 0 w 2919119"/>
                  <a:gd name="connsiteY0" fmla="*/ 180155 h 360656"/>
                  <a:gd name="connsiteX1" fmla="*/ 1749845 w 2919119"/>
                  <a:gd name="connsiteY1" fmla="*/ 420 h 360656"/>
                  <a:gd name="connsiteX2" fmla="*/ 2919119 w 2919119"/>
                  <a:gd name="connsiteY2" fmla="*/ 223698 h 360656"/>
                  <a:gd name="connsiteX3" fmla="*/ 1749845 w 2919119"/>
                  <a:gd name="connsiteY3" fmla="*/ 359890 h 360656"/>
                  <a:gd name="connsiteX4" fmla="*/ 0 w 2919119"/>
                  <a:gd name="connsiteY4" fmla="*/ 180155 h 360656"/>
                  <a:gd name="connsiteX0" fmla="*/ 0 w 2919119"/>
                  <a:gd name="connsiteY0" fmla="*/ 180155 h 431266"/>
                  <a:gd name="connsiteX1" fmla="*/ 1749845 w 2919119"/>
                  <a:gd name="connsiteY1" fmla="*/ 420 h 431266"/>
                  <a:gd name="connsiteX2" fmla="*/ 2919119 w 2919119"/>
                  <a:gd name="connsiteY2" fmla="*/ 223698 h 431266"/>
                  <a:gd name="connsiteX3" fmla="*/ 1749845 w 2919119"/>
                  <a:gd name="connsiteY3" fmla="*/ 359890 h 431266"/>
                  <a:gd name="connsiteX4" fmla="*/ 0 w 2919119"/>
                  <a:gd name="connsiteY4" fmla="*/ 180155 h 431266"/>
                  <a:gd name="connsiteX0" fmla="*/ 0 w 2919119"/>
                  <a:gd name="connsiteY0" fmla="*/ 193476 h 444587"/>
                  <a:gd name="connsiteX1" fmla="*/ 1749845 w 2919119"/>
                  <a:gd name="connsiteY1" fmla="*/ 13741 h 444587"/>
                  <a:gd name="connsiteX2" fmla="*/ 2919119 w 2919119"/>
                  <a:gd name="connsiteY2" fmla="*/ 237019 h 444587"/>
                  <a:gd name="connsiteX3" fmla="*/ 1749845 w 2919119"/>
                  <a:gd name="connsiteY3" fmla="*/ 373211 h 444587"/>
                  <a:gd name="connsiteX4" fmla="*/ 0 w 2919119"/>
                  <a:gd name="connsiteY4" fmla="*/ 193476 h 444587"/>
                  <a:gd name="connsiteX0" fmla="*/ 0 w 2382090"/>
                  <a:gd name="connsiteY0" fmla="*/ 1128098 h 1138327"/>
                  <a:gd name="connsiteX1" fmla="*/ 1212816 w 2382090"/>
                  <a:gd name="connsiteY1" fmla="*/ 77506 h 1138327"/>
                  <a:gd name="connsiteX2" fmla="*/ 2382090 w 2382090"/>
                  <a:gd name="connsiteY2" fmla="*/ 300784 h 1138327"/>
                  <a:gd name="connsiteX3" fmla="*/ 1212816 w 2382090"/>
                  <a:gd name="connsiteY3" fmla="*/ 436976 h 1138327"/>
                  <a:gd name="connsiteX4" fmla="*/ 0 w 2382090"/>
                  <a:gd name="connsiteY4" fmla="*/ 1128098 h 1138327"/>
                  <a:gd name="connsiteX0" fmla="*/ 23359 w 2405449"/>
                  <a:gd name="connsiteY0" fmla="*/ 1128098 h 1165922"/>
                  <a:gd name="connsiteX1" fmla="*/ 1236175 w 2405449"/>
                  <a:gd name="connsiteY1" fmla="*/ 77506 h 1165922"/>
                  <a:gd name="connsiteX2" fmla="*/ 2405449 w 2405449"/>
                  <a:gd name="connsiteY2" fmla="*/ 300784 h 1165922"/>
                  <a:gd name="connsiteX3" fmla="*/ 1236175 w 2405449"/>
                  <a:gd name="connsiteY3" fmla="*/ 436976 h 1165922"/>
                  <a:gd name="connsiteX4" fmla="*/ 23359 w 2405449"/>
                  <a:gd name="connsiteY4" fmla="*/ 1128098 h 1165922"/>
                  <a:gd name="connsiteX0" fmla="*/ 55912 w 2438002"/>
                  <a:gd name="connsiteY0" fmla="*/ 1128098 h 1128990"/>
                  <a:gd name="connsiteX1" fmla="*/ 1268728 w 2438002"/>
                  <a:gd name="connsiteY1" fmla="*/ 77506 h 1128990"/>
                  <a:gd name="connsiteX2" fmla="*/ 2438002 w 2438002"/>
                  <a:gd name="connsiteY2" fmla="*/ 300784 h 1128990"/>
                  <a:gd name="connsiteX3" fmla="*/ 1268728 w 2438002"/>
                  <a:gd name="connsiteY3" fmla="*/ 436976 h 1128990"/>
                  <a:gd name="connsiteX4" fmla="*/ 55912 w 2438002"/>
                  <a:gd name="connsiteY4" fmla="*/ 1128098 h 1128990"/>
                  <a:gd name="connsiteX0" fmla="*/ 9937 w 2392027"/>
                  <a:gd name="connsiteY0" fmla="*/ 1128098 h 1263933"/>
                  <a:gd name="connsiteX1" fmla="*/ 1222753 w 2392027"/>
                  <a:gd name="connsiteY1" fmla="*/ 77506 h 1263933"/>
                  <a:gd name="connsiteX2" fmla="*/ 2392027 w 2392027"/>
                  <a:gd name="connsiteY2" fmla="*/ 300784 h 1263933"/>
                  <a:gd name="connsiteX3" fmla="*/ 1222753 w 2392027"/>
                  <a:gd name="connsiteY3" fmla="*/ 436976 h 1263933"/>
                  <a:gd name="connsiteX4" fmla="*/ 9937 w 2392027"/>
                  <a:gd name="connsiteY4" fmla="*/ 1128098 h 1263933"/>
                  <a:gd name="connsiteX0" fmla="*/ 10017 w 2442907"/>
                  <a:gd name="connsiteY0" fmla="*/ 1094598 h 1228774"/>
                  <a:gd name="connsiteX1" fmla="*/ 1222833 w 2442907"/>
                  <a:gd name="connsiteY1" fmla="*/ 44006 h 1228774"/>
                  <a:gd name="connsiteX2" fmla="*/ 2442907 w 2442907"/>
                  <a:gd name="connsiteY2" fmla="*/ 381584 h 1228774"/>
                  <a:gd name="connsiteX3" fmla="*/ 1222833 w 2442907"/>
                  <a:gd name="connsiteY3" fmla="*/ 403476 h 1228774"/>
                  <a:gd name="connsiteX4" fmla="*/ 10017 w 2442907"/>
                  <a:gd name="connsiteY4" fmla="*/ 1094598 h 1228774"/>
                  <a:gd name="connsiteX0" fmla="*/ 10017 w 2442907"/>
                  <a:gd name="connsiteY0" fmla="*/ 1094598 h 1228774"/>
                  <a:gd name="connsiteX1" fmla="*/ 1222833 w 2442907"/>
                  <a:gd name="connsiteY1" fmla="*/ 44006 h 1228774"/>
                  <a:gd name="connsiteX2" fmla="*/ 2442907 w 2442907"/>
                  <a:gd name="connsiteY2" fmla="*/ 381584 h 1228774"/>
                  <a:gd name="connsiteX3" fmla="*/ 1222833 w 2442907"/>
                  <a:gd name="connsiteY3" fmla="*/ 403476 h 1228774"/>
                  <a:gd name="connsiteX4" fmla="*/ 10017 w 2442907"/>
                  <a:gd name="connsiteY4" fmla="*/ 1094598 h 1228774"/>
                  <a:gd name="connsiteX0" fmla="*/ 10017 w 2442907"/>
                  <a:gd name="connsiteY0" fmla="*/ 1194317 h 1328493"/>
                  <a:gd name="connsiteX1" fmla="*/ 1222833 w 2442907"/>
                  <a:gd name="connsiteY1" fmla="*/ 143725 h 1328493"/>
                  <a:gd name="connsiteX2" fmla="*/ 2442907 w 2442907"/>
                  <a:gd name="connsiteY2" fmla="*/ 481303 h 1328493"/>
                  <a:gd name="connsiteX3" fmla="*/ 1222833 w 2442907"/>
                  <a:gd name="connsiteY3" fmla="*/ 503195 h 1328493"/>
                  <a:gd name="connsiteX4" fmla="*/ 10017 w 2442907"/>
                  <a:gd name="connsiteY4" fmla="*/ 1194317 h 1328493"/>
                  <a:gd name="connsiteX0" fmla="*/ 10017 w 2451159"/>
                  <a:gd name="connsiteY0" fmla="*/ 1302826 h 1437002"/>
                  <a:gd name="connsiteX1" fmla="*/ 1222833 w 2451159"/>
                  <a:gd name="connsiteY1" fmla="*/ 252234 h 1437002"/>
                  <a:gd name="connsiteX2" fmla="*/ 1714107 w 2451159"/>
                  <a:gd name="connsiteY2" fmla="*/ 17836 h 1437002"/>
                  <a:gd name="connsiteX3" fmla="*/ 2442907 w 2451159"/>
                  <a:gd name="connsiteY3" fmla="*/ 589812 h 1437002"/>
                  <a:gd name="connsiteX4" fmla="*/ 1222833 w 2451159"/>
                  <a:gd name="connsiteY4" fmla="*/ 611704 h 1437002"/>
                  <a:gd name="connsiteX5" fmla="*/ 10017 w 2451159"/>
                  <a:gd name="connsiteY5" fmla="*/ 1302826 h 1437002"/>
                  <a:gd name="connsiteX0" fmla="*/ 10017 w 2451159"/>
                  <a:gd name="connsiteY0" fmla="*/ 1284990 h 1419166"/>
                  <a:gd name="connsiteX1" fmla="*/ 1222833 w 2451159"/>
                  <a:gd name="connsiteY1" fmla="*/ 234398 h 1419166"/>
                  <a:gd name="connsiteX2" fmla="*/ 1714107 w 2451159"/>
                  <a:gd name="connsiteY2" fmla="*/ 0 h 1419166"/>
                  <a:gd name="connsiteX3" fmla="*/ 2442907 w 2451159"/>
                  <a:gd name="connsiteY3" fmla="*/ 571976 h 1419166"/>
                  <a:gd name="connsiteX4" fmla="*/ 1222833 w 2451159"/>
                  <a:gd name="connsiteY4" fmla="*/ 593868 h 1419166"/>
                  <a:gd name="connsiteX5" fmla="*/ 10017 w 2451159"/>
                  <a:gd name="connsiteY5" fmla="*/ 1284990 h 1419166"/>
                  <a:gd name="connsiteX0" fmla="*/ 10017 w 2451011"/>
                  <a:gd name="connsiteY0" fmla="*/ 1284990 h 1419166"/>
                  <a:gd name="connsiteX1" fmla="*/ 1222833 w 2451011"/>
                  <a:gd name="connsiteY1" fmla="*/ 234398 h 1419166"/>
                  <a:gd name="connsiteX2" fmla="*/ 1714107 w 2451011"/>
                  <a:gd name="connsiteY2" fmla="*/ 0 h 1419166"/>
                  <a:gd name="connsiteX3" fmla="*/ 2442907 w 2451011"/>
                  <a:gd name="connsiteY3" fmla="*/ 571976 h 1419166"/>
                  <a:gd name="connsiteX4" fmla="*/ 1222833 w 2451011"/>
                  <a:gd name="connsiteY4" fmla="*/ 593868 h 1419166"/>
                  <a:gd name="connsiteX5" fmla="*/ 10017 w 2451011"/>
                  <a:gd name="connsiteY5" fmla="*/ 1284990 h 1419166"/>
                  <a:gd name="connsiteX0" fmla="*/ 10017 w 2451011"/>
                  <a:gd name="connsiteY0" fmla="*/ 1284990 h 1419166"/>
                  <a:gd name="connsiteX1" fmla="*/ 1222833 w 2451011"/>
                  <a:gd name="connsiteY1" fmla="*/ 234398 h 1419166"/>
                  <a:gd name="connsiteX2" fmla="*/ 1714107 w 2451011"/>
                  <a:gd name="connsiteY2" fmla="*/ 0 h 1419166"/>
                  <a:gd name="connsiteX3" fmla="*/ 2442907 w 2451011"/>
                  <a:gd name="connsiteY3" fmla="*/ 571976 h 1419166"/>
                  <a:gd name="connsiteX4" fmla="*/ 1222833 w 2451011"/>
                  <a:gd name="connsiteY4" fmla="*/ 593868 h 1419166"/>
                  <a:gd name="connsiteX5" fmla="*/ 10017 w 2451011"/>
                  <a:gd name="connsiteY5" fmla="*/ 1284990 h 1419166"/>
                  <a:gd name="connsiteX0" fmla="*/ 10017 w 2450723"/>
                  <a:gd name="connsiteY0" fmla="*/ 1132590 h 1266766"/>
                  <a:gd name="connsiteX1" fmla="*/ 1222833 w 2450723"/>
                  <a:gd name="connsiteY1" fmla="*/ 81998 h 1266766"/>
                  <a:gd name="connsiteX2" fmla="*/ 1688707 w 2450723"/>
                  <a:gd name="connsiteY2" fmla="*/ 0 h 1266766"/>
                  <a:gd name="connsiteX3" fmla="*/ 2442907 w 2450723"/>
                  <a:gd name="connsiteY3" fmla="*/ 419576 h 1266766"/>
                  <a:gd name="connsiteX4" fmla="*/ 1222833 w 2450723"/>
                  <a:gd name="connsiteY4" fmla="*/ 441468 h 1266766"/>
                  <a:gd name="connsiteX5" fmla="*/ 10017 w 2450723"/>
                  <a:gd name="connsiteY5" fmla="*/ 1132590 h 1266766"/>
                  <a:gd name="connsiteX0" fmla="*/ 9996 w 2450702"/>
                  <a:gd name="connsiteY0" fmla="*/ 1132590 h 1132652"/>
                  <a:gd name="connsiteX1" fmla="*/ 702112 w 2450702"/>
                  <a:gd name="connsiteY1" fmla="*/ 399498 h 1132652"/>
                  <a:gd name="connsiteX2" fmla="*/ 1688686 w 2450702"/>
                  <a:gd name="connsiteY2" fmla="*/ 0 h 1132652"/>
                  <a:gd name="connsiteX3" fmla="*/ 2442886 w 2450702"/>
                  <a:gd name="connsiteY3" fmla="*/ 419576 h 1132652"/>
                  <a:gd name="connsiteX4" fmla="*/ 1222812 w 2450702"/>
                  <a:gd name="connsiteY4" fmla="*/ 441468 h 1132652"/>
                  <a:gd name="connsiteX5" fmla="*/ 9996 w 2450702"/>
                  <a:gd name="connsiteY5" fmla="*/ 1132590 h 1132652"/>
                  <a:gd name="connsiteX0" fmla="*/ 0 w 2440706"/>
                  <a:gd name="connsiteY0" fmla="*/ 1132590 h 1132652"/>
                  <a:gd name="connsiteX1" fmla="*/ 1678690 w 2440706"/>
                  <a:gd name="connsiteY1" fmla="*/ 0 h 1132652"/>
                  <a:gd name="connsiteX2" fmla="*/ 2432890 w 2440706"/>
                  <a:gd name="connsiteY2" fmla="*/ 419576 h 1132652"/>
                  <a:gd name="connsiteX3" fmla="*/ 1212816 w 2440706"/>
                  <a:gd name="connsiteY3" fmla="*/ 441468 h 1132652"/>
                  <a:gd name="connsiteX4" fmla="*/ 0 w 2440706"/>
                  <a:gd name="connsiteY4" fmla="*/ 1132590 h 1132652"/>
                  <a:gd name="connsiteX0" fmla="*/ 0 w 2288306"/>
                  <a:gd name="connsiteY0" fmla="*/ 1272290 h 1272342"/>
                  <a:gd name="connsiteX1" fmla="*/ 1526290 w 2288306"/>
                  <a:gd name="connsiteY1" fmla="*/ 0 h 1272342"/>
                  <a:gd name="connsiteX2" fmla="*/ 2280490 w 2288306"/>
                  <a:gd name="connsiteY2" fmla="*/ 419576 h 1272342"/>
                  <a:gd name="connsiteX3" fmla="*/ 1060416 w 2288306"/>
                  <a:gd name="connsiteY3" fmla="*/ 441468 h 1272342"/>
                  <a:gd name="connsiteX4" fmla="*/ 0 w 2288306"/>
                  <a:gd name="connsiteY4" fmla="*/ 1272290 h 1272342"/>
                  <a:gd name="connsiteX0" fmla="*/ 1836 w 2290142"/>
                  <a:gd name="connsiteY0" fmla="*/ 1272290 h 1278381"/>
                  <a:gd name="connsiteX1" fmla="*/ 1528126 w 2290142"/>
                  <a:gd name="connsiteY1" fmla="*/ 0 h 1278381"/>
                  <a:gd name="connsiteX2" fmla="*/ 2282326 w 2290142"/>
                  <a:gd name="connsiteY2" fmla="*/ 419576 h 1278381"/>
                  <a:gd name="connsiteX3" fmla="*/ 1240052 w 2290142"/>
                  <a:gd name="connsiteY3" fmla="*/ 479568 h 1278381"/>
                  <a:gd name="connsiteX4" fmla="*/ 1836 w 2290142"/>
                  <a:gd name="connsiteY4" fmla="*/ 1272290 h 1278381"/>
                  <a:gd name="connsiteX0" fmla="*/ 1053 w 2289359"/>
                  <a:gd name="connsiteY0" fmla="*/ 1272290 h 1304333"/>
                  <a:gd name="connsiteX1" fmla="*/ 1527343 w 2289359"/>
                  <a:gd name="connsiteY1" fmla="*/ 0 h 1304333"/>
                  <a:gd name="connsiteX2" fmla="*/ 2281543 w 2289359"/>
                  <a:gd name="connsiteY2" fmla="*/ 419576 h 1304333"/>
                  <a:gd name="connsiteX3" fmla="*/ 1239269 w 2289359"/>
                  <a:gd name="connsiteY3" fmla="*/ 479568 h 1304333"/>
                  <a:gd name="connsiteX4" fmla="*/ 1053 w 2289359"/>
                  <a:gd name="connsiteY4" fmla="*/ 1272290 h 1304333"/>
                  <a:gd name="connsiteX0" fmla="*/ 1053 w 2289359"/>
                  <a:gd name="connsiteY0" fmla="*/ 1272290 h 1304333"/>
                  <a:gd name="connsiteX1" fmla="*/ 1527343 w 2289359"/>
                  <a:gd name="connsiteY1" fmla="*/ 0 h 1304333"/>
                  <a:gd name="connsiteX2" fmla="*/ 2281543 w 2289359"/>
                  <a:gd name="connsiteY2" fmla="*/ 419576 h 1304333"/>
                  <a:gd name="connsiteX3" fmla="*/ 1239269 w 2289359"/>
                  <a:gd name="connsiteY3" fmla="*/ 479568 h 1304333"/>
                  <a:gd name="connsiteX4" fmla="*/ 1053 w 2289359"/>
                  <a:gd name="connsiteY4" fmla="*/ 1272290 h 1304333"/>
                  <a:gd name="connsiteX0" fmla="*/ 22275 w 2310581"/>
                  <a:gd name="connsiteY0" fmla="*/ 1272290 h 1272596"/>
                  <a:gd name="connsiteX1" fmla="*/ 1548565 w 2310581"/>
                  <a:gd name="connsiteY1" fmla="*/ 0 h 1272596"/>
                  <a:gd name="connsiteX2" fmla="*/ 2302765 w 2310581"/>
                  <a:gd name="connsiteY2" fmla="*/ 419576 h 1272596"/>
                  <a:gd name="connsiteX3" fmla="*/ 1260491 w 2310581"/>
                  <a:gd name="connsiteY3" fmla="*/ 479568 h 1272596"/>
                  <a:gd name="connsiteX4" fmla="*/ 22275 w 2310581"/>
                  <a:gd name="connsiteY4" fmla="*/ 1272290 h 1272596"/>
                  <a:gd name="connsiteX0" fmla="*/ 22275 w 2310581"/>
                  <a:gd name="connsiteY0" fmla="*/ 1272290 h 1272596"/>
                  <a:gd name="connsiteX1" fmla="*/ 1548565 w 2310581"/>
                  <a:gd name="connsiteY1" fmla="*/ 0 h 1272596"/>
                  <a:gd name="connsiteX2" fmla="*/ 2302765 w 2310581"/>
                  <a:gd name="connsiteY2" fmla="*/ 419576 h 1272596"/>
                  <a:gd name="connsiteX3" fmla="*/ 1260491 w 2310581"/>
                  <a:gd name="connsiteY3" fmla="*/ 479568 h 1272596"/>
                  <a:gd name="connsiteX4" fmla="*/ 22275 w 2310581"/>
                  <a:gd name="connsiteY4" fmla="*/ 1272290 h 1272596"/>
                  <a:gd name="connsiteX0" fmla="*/ 29 w 2288335"/>
                  <a:gd name="connsiteY0" fmla="*/ 1272290 h 1272290"/>
                  <a:gd name="connsiteX1" fmla="*/ 1526319 w 2288335"/>
                  <a:gd name="connsiteY1" fmla="*/ 0 h 1272290"/>
                  <a:gd name="connsiteX2" fmla="*/ 2280519 w 2288335"/>
                  <a:gd name="connsiteY2" fmla="*/ 419576 h 1272290"/>
                  <a:gd name="connsiteX3" fmla="*/ 1238245 w 2288335"/>
                  <a:gd name="connsiteY3" fmla="*/ 479568 h 1272290"/>
                  <a:gd name="connsiteX4" fmla="*/ 29 w 2288335"/>
                  <a:gd name="connsiteY4" fmla="*/ 1272290 h 1272290"/>
                  <a:gd name="connsiteX0" fmla="*/ 29 w 2288335"/>
                  <a:gd name="connsiteY0" fmla="*/ 1272290 h 1272290"/>
                  <a:gd name="connsiteX1" fmla="*/ 1526319 w 2288335"/>
                  <a:gd name="connsiteY1" fmla="*/ 0 h 1272290"/>
                  <a:gd name="connsiteX2" fmla="*/ 2280519 w 2288335"/>
                  <a:gd name="connsiteY2" fmla="*/ 419576 h 1272290"/>
                  <a:gd name="connsiteX3" fmla="*/ 1238245 w 2288335"/>
                  <a:gd name="connsiteY3" fmla="*/ 479568 h 1272290"/>
                  <a:gd name="connsiteX4" fmla="*/ 29 w 2288335"/>
                  <a:gd name="connsiteY4" fmla="*/ 1272290 h 1272290"/>
                  <a:gd name="connsiteX0" fmla="*/ 46570 w 2334876"/>
                  <a:gd name="connsiteY0" fmla="*/ 1272290 h 1320998"/>
                  <a:gd name="connsiteX1" fmla="*/ 1572860 w 2334876"/>
                  <a:gd name="connsiteY1" fmla="*/ 0 h 1320998"/>
                  <a:gd name="connsiteX2" fmla="*/ 2327060 w 2334876"/>
                  <a:gd name="connsiteY2" fmla="*/ 419576 h 1320998"/>
                  <a:gd name="connsiteX3" fmla="*/ 1284786 w 2334876"/>
                  <a:gd name="connsiteY3" fmla="*/ 479568 h 1320998"/>
                  <a:gd name="connsiteX4" fmla="*/ 472809 w 2334876"/>
                  <a:gd name="connsiteY4" fmla="*/ 1001846 h 1320998"/>
                  <a:gd name="connsiteX5" fmla="*/ 46570 w 2334876"/>
                  <a:gd name="connsiteY5" fmla="*/ 1272290 h 1320998"/>
                  <a:gd name="connsiteX0" fmla="*/ 60814 w 2216250"/>
                  <a:gd name="connsiteY0" fmla="*/ 1490620 h 1523148"/>
                  <a:gd name="connsiteX1" fmla="*/ 1454234 w 2216250"/>
                  <a:gd name="connsiteY1" fmla="*/ 0 h 1523148"/>
                  <a:gd name="connsiteX2" fmla="*/ 2208434 w 2216250"/>
                  <a:gd name="connsiteY2" fmla="*/ 419576 h 1523148"/>
                  <a:gd name="connsiteX3" fmla="*/ 1166160 w 2216250"/>
                  <a:gd name="connsiteY3" fmla="*/ 479568 h 1523148"/>
                  <a:gd name="connsiteX4" fmla="*/ 354183 w 2216250"/>
                  <a:gd name="connsiteY4" fmla="*/ 1001846 h 1523148"/>
                  <a:gd name="connsiteX5" fmla="*/ 60814 w 2216250"/>
                  <a:gd name="connsiteY5" fmla="*/ 1490620 h 1523148"/>
                  <a:gd name="connsiteX0" fmla="*/ 60814 w 2216250"/>
                  <a:gd name="connsiteY0" fmla="*/ 1490620 h 1523148"/>
                  <a:gd name="connsiteX1" fmla="*/ 325737 w 2216250"/>
                  <a:gd name="connsiteY1" fmla="*/ 660127 h 1523148"/>
                  <a:gd name="connsiteX2" fmla="*/ 1454234 w 2216250"/>
                  <a:gd name="connsiteY2" fmla="*/ 0 h 1523148"/>
                  <a:gd name="connsiteX3" fmla="*/ 2208434 w 2216250"/>
                  <a:gd name="connsiteY3" fmla="*/ 419576 h 1523148"/>
                  <a:gd name="connsiteX4" fmla="*/ 1166160 w 2216250"/>
                  <a:gd name="connsiteY4" fmla="*/ 479568 h 1523148"/>
                  <a:gd name="connsiteX5" fmla="*/ 354183 w 2216250"/>
                  <a:gd name="connsiteY5" fmla="*/ 1001846 h 1523148"/>
                  <a:gd name="connsiteX6" fmla="*/ 60814 w 2216250"/>
                  <a:gd name="connsiteY6" fmla="*/ 1490620 h 1523148"/>
                  <a:gd name="connsiteX0" fmla="*/ 55976 w 2211412"/>
                  <a:gd name="connsiteY0" fmla="*/ 1490620 h 1522991"/>
                  <a:gd name="connsiteX1" fmla="*/ 320899 w 2211412"/>
                  <a:gd name="connsiteY1" fmla="*/ 660127 h 1522991"/>
                  <a:gd name="connsiteX2" fmla="*/ 1449396 w 2211412"/>
                  <a:gd name="connsiteY2" fmla="*/ 0 h 1522991"/>
                  <a:gd name="connsiteX3" fmla="*/ 2203596 w 2211412"/>
                  <a:gd name="connsiteY3" fmla="*/ 419576 h 1522991"/>
                  <a:gd name="connsiteX4" fmla="*/ 1161322 w 2211412"/>
                  <a:gd name="connsiteY4" fmla="*/ 479568 h 1522991"/>
                  <a:gd name="connsiteX5" fmla="*/ 387314 w 2211412"/>
                  <a:gd name="connsiteY5" fmla="*/ 998686 h 1522991"/>
                  <a:gd name="connsiteX6" fmla="*/ 55976 w 2211412"/>
                  <a:gd name="connsiteY6" fmla="*/ 1490620 h 1522991"/>
                  <a:gd name="connsiteX0" fmla="*/ 60960 w 2177374"/>
                  <a:gd name="connsiteY0" fmla="*/ 1500116 h 1532024"/>
                  <a:gd name="connsiteX1" fmla="*/ 286861 w 2177374"/>
                  <a:gd name="connsiteY1" fmla="*/ 660127 h 1532024"/>
                  <a:gd name="connsiteX2" fmla="*/ 1415358 w 2177374"/>
                  <a:gd name="connsiteY2" fmla="*/ 0 h 1532024"/>
                  <a:gd name="connsiteX3" fmla="*/ 2169558 w 2177374"/>
                  <a:gd name="connsiteY3" fmla="*/ 419576 h 1532024"/>
                  <a:gd name="connsiteX4" fmla="*/ 1127284 w 2177374"/>
                  <a:gd name="connsiteY4" fmla="*/ 479568 h 1532024"/>
                  <a:gd name="connsiteX5" fmla="*/ 353276 w 2177374"/>
                  <a:gd name="connsiteY5" fmla="*/ 998686 h 1532024"/>
                  <a:gd name="connsiteX6" fmla="*/ 60960 w 2177374"/>
                  <a:gd name="connsiteY6" fmla="*/ 1500116 h 1532024"/>
                  <a:gd name="connsiteX0" fmla="*/ 56603 w 2206771"/>
                  <a:gd name="connsiteY0" fmla="*/ 1553901 h 1583416"/>
                  <a:gd name="connsiteX1" fmla="*/ 316258 w 2206771"/>
                  <a:gd name="connsiteY1" fmla="*/ 660127 h 1583416"/>
                  <a:gd name="connsiteX2" fmla="*/ 1444755 w 2206771"/>
                  <a:gd name="connsiteY2" fmla="*/ 0 h 1583416"/>
                  <a:gd name="connsiteX3" fmla="*/ 2198955 w 2206771"/>
                  <a:gd name="connsiteY3" fmla="*/ 419576 h 1583416"/>
                  <a:gd name="connsiteX4" fmla="*/ 1156681 w 2206771"/>
                  <a:gd name="connsiteY4" fmla="*/ 479568 h 1583416"/>
                  <a:gd name="connsiteX5" fmla="*/ 382673 w 2206771"/>
                  <a:gd name="connsiteY5" fmla="*/ 998686 h 1583416"/>
                  <a:gd name="connsiteX6" fmla="*/ 56603 w 2206771"/>
                  <a:gd name="connsiteY6" fmla="*/ 1553901 h 1583416"/>
                  <a:gd name="connsiteX0" fmla="*/ 0 w 2150168"/>
                  <a:gd name="connsiteY0" fmla="*/ 1553901 h 1553901"/>
                  <a:gd name="connsiteX1" fmla="*/ 259655 w 2150168"/>
                  <a:gd name="connsiteY1" fmla="*/ 660127 h 1553901"/>
                  <a:gd name="connsiteX2" fmla="*/ 1388152 w 2150168"/>
                  <a:gd name="connsiteY2" fmla="*/ 0 h 1553901"/>
                  <a:gd name="connsiteX3" fmla="*/ 2142352 w 2150168"/>
                  <a:gd name="connsiteY3" fmla="*/ 419576 h 1553901"/>
                  <a:gd name="connsiteX4" fmla="*/ 1100078 w 2150168"/>
                  <a:gd name="connsiteY4" fmla="*/ 479568 h 1553901"/>
                  <a:gd name="connsiteX5" fmla="*/ 326070 w 2150168"/>
                  <a:gd name="connsiteY5" fmla="*/ 998686 h 1553901"/>
                  <a:gd name="connsiteX6" fmla="*/ 0 w 2150168"/>
                  <a:gd name="connsiteY6" fmla="*/ 1553901 h 1553901"/>
                  <a:gd name="connsiteX0" fmla="*/ 51185 w 2201353"/>
                  <a:gd name="connsiteY0" fmla="*/ 1553901 h 1554874"/>
                  <a:gd name="connsiteX1" fmla="*/ 310840 w 2201353"/>
                  <a:gd name="connsiteY1" fmla="*/ 660127 h 1554874"/>
                  <a:gd name="connsiteX2" fmla="*/ 1439337 w 2201353"/>
                  <a:gd name="connsiteY2" fmla="*/ 0 h 1554874"/>
                  <a:gd name="connsiteX3" fmla="*/ 2193537 w 2201353"/>
                  <a:gd name="connsiteY3" fmla="*/ 419576 h 1554874"/>
                  <a:gd name="connsiteX4" fmla="*/ 1151263 w 2201353"/>
                  <a:gd name="connsiteY4" fmla="*/ 479568 h 1554874"/>
                  <a:gd name="connsiteX5" fmla="*/ 51185 w 2201353"/>
                  <a:gd name="connsiteY5" fmla="*/ 1553901 h 1554874"/>
                  <a:gd name="connsiteX0" fmla="*/ 51185 w 2201353"/>
                  <a:gd name="connsiteY0" fmla="*/ 1553901 h 1554874"/>
                  <a:gd name="connsiteX1" fmla="*/ 310840 w 2201353"/>
                  <a:gd name="connsiteY1" fmla="*/ 660127 h 1554874"/>
                  <a:gd name="connsiteX2" fmla="*/ 1439337 w 2201353"/>
                  <a:gd name="connsiteY2" fmla="*/ 0 h 1554874"/>
                  <a:gd name="connsiteX3" fmla="*/ 2193537 w 2201353"/>
                  <a:gd name="connsiteY3" fmla="*/ 419576 h 1554874"/>
                  <a:gd name="connsiteX4" fmla="*/ 1151263 w 2201353"/>
                  <a:gd name="connsiteY4" fmla="*/ 479568 h 1554874"/>
                  <a:gd name="connsiteX5" fmla="*/ 51185 w 2201353"/>
                  <a:gd name="connsiteY5" fmla="*/ 1553901 h 1554874"/>
                  <a:gd name="connsiteX0" fmla="*/ 51185 w 2201353"/>
                  <a:gd name="connsiteY0" fmla="*/ 1553901 h 1554874"/>
                  <a:gd name="connsiteX1" fmla="*/ 310840 w 2201353"/>
                  <a:gd name="connsiteY1" fmla="*/ 660127 h 1554874"/>
                  <a:gd name="connsiteX2" fmla="*/ 1439337 w 2201353"/>
                  <a:gd name="connsiteY2" fmla="*/ 0 h 1554874"/>
                  <a:gd name="connsiteX3" fmla="*/ 2193537 w 2201353"/>
                  <a:gd name="connsiteY3" fmla="*/ 419576 h 1554874"/>
                  <a:gd name="connsiteX4" fmla="*/ 1151263 w 2201353"/>
                  <a:gd name="connsiteY4" fmla="*/ 479568 h 1554874"/>
                  <a:gd name="connsiteX5" fmla="*/ 51185 w 2201353"/>
                  <a:gd name="connsiteY5" fmla="*/ 1553901 h 1554874"/>
                  <a:gd name="connsiteX0" fmla="*/ 126376 w 2276544"/>
                  <a:gd name="connsiteY0" fmla="*/ 1553901 h 1555587"/>
                  <a:gd name="connsiteX1" fmla="*/ 386031 w 2276544"/>
                  <a:gd name="connsiteY1" fmla="*/ 660127 h 1555587"/>
                  <a:gd name="connsiteX2" fmla="*/ 1514528 w 2276544"/>
                  <a:gd name="connsiteY2" fmla="*/ 0 h 1555587"/>
                  <a:gd name="connsiteX3" fmla="*/ 2268728 w 2276544"/>
                  <a:gd name="connsiteY3" fmla="*/ 419576 h 1555587"/>
                  <a:gd name="connsiteX4" fmla="*/ 126376 w 2276544"/>
                  <a:gd name="connsiteY4" fmla="*/ 1553901 h 1555587"/>
                  <a:gd name="connsiteX0" fmla="*/ 126376 w 2276544"/>
                  <a:gd name="connsiteY0" fmla="*/ 1553901 h 1555587"/>
                  <a:gd name="connsiteX1" fmla="*/ 386031 w 2276544"/>
                  <a:gd name="connsiteY1" fmla="*/ 660127 h 1555587"/>
                  <a:gd name="connsiteX2" fmla="*/ 1514528 w 2276544"/>
                  <a:gd name="connsiteY2" fmla="*/ 0 h 1555587"/>
                  <a:gd name="connsiteX3" fmla="*/ 2268728 w 2276544"/>
                  <a:gd name="connsiteY3" fmla="*/ 419576 h 1555587"/>
                  <a:gd name="connsiteX4" fmla="*/ 126376 w 2276544"/>
                  <a:gd name="connsiteY4" fmla="*/ 1553901 h 1555587"/>
                  <a:gd name="connsiteX0" fmla="*/ 126376 w 2276544"/>
                  <a:gd name="connsiteY0" fmla="*/ 1553901 h 1555587"/>
                  <a:gd name="connsiteX1" fmla="*/ 386031 w 2276544"/>
                  <a:gd name="connsiteY1" fmla="*/ 660127 h 1555587"/>
                  <a:gd name="connsiteX2" fmla="*/ 1514528 w 2276544"/>
                  <a:gd name="connsiteY2" fmla="*/ 0 h 1555587"/>
                  <a:gd name="connsiteX3" fmla="*/ 2268728 w 2276544"/>
                  <a:gd name="connsiteY3" fmla="*/ 419576 h 1555587"/>
                  <a:gd name="connsiteX4" fmla="*/ 126376 w 2276544"/>
                  <a:gd name="connsiteY4" fmla="*/ 1553901 h 1555587"/>
                  <a:gd name="connsiteX0" fmla="*/ 126376 w 2276544"/>
                  <a:gd name="connsiteY0" fmla="*/ 1553901 h 1555587"/>
                  <a:gd name="connsiteX1" fmla="*/ 386031 w 2276544"/>
                  <a:gd name="connsiteY1" fmla="*/ 660127 h 1555587"/>
                  <a:gd name="connsiteX2" fmla="*/ 1514528 w 2276544"/>
                  <a:gd name="connsiteY2" fmla="*/ 0 h 1555587"/>
                  <a:gd name="connsiteX3" fmla="*/ 2268728 w 2276544"/>
                  <a:gd name="connsiteY3" fmla="*/ 419576 h 1555587"/>
                  <a:gd name="connsiteX4" fmla="*/ 126376 w 2276544"/>
                  <a:gd name="connsiteY4" fmla="*/ 1553901 h 1555587"/>
                  <a:gd name="connsiteX0" fmla="*/ 0 w 2150168"/>
                  <a:gd name="connsiteY0" fmla="*/ 1553901 h 1553901"/>
                  <a:gd name="connsiteX1" fmla="*/ 259655 w 2150168"/>
                  <a:gd name="connsiteY1" fmla="*/ 660127 h 1553901"/>
                  <a:gd name="connsiteX2" fmla="*/ 1388152 w 2150168"/>
                  <a:gd name="connsiteY2" fmla="*/ 0 h 1553901"/>
                  <a:gd name="connsiteX3" fmla="*/ 2142352 w 2150168"/>
                  <a:gd name="connsiteY3" fmla="*/ 419576 h 1553901"/>
                  <a:gd name="connsiteX4" fmla="*/ 0 w 2150168"/>
                  <a:gd name="connsiteY4" fmla="*/ 1553901 h 1553901"/>
                  <a:gd name="connsiteX0" fmla="*/ 9501 w 2159669"/>
                  <a:gd name="connsiteY0" fmla="*/ 1553901 h 1553901"/>
                  <a:gd name="connsiteX1" fmla="*/ 1397653 w 2159669"/>
                  <a:gd name="connsiteY1" fmla="*/ 0 h 1553901"/>
                  <a:gd name="connsiteX2" fmla="*/ 2151853 w 2159669"/>
                  <a:gd name="connsiteY2" fmla="*/ 419576 h 1553901"/>
                  <a:gd name="connsiteX3" fmla="*/ 9501 w 2159669"/>
                  <a:gd name="connsiteY3" fmla="*/ 1553901 h 1553901"/>
                  <a:gd name="connsiteX0" fmla="*/ 16643 w 2166811"/>
                  <a:gd name="connsiteY0" fmla="*/ 1553901 h 1553901"/>
                  <a:gd name="connsiteX1" fmla="*/ 1404795 w 2166811"/>
                  <a:gd name="connsiteY1" fmla="*/ 0 h 1553901"/>
                  <a:gd name="connsiteX2" fmla="*/ 2158995 w 2166811"/>
                  <a:gd name="connsiteY2" fmla="*/ 419576 h 1553901"/>
                  <a:gd name="connsiteX3" fmla="*/ 16643 w 2166811"/>
                  <a:gd name="connsiteY3" fmla="*/ 1553901 h 1553901"/>
                  <a:gd name="connsiteX0" fmla="*/ 91144 w 2241312"/>
                  <a:gd name="connsiteY0" fmla="*/ 1553901 h 1554942"/>
                  <a:gd name="connsiteX1" fmla="*/ 486337 w 2241312"/>
                  <a:gd name="connsiteY1" fmla="*/ 592609 h 1554942"/>
                  <a:gd name="connsiteX2" fmla="*/ 1479296 w 2241312"/>
                  <a:gd name="connsiteY2" fmla="*/ 0 h 1554942"/>
                  <a:gd name="connsiteX3" fmla="*/ 2233496 w 2241312"/>
                  <a:gd name="connsiteY3" fmla="*/ 419576 h 1554942"/>
                  <a:gd name="connsiteX4" fmla="*/ 91144 w 2241312"/>
                  <a:gd name="connsiteY4" fmla="*/ 1553901 h 1554942"/>
                  <a:gd name="connsiteX0" fmla="*/ 85282 w 2235450"/>
                  <a:gd name="connsiteY0" fmla="*/ 1553901 h 1554857"/>
                  <a:gd name="connsiteX1" fmla="*/ 480475 w 2235450"/>
                  <a:gd name="connsiteY1" fmla="*/ 592609 h 1554857"/>
                  <a:gd name="connsiteX2" fmla="*/ 1473434 w 2235450"/>
                  <a:gd name="connsiteY2" fmla="*/ 0 h 1554857"/>
                  <a:gd name="connsiteX3" fmla="*/ 2227634 w 2235450"/>
                  <a:gd name="connsiteY3" fmla="*/ 419576 h 1554857"/>
                  <a:gd name="connsiteX4" fmla="*/ 85282 w 2235450"/>
                  <a:gd name="connsiteY4" fmla="*/ 1553901 h 1554857"/>
                  <a:gd name="connsiteX0" fmla="*/ 20070 w 2170238"/>
                  <a:gd name="connsiteY0" fmla="*/ 1553901 h 1553901"/>
                  <a:gd name="connsiteX1" fmla="*/ 415263 w 2170238"/>
                  <a:gd name="connsiteY1" fmla="*/ 592609 h 1553901"/>
                  <a:gd name="connsiteX2" fmla="*/ 1408222 w 2170238"/>
                  <a:gd name="connsiteY2" fmla="*/ 0 h 1553901"/>
                  <a:gd name="connsiteX3" fmla="*/ 2162422 w 2170238"/>
                  <a:gd name="connsiteY3" fmla="*/ 419576 h 1553901"/>
                  <a:gd name="connsiteX4" fmla="*/ 20070 w 2170238"/>
                  <a:gd name="connsiteY4" fmla="*/ 1553901 h 1553901"/>
                  <a:gd name="connsiteX0" fmla="*/ 21691 w 2171859"/>
                  <a:gd name="connsiteY0" fmla="*/ 1553901 h 1553901"/>
                  <a:gd name="connsiteX1" fmla="*/ 386297 w 2171859"/>
                  <a:gd name="connsiteY1" fmla="*/ 607899 h 1553901"/>
                  <a:gd name="connsiteX2" fmla="*/ 1409843 w 2171859"/>
                  <a:gd name="connsiteY2" fmla="*/ 0 h 1553901"/>
                  <a:gd name="connsiteX3" fmla="*/ 2164043 w 2171859"/>
                  <a:gd name="connsiteY3" fmla="*/ 419576 h 1553901"/>
                  <a:gd name="connsiteX4" fmla="*/ 21691 w 2171859"/>
                  <a:gd name="connsiteY4" fmla="*/ 1553901 h 1553901"/>
                  <a:gd name="connsiteX0" fmla="*/ 37488 w 2023128"/>
                  <a:gd name="connsiteY0" fmla="*/ 1578437 h 1578437"/>
                  <a:gd name="connsiteX1" fmla="*/ 237566 w 2023128"/>
                  <a:gd name="connsiteY1" fmla="*/ 607899 h 1578437"/>
                  <a:gd name="connsiteX2" fmla="*/ 1261112 w 2023128"/>
                  <a:gd name="connsiteY2" fmla="*/ 0 h 1578437"/>
                  <a:gd name="connsiteX3" fmla="*/ 2015312 w 2023128"/>
                  <a:gd name="connsiteY3" fmla="*/ 419576 h 1578437"/>
                  <a:gd name="connsiteX4" fmla="*/ 37488 w 2023128"/>
                  <a:gd name="connsiteY4" fmla="*/ 1578437 h 1578437"/>
                  <a:gd name="connsiteX0" fmla="*/ 37488 w 2023128"/>
                  <a:gd name="connsiteY0" fmla="*/ 1578437 h 1578437"/>
                  <a:gd name="connsiteX1" fmla="*/ 237566 w 2023128"/>
                  <a:gd name="connsiteY1" fmla="*/ 607899 h 1578437"/>
                  <a:gd name="connsiteX2" fmla="*/ 1261112 w 2023128"/>
                  <a:gd name="connsiteY2" fmla="*/ 0 h 1578437"/>
                  <a:gd name="connsiteX3" fmla="*/ 2015312 w 2023128"/>
                  <a:gd name="connsiteY3" fmla="*/ 419576 h 1578437"/>
                  <a:gd name="connsiteX4" fmla="*/ 37488 w 2023128"/>
                  <a:gd name="connsiteY4" fmla="*/ 1578437 h 1578437"/>
                  <a:gd name="connsiteX0" fmla="*/ 104310 w 2089950"/>
                  <a:gd name="connsiteY0" fmla="*/ 1578437 h 1578437"/>
                  <a:gd name="connsiteX1" fmla="*/ 304388 w 2089950"/>
                  <a:gd name="connsiteY1" fmla="*/ 607899 h 1578437"/>
                  <a:gd name="connsiteX2" fmla="*/ 1327934 w 2089950"/>
                  <a:gd name="connsiteY2" fmla="*/ 0 h 1578437"/>
                  <a:gd name="connsiteX3" fmla="*/ 2082134 w 2089950"/>
                  <a:gd name="connsiteY3" fmla="*/ 419576 h 1578437"/>
                  <a:gd name="connsiteX4" fmla="*/ 104310 w 2089950"/>
                  <a:gd name="connsiteY4" fmla="*/ 1578437 h 15784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89950" h="1578437">
                    <a:moveTo>
                      <a:pt x="104310" y="1578437"/>
                    </a:moveTo>
                    <a:cubicBezTo>
                      <a:pt x="-152995" y="1044784"/>
                      <a:pt x="124715" y="798860"/>
                      <a:pt x="304388" y="607899"/>
                    </a:cubicBezTo>
                    <a:cubicBezTo>
                      <a:pt x="535747" y="348916"/>
                      <a:pt x="1044475" y="32443"/>
                      <a:pt x="1327934" y="0"/>
                    </a:cubicBezTo>
                    <a:cubicBezTo>
                      <a:pt x="1518580" y="107063"/>
                      <a:pt x="2168246" y="335415"/>
                      <a:pt x="2082134" y="419576"/>
                    </a:cubicBezTo>
                    <a:cubicBezTo>
                      <a:pt x="652704" y="217556"/>
                      <a:pt x="489616" y="790058"/>
                      <a:pt x="104310" y="1578437"/>
                    </a:cubicBez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853" name="四角形: 角を丸くする 1852">
                <a:extLst>
                  <a:ext uri="{FF2B5EF4-FFF2-40B4-BE49-F238E27FC236}">
                    <a16:creationId xmlns:a16="http://schemas.microsoft.com/office/drawing/2014/main" id="{4262488E-8AAC-46B2-B5E6-1F75E02732F2}"/>
                  </a:ext>
                </a:extLst>
              </p:cNvPr>
              <p:cNvSpPr/>
              <p:nvPr/>
            </p:nvSpPr>
            <p:spPr>
              <a:xfrm>
                <a:off x="4355748" y="2876305"/>
                <a:ext cx="45719" cy="867504"/>
              </a:xfrm>
              <a:prstGeom prst="roundRect">
                <a:avLst>
                  <a:gd name="adj" fmla="val 12897"/>
                </a:avLst>
              </a:prstGeom>
              <a:solidFill>
                <a:schemeClr val="bg1">
                  <a:lumMod val="50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854" name="四角形: 角を丸くする 1853">
                <a:extLst>
                  <a:ext uri="{FF2B5EF4-FFF2-40B4-BE49-F238E27FC236}">
                    <a16:creationId xmlns:a16="http://schemas.microsoft.com/office/drawing/2014/main" id="{9D87ED34-0DEE-4AF9-B7E6-4FCB76E7CA52}"/>
                  </a:ext>
                </a:extLst>
              </p:cNvPr>
              <p:cNvSpPr/>
              <p:nvPr/>
            </p:nvSpPr>
            <p:spPr>
              <a:xfrm rot="1798558" flipH="1">
                <a:off x="4460412" y="2477700"/>
                <a:ext cx="45719" cy="445522"/>
              </a:xfrm>
              <a:prstGeom prst="roundRect">
                <a:avLst>
                  <a:gd name="adj" fmla="val 12897"/>
                </a:avLst>
              </a:prstGeom>
              <a:solidFill>
                <a:schemeClr val="bg1">
                  <a:lumMod val="50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1949" name="テキスト ボックス 1948">
              <a:extLst>
                <a:ext uri="{FF2B5EF4-FFF2-40B4-BE49-F238E27FC236}">
                  <a16:creationId xmlns:a16="http://schemas.microsoft.com/office/drawing/2014/main" id="{8DCDC81F-568F-42C8-8174-55E61E076DCA}"/>
                </a:ext>
              </a:extLst>
            </p:cNvPr>
            <p:cNvSpPr txBox="1"/>
            <p:nvPr/>
          </p:nvSpPr>
          <p:spPr>
            <a:xfrm>
              <a:off x="1184736" y="5885679"/>
              <a:ext cx="647533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農産物の販売実績がある方に限ります</a:t>
              </a:r>
              <a:r>
                <a:rPr kumimoji="1" lang="ja-JP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（</a:t>
              </a:r>
              <a:r>
                <a:rPr kumimoji="1" lang="ja-JP" altLang="en-US" sz="1600" b="1" u="sng" dirty="0">
                  <a:solidFill>
                    <a:schemeClr val="accent1">
                      <a:lumMod val="7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自家消費のみは</a:t>
              </a:r>
              <a:r>
                <a:rPr kumimoji="1" lang="en-US" altLang="ja-JP" sz="1600" b="1" u="sng" dirty="0">
                  <a:solidFill>
                    <a:schemeClr val="accent1">
                      <a:lumMod val="7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×</a:t>
              </a:r>
              <a:r>
                <a:rPr kumimoji="1" lang="ja-JP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）</a:t>
              </a:r>
              <a:endParaRPr kumimoji="1"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950" name="テキスト ボックス 1949">
              <a:extLst>
                <a:ext uri="{FF2B5EF4-FFF2-40B4-BE49-F238E27FC236}">
                  <a16:creationId xmlns:a16="http://schemas.microsoft.com/office/drawing/2014/main" id="{6C795724-589C-480A-8142-BC6E41D2CA9D}"/>
                </a:ext>
              </a:extLst>
            </p:cNvPr>
            <p:cNvSpPr txBox="1"/>
            <p:nvPr/>
          </p:nvSpPr>
          <p:spPr>
            <a:xfrm>
              <a:off x="601726" y="5550358"/>
              <a:ext cx="647533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能登半島地震によって被害を受けた農業者や農業法人が対象</a:t>
              </a:r>
              <a:endParaRPr kumimoji="1"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27" name="楕円 226">
              <a:extLst>
                <a:ext uri="{FF2B5EF4-FFF2-40B4-BE49-F238E27FC236}">
                  <a16:creationId xmlns:a16="http://schemas.microsoft.com/office/drawing/2014/main" id="{DB881A6D-C89B-4979-B728-F8FC7D634B81}"/>
                </a:ext>
              </a:extLst>
            </p:cNvPr>
            <p:cNvSpPr/>
            <p:nvPr/>
          </p:nvSpPr>
          <p:spPr>
            <a:xfrm>
              <a:off x="775337" y="5904073"/>
              <a:ext cx="841894" cy="278030"/>
            </a:xfrm>
            <a:prstGeom prst="ellipse">
              <a:avLst/>
            </a:prstGeom>
            <a:solidFill>
              <a:srgbClr val="FFD2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952" name="テキスト ボックス 1951">
              <a:extLst>
                <a:ext uri="{FF2B5EF4-FFF2-40B4-BE49-F238E27FC236}">
                  <a16:creationId xmlns:a16="http://schemas.microsoft.com/office/drawing/2014/main" id="{0EA25AD0-BB75-498F-AB71-581927D3D316}"/>
                </a:ext>
              </a:extLst>
            </p:cNvPr>
            <p:cNvSpPr txBox="1"/>
            <p:nvPr/>
          </p:nvSpPr>
          <p:spPr>
            <a:xfrm>
              <a:off x="799300" y="5929285"/>
              <a:ext cx="88998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kumimoji="1" lang="ja-JP" alt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ただし・・</a:t>
              </a:r>
            </a:p>
          </p:txBody>
        </p:sp>
        <p:cxnSp>
          <p:nvCxnSpPr>
            <p:cNvPr id="1705" name="直線コネクタ 1704">
              <a:extLst>
                <a:ext uri="{FF2B5EF4-FFF2-40B4-BE49-F238E27FC236}">
                  <a16:creationId xmlns:a16="http://schemas.microsoft.com/office/drawing/2014/main" id="{66C2DB69-0CBC-4691-AE73-109CD12C064B}"/>
                </a:ext>
              </a:extLst>
            </p:cNvPr>
            <p:cNvCxnSpPr>
              <a:cxnSpLocks/>
            </p:cNvCxnSpPr>
            <p:nvPr/>
          </p:nvCxnSpPr>
          <p:spPr>
            <a:xfrm>
              <a:off x="784678" y="6260690"/>
              <a:ext cx="6416345" cy="12981"/>
            </a:xfrm>
            <a:prstGeom prst="line">
              <a:avLst/>
            </a:prstGeom>
            <a:ln w="53975" cap="rnd">
              <a:solidFill>
                <a:schemeClr val="accent2">
                  <a:lumMod val="60000"/>
                  <a:lumOff val="40000"/>
                </a:schemeClr>
              </a:solidFill>
              <a:prstDash val="lgDash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29" name="フリーフォーム: 図形 2728">
            <a:extLst>
              <a:ext uri="{FF2B5EF4-FFF2-40B4-BE49-F238E27FC236}">
                <a16:creationId xmlns:a16="http://schemas.microsoft.com/office/drawing/2014/main" id="{8760A31C-3FFD-4FC8-9D0A-2B2063ED405B}"/>
              </a:ext>
            </a:extLst>
          </p:cNvPr>
          <p:cNvSpPr/>
          <p:nvPr/>
        </p:nvSpPr>
        <p:spPr>
          <a:xfrm>
            <a:off x="715842" y="1259824"/>
            <a:ext cx="6369501" cy="3819830"/>
          </a:xfrm>
          <a:custGeom>
            <a:avLst/>
            <a:gdLst>
              <a:gd name="connsiteX0" fmla="*/ 3088 w 6369501"/>
              <a:gd name="connsiteY0" fmla="*/ 0 h 4087820"/>
              <a:gd name="connsiteX1" fmla="*/ 2078859 w 6369501"/>
              <a:gd name="connsiteY1" fmla="*/ 0 h 4087820"/>
              <a:gd name="connsiteX2" fmla="*/ 2078859 w 6369501"/>
              <a:gd name="connsiteY2" fmla="*/ 2652 h 4087820"/>
              <a:gd name="connsiteX3" fmla="*/ 6268559 w 6369501"/>
              <a:gd name="connsiteY3" fmla="*/ 2652 h 4087820"/>
              <a:gd name="connsiteX4" fmla="*/ 6369501 w 6369501"/>
              <a:gd name="connsiteY4" fmla="*/ 104005 h 4087820"/>
              <a:gd name="connsiteX5" fmla="*/ 6369501 w 6369501"/>
              <a:gd name="connsiteY5" fmla="*/ 3986467 h 4087820"/>
              <a:gd name="connsiteX6" fmla="*/ 6268559 w 6369501"/>
              <a:gd name="connsiteY6" fmla="*/ 4087820 h 4087820"/>
              <a:gd name="connsiteX7" fmla="*/ 104030 w 6369501"/>
              <a:gd name="connsiteY7" fmla="*/ 4087820 h 4087820"/>
              <a:gd name="connsiteX8" fmla="*/ 78501 w 6369501"/>
              <a:gd name="connsiteY8" fmla="*/ 4082645 h 4087820"/>
              <a:gd name="connsiteX9" fmla="*/ 0 w 6369501"/>
              <a:gd name="connsiteY9" fmla="*/ 4082645 h 4087820"/>
              <a:gd name="connsiteX10" fmla="*/ 0 w 6369501"/>
              <a:gd name="connsiteY10" fmla="*/ 3212659 h 4087820"/>
              <a:gd name="connsiteX11" fmla="*/ 3088 w 6369501"/>
              <a:gd name="connsiteY11" fmla="*/ 3212659 h 4087820"/>
              <a:gd name="connsiteX12" fmla="*/ 3088 w 6369501"/>
              <a:gd name="connsiteY12" fmla="*/ 388350 h 4087820"/>
              <a:gd name="connsiteX13" fmla="*/ 3088 w 6369501"/>
              <a:gd name="connsiteY13" fmla="*/ 104005 h 4087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369501" h="4087820">
                <a:moveTo>
                  <a:pt x="3088" y="0"/>
                </a:moveTo>
                <a:lnTo>
                  <a:pt x="2078859" y="0"/>
                </a:lnTo>
                <a:lnTo>
                  <a:pt x="2078859" y="2652"/>
                </a:lnTo>
                <a:lnTo>
                  <a:pt x="6268559" y="2652"/>
                </a:lnTo>
                <a:cubicBezTo>
                  <a:pt x="6324308" y="2652"/>
                  <a:pt x="6369501" y="48029"/>
                  <a:pt x="6369501" y="104005"/>
                </a:cubicBezTo>
                <a:lnTo>
                  <a:pt x="6369501" y="3986467"/>
                </a:lnTo>
                <a:cubicBezTo>
                  <a:pt x="6369501" y="4042443"/>
                  <a:pt x="6324308" y="4087820"/>
                  <a:pt x="6268559" y="4087820"/>
                </a:cubicBezTo>
                <a:lnTo>
                  <a:pt x="104030" y="4087820"/>
                </a:lnTo>
                <a:lnTo>
                  <a:pt x="78501" y="4082645"/>
                </a:lnTo>
                <a:lnTo>
                  <a:pt x="0" y="4082645"/>
                </a:lnTo>
                <a:lnTo>
                  <a:pt x="0" y="3212659"/>
                </a:lnTo>
                <a:lnTo>
                  <a:pt x="3088" y="3212659"/>
                </a:lnTo>
                <a:lnTo>
                  <a:pt x="3088" y="388350"/>
                </a:lnTo>
                <a:lnTo>
                  <a:pt x="3088" y="10400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387C1258-59FC-C326-FAEB-E9F322E5510A}"/>
              </a:ext>
            </a:extLst>
          </p:cNvPr>
          <p:cNvGrpSpPr/>
          <p:nvPr/>
        </p:nvGrpSpPr>
        <p:grpSpPr>
          <a:xfrm>
            <a:off x="381197" y="7615393"/>
            <a:ext cx="6904622" cy="1000482"/>
            <a:chOff x="394957" y="8006311"/>
            <a:chExt cx="6904622" cy="1000482"/>
          </a:xfrm>
        </p:grpSpPr>
        <p:grpSp>
          <p:nvGrpSpPr>
            <p:cNvPr id="2723" name="グループ化 2722">
              <a:extLst>
                <a:ext uri="{FF2B5EF4-FFF2-40B4-BE49-F238E27FC236}">
                  <a16:creationId xmlns:a16="http://schemas.microsoft.com/office/drawing/2014/main" id="{46833A26-5AC3-4522-A696-F9CC46C47FA9}"/>
                </a:ext>
              </a:extLst>
            </p:cNvPr>
            <p:cNvGrpSpPr/>
            <p:nvPr/>
          </p:nvGrpSpPr>
          <p:grpSpPr>
            <a:xfrm>
              <a:off x="394957" y="8006311"/>
              <a:ext cx="622313" cy="1000482"/>
              <a:chOff x="49953" y="988749"/>
              <a:chExt cx="423668" cy="1724647"/>
            </a:xfrm>
          </p:grpSpPr>
          <p:sp>
            <p:nvSpPr>
              <p:cNvPr id="2724" name="四角形: 角を丸くする 2723">
                <a:extLst>
                  <a:ext uri="{FF2B5EF4-FFF2-40B4-BE49-F238E27FC236}">
                    <a16:creationId xmlns:a16="http://schemas.microsoft.com/office/drawing/2014/main" id="{A6B0EBE2-7B8B-45A6-8718-B727CE1A9B66}"/>
                  </a:ext>
                </a:extLst>
              </p:cNvPr>
              <p:cNvSpPr/>
              <p:nvPr/>
            </p:nvSpPr>
            <p:spPr>
              <a:xfrm>
                <a:off x="83036" y="1000462"/>
                <a:ext cx="390585" cy="1712934"/>
              </a:xfrm>
              <a:prstGeom prst="roundRect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725" name="テキスト ボックス 2724">
                <a:extLst>
                  <a:ext uri="{FF2B5EF4-FFF2-40B4-BE49-F238E27FC236}">
                    <a16:creationId xmlns:a16="http://schemas.microsoft.com/office/drawing/2014/main" id="{580FE48A-7055-43B0-A53A-C5714237CA93}"/>
                  </a:ext>
                </a:extLst>
              </p:cNvPr>
              <p:cNvSpPr txBox="1"/>
              <p:nvPr/>
            </p:nvSpPr>
            <p:spPr>
              <a:xfrm>
                <a:off x="66776" y="1433523"/>
                <a:ext cx="253638" cy="1247444"/>
              </a:xfrm>
              <a:prstGeom prst="rect">
                <a:avLst/>
              </a:prstGeom>
              <a:noFill/>
            </p:spPr>
            <p:txBody>
              <a:bodyPr vert="eaVert" wrap="square">
                <a:spAutoFit/>
              </a:bodyPr>
              <a:lstStyle/>
              <a:p>
                <a:r>
                  <a:rPr kumimoji="1" lang="ja-JP" altLang="en-US" sz="1600" kern="8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注意点</a:t>
                </a:r>
              </a:p>
            </p:txBody>
          </p:sp>
          <p:sp>
            <p:nvSpPr>
              <p:cNvPr id="2726" name="楕円 2725">
                <a:extLst>
                  <a:ext uri="{FF2B5EF4-FFF2-40B4-BE49-F238E27FC236}">
                    <a16:creationId xmlns:a16="http://schemas.microsoft.com/office/drawing/2014/main" id="{94F05D65-8894-4A25-B67F-7FA9A264BF84}"/>
                  </a:ext>
                </a:extLst>
              </p:cNvPr>
              <p:cNvSpPr/>
              <p:nvPr/>
            </p:nvSpPr>
            <p:spPr>
              <a:xfrm>
                <a:off x="93440" y="1015966"/>
                <a:ext cx="188771" cy="417557"/>
              </a:xfrm>
              <a:prstGeom prst="ellipse">
                <a:avLst/>
              </a:prstGeom>
              <a:solidFill>
                <a:schemeClr val="accent3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27" name="テキスト ボックス 2726">
                <a:extLst>
                  <a:ext uri="{FF2B5EF4-FFF2-40B4-BE49-F238E27FC236}">
                    <a16:creationId xmlns:a16="http://schemas.microsoft.com/office/drawing/2014/main" id="{0795A91B-237D-4CA9-B2EE-AF279700FAD5}"/>
                  </a:ext>
                </a:extLst>
              </p:cNvPr>
              <p:cNvSpPr txBox="1"/>
              <p:nvPr/>
            </p:nvSpPr>
            <p:spPr>
              <a:xfrm>
                <a:off x="49953" y="988749"/>
                <a:ext cx="319783" cy="530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1400" b="1" dirty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03</a:t>
                </a:r>
                <a:endParaRPr kumimoji="1" lang="en-US" altLang="zh-TW" sz="14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sp>
          <p:nvSpPr>
            <p:cNvPr id="2732" name="フリーフォーム: 図形 2731">
              <a:extLst>
                <a:ext uri="{FF2B5EF4-FFF2-40B4-BE49-F238E27FC236}">
                  <a16:creationId xmlns:a16="http://schemas.microsoft.com/office/drawing/2014/main" id="{B1CE8CC7-35E3-4B9A-8087-10E7AC0F2746}"/>
                </a:ext>
              </a:extLst>
            </p:cNvPr>
            <p:cNvSpPr/>
            <p:nvPr/>
          </p:nvSpPr>
          <p:spPr>
            <a:xfrm>
              <a:off x="726223" y="8013106"/>
              <a:ext cx="6347612" cy="986892"/>
            </a:xfrm>
            <a:custGeom>
              <a:avLst/>
              <a:gdLst>
                <a:gd name="connsiteX0" fmla="*/ 7262 w 6365255"/>
                <a:gd name="connsiteY0" fmla="*/ 0 h 2187090"/>
                <a:gd name="connsiteX1" fmla="*/ 773416 w 6365255"/>
                <a:gd name="connsiteY1" fmla="*/ 0 h 2187090"/>
                <a:gd name="connsiteX2" fmla="*/ 773416 w 6365255"/>
                <a:gd name="connsiteY2" fmla="*/ 1007 h 2187090"/>
                <a:gd name="connsiteX3" fmla="*/ 6277876 w 6365255"/>
                <a:gd name="connsiteY3" fmla="*/ 1007 h 2187090"/>
                <a:gd name="connsiteX4" fmla="*/ 6365255 w 6365255"/>
                <a:gd name="connsiteY4" fmla="*/ 88386 h 2187090"/>
                <a:gd name="connsiteX5" fmla="*/ 6365255 w 6365255"/>
                <a:gd name="connsiteY5" fmla="*/ 2099191 h 2187090"/>
                <a:gd name="connsiteX6" fmla="*/ 6277876 w 6365255"/>
                <a:gd name="connsiteY6" fmla="*/ 2186570 h 2187090"/>
                <a:gd name="connsiteX7" fmla="*/ 1299792 w 6365255"/>
                <a:gd name="connsiteY7" fmla="*/ 2186570 h 2187090"/>
                <a:gd name="connsiteX8" fmla="*/ 1299792 w 6365255"/>
                <a:gd name="connsiteY8" fmla="*/ 2187090 h 2187090"/>
                <a:gd name="connsiteX9" fmla="*/ 0 w 6365255"/>
                <a:gd name="connsiteY9" fmla="*/ 2187090 h 2187090"/>
                <a:gd name="connsiteX10" fmla="*/ 0 w 6365255"/>
                <a:gd name="connsiteY10" fmla="*/ 1289517 h 2187090"/>
                <a:gd name="connsiteX11" fmla="*/ 10350 w 6365255"/>
                <a:gd name="connsiteY11" fmla="*/ 1289517 h 2187090"/>
                <a:gd name="connsiteX12" fmla="*/ 10350 w 6365255"/>
                <a:gd name="connsiteY12" fmla="*/ 848365 h 2187090"/>
                <a:gd name="connsiteX13" fmla="*/ 7262 w 6365255"/>
                <a:gd name="connsiteY13" fmla="*/ 848365 h 2187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365255" h="2187090">
                  <a:moveTo>
                    <a:pt x="7262" y="0"/>
                  </a:moveTo>
                  <a:lnTo>
                    <a:pt x="773416" y="0"/>
                  </a:lnTo>
                  <a:lnTo>
                    <a:pt x="773416" y="1007"/>
                  </a:lnTo>
                  <a:lnTo>
                    <a:pt x="6277876" y="1007"/>
                  </a:lnTo>
                  <a:cubicBezTo>
                    <a:pt x="6326134" y="1007"/>
                    <a:pt x="6365255" y="40128"/>
                    <a:pt x="6365255" y="88386"/>
                  </a:cubicBezTo>
                  <a:lnTo>
                    <a:pt x="6365255" y="2099191"/>
                  </a:lnTo>
                  <a:cubicBezTo>
                    <a:pt x="6365255" y="2147449"/>
                    <a:pt x="6326134" y="2186570"/>
                    <a:pt x="6277876" y="2186570"/>
                  </a:cubicBezTo>
                  <a:lnTo>
                    <a:pt x="1299792" y="2186570"/>
                  </a:lnTo>
                  <a:lnTo>
                    <a:pt x="1299792" y="2187090"/>
                  </a:lnTo>
                  <a:lnTo>
                    <a:pt x="0" y="2187090"/>
                  </a:lnTo>
                  <a:lnTo>
                    <a:pt x="0" y="1289517"/>
                  </a:lnTo>
                  <a:lnTo>
                    <a:pt x="10350" y="1289517"/>
                  </a:lnTo>
                  <a:lnTo>
                    <a:pt x="10350" y="848365"/>
                  </a:lnTo>
                  <a:lnTo>
                    <a:pt x="7262" y="84836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753" name="テキスト ボックス 2752">
              <a:extLst>
                <a:ext uri="{FF2B5EF4-FFF2-40B4-BE49-F238E27FC236}">
                  <a16:creationId xmlns:a16="http://schemas.microsoft.com/office/drawing/2014/main" id="{10074E0B-3F88-4630-8430-8D38D5991A23}"/>
                </a:ext>
              </a:extLst>
            </p:cNvPr>
            <p:cNvSpPr txBox="1"/>
            <p:nvPr/>
          </p:nvSpPr>
          <p:spPr>
            <a:xfrm>
              <a:off x="799248" y="8045414"/>
              <a:ext cx="6500331" cy="94256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indent="-360000">
                <a:lnSpc>
                  <a:spcPct val="150000"/>
                </a:lnSpc>
              </a:pPr>
              <a:r>
                <a:rPr kumimoji="1" lang="ja-JP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</a:rPr>
                <a:t>・本事業は原形復旧が基本です。</a:t>
              </a:r>
              <a:r>
                <a:rPr kumimoji="1" lang="ja-JP" altLang="en-US" sz="1200" b="1" u="sng" dirty="0">
                  <a:solidFill>
                    <a:schemeClr val="accent1">
                      <a:lumMod val="7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原形復旧を超える範囲は自己負担</a:t>
              </a:r>
              <a:r>
                <a:rPr kumimoji="1" lang="ja-JP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になります</a:t>
              </a:r>
              <a:endParaRPr kumimoji="1" lang="en-US" altLang="ja-JP" sz="1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indent="-360000">
                <a:lnSpc>
                  <a:spcPct val="150000"/>
                </a:lnSpc>
              </a:pPr>
              <a:r>
                <a:rPr kumimoji="1" lang="ja-JP" altLang="en-US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・当事業により復旧した建物・機械は、</a:t>
              </a:r>
              <a:r>
                <a:rPr kumimoji="1" lang="ja-JP" altLang="en-US" sz="1200" b="1" u="sng" dirty="0">
                  <a:solidFill>
                    <a:schemeClr val="accent1">
                      <a:lumMod val="7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保険・共済</a:t>
              </a:r>
              <a:r>
                <a:rPr kumimoji="1" lang="en-US" altLang="ja-JP" sz="1200" b="1" u="sng" baseline="30000" dirty="0">
                  <a:solidFill>
                    <a:schemeClr val="accent1">
                      <a:lumMod val="7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※</a:t>
              </a:r>
              <a:r>
                <a:rPr kumimoji="1" lang="ja-JP" altLang="en-US" sz="1200" b="1" u="sng" dirty="0">
                  <a:solidFill>
                    <a:schemeClr val="accent1">
                      <a:lumMod val="7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への加入が求められます</a:t>
              </a:r>
              <a:endParaRPr kumimoji="1" lang="en-US" altLang="ja-JP" sz="1200" b="1" u="sng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indent="-360000">
                <a:lnSpc>
                  <a:spcPct val="150000"/>
                </a:lnSpc>
              </a:pPr>
              <a:r>
                <a:rPr kumimoji="1" lang="ja-JP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</a:t>
              </a:r>
              <a:r>
                <a:rPr kumimoji="1" lang="en-US" altLang="ja-JP" sz="11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※</a:t>
              </a:r>
              <a:r>
                <a:rPr kumimoji="1" lang="ja-JP" alt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農業用ハウス等においては園芸施設共済</a:t>
              </a:r>
              <a:r>
                <a:rPr kumimoji="1" lang="ja-JP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endParaRPr kumimoji="1" lang="en-US" altLang="ja-JP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481" name="グループ化 480">
            <a:extLst>
              <a:ext uri="{FF2B5EF4-FFF2-40B4-BE49-F238E27FC236}">
                <a16:creationId xmlns:a16="http://schemas.microsoft.com/office/drawing/2014/main" id="{72EA22B4-387E-4CBD-807D-471800FF7CF1}"/>
              </a:ext>
            </a:extLst>
          </p:cNvPr>
          <p:cNvGrpSpPr/>
          <p:nvPr/>
        </p:nvGrpSpPr>
        <p:grpSpPr>
          <a:xfrm>
            <a:off x="3924868" y="1947010"/>
            <a:ext cx="2899810" cy="1718607"/>
            <a:chOff x="527510" y="2969348"/>
            <a:chExt cx="2899810" cy="1718607"/>
          </a:xfrm>
        </p:grpSpPr>
        <p:grpSp>
          <p:nvGrpSpPr>
            <p:cNvPr id="482" name="グループ化 481">
              <a:extLst>
                <a:ext uri="{FF2B5EF4-FFF2-40B4-BE49-F238E27FC236}">
                  <a16:creationId xmlns:a16="http://schemas.microsoft.com/office/drawing/2014/main" id="{635A4B2F-DF92-4232-95CA-A24BD3E7FD38}"/>
                </a:ext>
              </a:extLst>
            </p:cNvPr>
            <p:cNvGrpSpPr/>
            <p:nvPr/>
          </p:nvGrpSpPr>
          <p:grpSpPr>
            <a:xfrm>
              <a:off x="527510" y="2969348"/>
              <a:ext cx="2899810" cy="1718607"/>
              <a:chOff x="527510" y="2969348"/>
              <a:chExt cx="2899810" cy="1718607"/>
            </a:xfrm>
          </p:grpSpPr>
          <p:sp>
            <p:nvSpPr>
              <p:cNvPr id="484" name="フリーフォーム: 図形 483">
                <a:extLst>
                  <a:ext uri="{FF2B5EF4-FFF2-40B4-BE49-F238E27FC236}">
                    <a16:creationId xmlns:a16="http://schemas.microsoft.com/office/drawing/2014/main" id="{7EB4FD7C-F298-40B7-94BB-D6A2CD9AAA62}"/>
                  </a:ext>
                </a:extLst>
              </p:cNvPr>
              <p:cNvSpPr/>
              <p:nvPr/>
            </p:nvSpPr>
            <p:spPr>
              <a:xfrm>
                <a:off x="527510" y="2969348"/>
                <a:ext cx="2899810" cy="1718607"/>
              </a:xfrm>
              <a:custGeom>
                <a:avLst/>
                <a:gdLst>
                  <a:gd name="connsiteX0" fmla="*/ 2613030 w 2899810"/>
                  <a:gd name="connsiteY0" fmla="*/ 0 h 1718607"/>
                  <a:gd name="connsiteX1" fmla="*/ 2785435 w 2899810"/>
                  <a:gd name="connsiteY1" fmla="*/ 0 h 1718607"/>
                  <a:gd name="connsiteX2" fmla="*/ 2785435 w 2899810"/>
                  <a:gd name="connsiteY2" fmla="*/ 1092393 h 1718607"/>
                  <a:gd name="connsiteX3" fmla="*/ 2841042 w 2899810"/>
                  <a:gd name="connsiteY3" fmla="*/ 1129883 h 1718607"/>
                  <a:gd name="connsiteX4" fmla="*/ 2899810 w 2899810"/>
                  <a:gd name="connsiteY4" fmla="*/ 1271763 h 1718607"/>
                  <a:gd name="connsiteX5" fmla="*/ 2841042 w 2899810"/>
                  <a:gd name="connsiteY5" fmla="*/ 1413643 h 1718607"/>
                  <a:gd name="connsiteX6" fmla="*/ 2785435 w 2899810"/>
                  <a:gd name="connsiteY6" fmla="*/ 1451134 h 1718607"/>
                  <a:gd name="connsiteX7" fmla="*/ 2785435 w 2899810"/>
                  <a:gd name="connsiteY7" fmla="*/ 1590651 h 1718607"/>
                  <a:gd name="connsiteX8" fmla="*/ 2871638 w 2899810"/>
                  <a:gd name="connsiteY8" fmla="*/ 1590651 h 1718607"/>
                  <a:gd name="connsiteX9" fmla="*/ 2699233 w 2899810"/>
                  <a:gd name="connsiteY9" fmla="*/ 1718607 h 1718607"/>
                  <a:gd name="connsiteX10" fmla="*/ 2526827 w 2899810"/>
                  <a:gd name="connsiteY10" fmla="*/ 1590651 h 1718607"/>
                  <a:gd name="connsiteX11" fmla="*/ 2613030 w 2899810"/>
                  <a:gd name="connsiteY11" fmla="*/ 1590651 h 1718607"/>
                  <a:gd name="connsiteX12" fmla="*/ 2613030 w 2899810"/>
                  <a:gd name="connsiteY12" fmla="*/ 1451229 h 1718607"/>
                  <a:gd name="connsiteX13" fmla="*/ 2557283 w 2899810"/>
                  <a:gd name="connsiteY13" fmla="*/ 1413643 h 1718607"/>
                  <a:gd name="connsiteX14" fmla="*/ 2518230 w 2899810"/>
                  <a:gd name="connsiteY14" fmla="*/ 1355721 h 1718607"/>
                  <a:gd name="connsiteX15" fmla="*/ 2374220 w 2899810"/>
                  <a:gd name="connsiteY15" fmla="*/ 1355721 h 1718607"/>
                  <a:gd name="connsiteX16" fmla="*/ 2374220 w 2899810"/>
                  <a:gd name="connsiteY16" fmla="*/ 1448902 h 1718607"/>
                  <a:gd name="connsiteX17" fmla="*/ 2288477 w 2899810"/>
                  <a:gd name="connsiteY17" fmla="*/ 1534645 h 1718607"/>
                  <a:gd name="connsiteX18" fmla="*/ 85743 w 2899810"/>
                  <a:gd name="connsiteY18" fmla="*/ 1534645 h 1718607"/>
                  <a:gd name="connsiteX19" fmla="*/ 0 w 2899810"/>
                  <a:gd name="connsiteY19" fmla="*/ 1448902 h 1718607"/>
                  <a:gd name="connsiteX20" fmla="*/ 0 w 2899810"/>
                  <a:gd name="connsiteY20" fmla="*/ 1105943 h 1718607"/>
                  <a:gd name="connsiteX21" fmla="*/ 85743 w 2899810"/>
                  <a:gd name="connsiteY21" fmla="*/ 1020200 h 1718607"/>
                  <a:gd name="connsiteX22" fmla="*/ 2288477 w 2899810"/>
                  <a:gd name="connsiteY22" fmla="*/ 1020200 h 1718607"/>
                  <a:gd name="connsiteX23" fmla="*/ 2374220 w 2899810"/>
                  <a:gd name="connsiteY23" fmla="*/ 1105943 h 1718607"/>
                  <a:gd name="connsiteX24" fmla="*/ 2374220 w 2899810"/>
                  <a:gd name="connsiteY24" fmla="*/ 1199122 h 1718607"/>
                  <a:gd name="connsiteX25" fmla="*/ 2512587 w 2899810"/>
                  <a:gd name="connsiteY25" fmla="*/ 1199122 h 1718607"/>
                  <a:gd name="connsiteX26" fmla="*/ 2514282 w 2899810"/>
                  <a:gd name="connsiteY26" fmla="*/ 1193662 h 1718607"/>
                  <a:gd name="connsiteX27" fmla="*/ 2557283 w 2899810"/>
                  <a:gd name="connsiteY27" fmla="*/ 1129883 h 1718607"/>
                  <a:gd name="connsiteX28" fmla="*/ 2613030 w 2899810"/>
                  <a:gd name="connsiteY28" fmla="*/ 1092297 h 1718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2899810" h="1718607">
                    <a:moveTo>
                      <a:pt x="2613030" y="0"/>
                    </a:moveTo>
                    <a:lnTo>
                      <a:pt x="2785435" y="0"/>
                    </a:lnTo>
                    <a:lnTo>
                      <a:pt x="2785435" y="1092393"/>
                    </a:lnTo>
                    <a:lnTo>
                      <a:pt x="2841042" y="1129883"/>
                    </a:lnTo>
                    <a:cubicBezTo>
                      <a:pt x="2877352" y="1166194"/>
                      <a:pt x="2899810" y="1216356"/>
                      <a:pt x="2899810" y="1271763"/>
                    </a:cubicBezTo>
                    <a:cubicBezTo>
                      <a:pt x="2899810" y="1327171"/>
                      <a:pt x="2877352" y="1377333"/>
                      <a:pt x="2841042" y="1413643"/>
                    </a:cubicBezTo>
                    <a:lnTo>
                      <a:pt x="2785435" y="1451134"/>
                    </a:lnTo>
                    <a:lnTo>
                      <a:pt x="2785435" y="1590651"/>
                    </a:lnTo>
                    <a:lnTo>
                      <a:pt x="2871638" y="1590651"/>
                    </a:lnTo>
                    <a:lnTo>
                      <a:pt x="2699233" y="1718607"/>
                    </a:lnTo>
                    <a:lnTo>
                      <a:pt x="2526827" y="1590651"/>
                    </a:lnTo>
                    <a:lnTo>
                      <a:pt x="2613030" y="1590651"/>
                    </a:lnTo>
                    <a:lnTo>
                      <a:pt x="2613030" y="1451229"/>
                    </a:lnTo>
                    <a:lnTo>
                      <a:pt x="2557283" y="1413643"/>
                    </a:lnTo>
                    <a:lnTo>
                      <a:pt x="2518230" y="1355721"/>
                    </a:lnTo>
                    <a:lnTo>
                      <a:pt x="2374220" y="1355721"/>
                    </a:lnTo>
                    <a:lnTo>
                      <a:pt x="2374220" y="1448902"/>
                    </a:lnTo>
                    <a:cubicBezTo>
                      <a:pt x="2374220" y="1496257"/>
                      <a:pt x="2335832" y="1534645"/>
                      <a:pt x="2288477" y="1534645"/>
                    </a:cubicBezTo>
                    <a:lnTo>
                      <a:pt x="85743" y="1534645"/>
                    </a:lnTo>
                    <a:cubicBezTo>
                      <a:pt x="38388" y="1534645"/>
                      <a:pt x="0" y="1496257"/>
                      <a:pt x="0" y="1448902"/>
                    </a:cubicBezTo>
                    <a:lnTo>
                      <a:pt x="0" y="1105943"/>
                    </a:lnTo>
                    <a:cubicBezTo>
                      <a:pt x="0" y="1058588"/>
                      <a:pt x="38388" y="1020200"/>
                      <a:pt x="85743" y="1020200"/>
                    </a:cubicBezTo>
                    <a:lnTo>
                      <a:pt x="2288477" y="1020200"/>
                    </a:lnTo>
                    <a:cubicBezTo>
                      <a:pt x="2335832" y="1020200"/>
                      <a:pt x="2374220" y="1058588"/>
                      <a:pt x="2374220" y="1105943"/>
                    </a:cubicBezTo>
                    <a:lnTo>
                      <a:pt x="2374220" y="1199122"/>
                    </a:lnTo>
                    <a:lnTo>
                      <a:pt x="2512587" y="1199122"/>
                    </a:lnTo>
                    <a:lnTo>
                      <a:pt x="2514282" y="1193662"/>
                    </a:lnTo>
                    <a:cubicBezTo>
                      <a:pt x="2524435" y="1169657"/>
                      <a:pt x="2539128" y="1148039"/>
                      <a:pt x="2557283" y="1129883"/>
                    </a:cubicBezTo>
                    <a:lnTo>
                      <a:pt x="2613030" y="1092297"/>
                    </a:lnTo>
                    <a:close/>
                  </a:path>
                </a:pathLst>
              </a:custGeom>
              <a:solidFill>
                <a:srgbClr val="6DE3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485" name="フリーフォーム: 図形 484">
                <a:extLst>
                  <a:ext uri="{FF2B5EF4-FFF2-40B4-BE49-F238E27FC236}">
                    <a16:creationId xmlns:a16="http://schemas.microsoft.com/office/drawing/2014/main" id="{E0BA2241-47BF-456A-8ACB-7D588B713ED1}"/>
                  </a:ext>
                </a:extLst>
              </p:cNvPr>
              <p:cNvSpPr/>
              <p:nvPr/>
            </p:nvSpPr>
            <p:spPr>
              <a:xfrm>
                <a:off x="565508" y="4026342"/>
                <a:ext cx="2818746" cy="436511"/>
              </a:xfrm>
              <a:custGeom>
                <a:avLst/>
                <a:gdLst>
                  <a:gd name="connsiteX0" fmla="*/ 72753 w 2818746"/>
                  <a:gd name="connsiteY0" fmla="*/ 0 h 436511"/>
                  <a:gd name="connsiteX1" fmla="*/ 2220815 w 2818746"/>
                  <a:gd name="connsiteY1" fmla="*/ 0 h 436511"/>
                  <a:gd name="connsiteX2" fmla="*/ 2293568 w 2818746"/>
                  <a:gd name="connsiteY2" fmla="*/ 72753 h 436511"/>
                  <a:gd name="connsiteX3" fmla="*/ 2293568 w 2818746"/>
                  <a:gd name="connsiteY3" fmla="*/ 173331 h 436511"/>
                  <a:gd name="connsiteX4" fmla="*/ 2516388 w 2818746"/>
                  <a:gd name="connsiteY4" fmla="*/ 173331 h 436511"/>
                  <a:gd name="connsiteX5" fmla="*/ 2520131 w 2818746"/>
                  <a:gd name="connsiteY5" fmla="*/ 154792 h 436511"/>
                  <a:gd name="connsiteX6" fmla="*/ 2663332 w 2818746"/>
                  <a:gd name="connsiteY6" fmla="*/ 59872 h 436511"/>
                  <a:gd name="connsiteX7" fmla="*/ 2818746 w 2818746"/>
                  <a:gd name="connsiteY7" fmla="*/ 215286 h 436511"/>
                  <a:gd name="connsiteX8" fmla="*/ 2663332 w 2818746"/>
                  <a:gd name="connsiteY8" fmla="*/ 370700 h 436511"/>
                  <a:gd name="connsiteX9" fmla="*/ 2520131 w 2818746"/>
                  <a:gd name="connsiteY9" fmla="*/ 275780 h 436511"/>
                  <a:gd name="connsiteX10" fmla="*/ 2518516 w 2818746"/>
                  <a:gd name="connsiteY10" fmla="*/ 267780 h 436511"/>
                  <a:gd name="connsiteX11" fmla="*/ 2293568 w 2818746"/>
                  <a:gd name="connsiteY11" fmla="*/ 267780 h 436511"/>
                  <a:gd name="connsiteX12" fmla="*/ 2293568 w 2818746"/>
                  <a:gd name="connsiteY12" fmla="*/ 363758 h 436511"/>
                  <a:gd name="connsiteX13" fmla="*/ 2220815 w 2818746"/>
                  <a:gd name="connsiteY13" fmla="*/ 436511 h 436511"/>
                  <a:gd name="connsiteX14" fmla="*/ 72753 w 2818746"/>
                  <a:gd name="connsiteY14" fmla="*/ 436511 h 436511"/>
                  <a:gd name="connsiteX15" fmla="*/ 0 w 2818746"/>
                  <a:gd name="connsiteY15" fmla="*/ 363758 h 436511"/>
                  <a:gd name="connsiteX16" fmla="*/ 0 w 2818746"/>
                  <a:gd name="connsiteY16" fmla="*/ 72753 h 436511"/>
                  <a:gd name="connsiteX17" fmla="*/ 72753 w 2818746"/>
                  <a:gd name="connsiteY17" fmla="*/ 0 h 4365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2818746" h="436511">
                    <a:moveTo>
                      <a:pt x="72753" y="0"/>
                    </a:moveTo>
                    <a:lnTo>
                      <a:pt x="2220815" y="0"/>
                    </a:lnTo>
                    <a:cubicBezTo>
                      <a:pt x="2260995" y="0"/>
                      <a:pt x="2293568" y="32573"/>
                      <a:pt x="2293568" y="72753"/>
                    </a:cubicBezTo>
                    <a:lnTo>
                      <a:pt x="2293568" y="173331"/>
                    </a:lnTo>
                    <a:lnTo>
                      <a:pt x="2516388" y="173331"/>
                    </a:lnTo>
                    <a:lnTo>
                      <a:pt x="2520131" y="154792"/>
                    </a:lnTo>
                    <a:cubicBezTo>
                      <a:pt x="2543724" y="99011"/>
                      <a:pt x="2598957" y="59872"/>
                      <a:pt x="2663332" y="59872"/>
                    </a:cubicBezTo>
                    <a:cubicBezTo>
                      <a:pt x="2749165" y="59872"/>
                      <a:pt x="2818746" y="129453"/>
                      <a:pt x="2818746" y="215286"/>
                    </a:cubicBezTo>
                    <a:cubicBezTo>
                      <a:pt x="2818746" y="301119"/>
                      <a:pt x="2749165" y="370700"/>
                      <a:pt x="2663332" y="370700"/>
                    </a:cubicBezTo>
                    <a:cubicBezTo>
                      <a:pt x="2598957" y="370700"/>
                      <a:pt x="2543724" y="331561"/>
                      <a:pt x="2520131" y="275780"/>
                    </a:cubicBezTo>
                    <a:lnTo>
                      <a:pt x="2518516" y="267780"/>
                    </a:lnTo>
                    <a:lnTo>
                      <a:pt x="2293568" y="267780"/>
                    </a:lnTo>
                    <a:lnTo>
                      <a:pt x="2293568" y="363758"/>
                    </a:lnTo>
                    <a:cubicBezTo>
                      <a:pt x="2293568" y="403938"/>
                      <a:pt x="2260995" y="436511"/>
                      <a:pt x="2220815" y="436511"/>
                    </a:cubicBezTo>
                    <a:lnTo>
                      <a:pt x="72753" y="436511"/>
                    </a:lnTo>
                    <a:cubicBezTo>
                      <a:pt x="32573" y="436511"/>
                      <a:pt x="0" y="403938"/>
                      <a:pt x="0" y="363758"/>
                    </a:cubicBezTo>
                    <a:lnTo>
                      <a:pt x="0" y="72753"/>
                    </a:lnTo>
                    <a:cubicBezTo>
                      <a:pt x="0" y="32573"/>
                      <a:pt x="32573" y="0"/>
                      <a:pt x="72753" y="0"/>
                    </a:cubicBezTo>
                    <a:close/>
                  </a:path>
                </a:pathLst>
              </a:cu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pic>
          <p:nvPicPr>
            <p:cNvPr id="483" name="図 482">
              <a:extLst>
                <a:ext uri="{FF2B5EF4-FFF2-40B4-BE49-F238E27FC236}">
                  <a16:creationId xmlns:a16="http://schemas.microsoft.com/office/drawing/2014/main" id="{26B0D6A4-10E0-409F-B846-EF5F09B920E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103798" y="4135915"/>
              <a:ext cx="236738" cy="248816"/>
            </a:xfrm>
            <a:prstGeom prst="rect">
              <a:avLst/>
            </a:prstGeom>
          </p:spPr>
        </p:pic>
      </p:grpSp>
      <p:grpSp>
        <p:nvGrpSpPr>
          <p:cNvPr id="486" name="グループ化 485">
            <a:extLst>
              <a:ext uri="{FF2B5EF4-FFF2-40B4-BE49-F238E27FC236}">
                <a16:creationId xmlns:a16="http://schemas.microsoft.com/office/drawing/2014/main" id="{424AD272-6749-4E26-B49A-5C595A759BB1}"/>
              </a:ext>
            </a:extLst>
          </p:cNvPr>
          <p:cNvGrpSpPr/>
          <p:nvPr/>
        </p:nvGrpSpPr>
        <p:grpSpPr>
          <a:xfrm>
            <a:off x="899655" y="1947010"/>
            <a:ext cx="2899810" cy="1718607"/>
            <a:chOff x="527510" y="2969348"/>
            <a:chExt cx="2899810" cy="1718607"/>
          </a:xfrm>
        </p:grpSpPr>
        <p:grpSp>
          <p:nvGrpSpPr>
            <p:cNvPr id="487" name="グループ化 486">
              <a:extLst>
                <a:ext uri="{FF2B5EF4-FFF2-40B4-BE49-F238E27FC236}">
                  <a16:creationId xmlns:a16="http://schemas.microsoft.com/office/drawing/2014/main" id="{26260805-FB74-463E-9275-515323531D1F}"/>
                </a:ext>
              </a:extLst>
            </p:cNvPr>
            <p:cNvGrpSpPr/>
            <p:nvPr/>
          </p:nvGrpSpPr>
          <p:grpSpPr>
            <a:xfrm>
              <a:off x="527510" y="2969348"/>
              <a:ext cx="2899810" cy="1718607"/>
              <a:chOff x="527510" y="2969348"/>
              <a:chExt cx="2899810" cy="1718607"/>
            </a:xfrm>
          </p:grpSpPr>
          <p:sp>
            <p:nvSpPr>
              <p:cNvPr id="489" name="フリーフォーム: 図形 488">
                <a:extLst>
                  <a:ext uri="{FF2B5EF4-FFF2-40B4-BE49-F238E27FC236}">
                    <a16:creationId xmlns:a16="http://schemas.microsoft.com/office/drawing/2014/main" id="{C49BC406-F9A3-4180-A3B9-02A215D0200B}"/>
                  </a:ext>
                </a:extLst>
              </p:cNvPr>
              <p:cNvSpPr/>
              <p:nvPr/>
            </p:nvSpPr>
            <p:spPr>
              <a:xfrm>
                <a:off x="527510" y="2969348"/>
                <a:ext cx="2899810" cy="1718607"/>
              </a:xfrm>
              <a:custGeom>
                <a:avLst/>
                <a:gdLst>
                  <a:gd name="connsiteX0" fmla="*/ 2613030 w 2899810"/>
                  <a:gd name="connsiteY0" fmla="*/ 0 h 1718607"/>
                  <a:gd name="connsiteX1" fmla="*/ 2785435 w 2899810"/>
                  <a:gd name="connsiteY1" fmla="*/ 0 h 1718607"/>
                  <a:gd name="connsiteX2" fmla="*/ 2785435 w 2899810"/>
                  <a:gd name="connsiteY2" fmla="*/ 1092393 h 1718607"/>
                  <a:gd name="connsiteX3" fmla="*/ 2841042 w 2899810"/>
                  <a:gd name="connsiteY3" fmla="*/ 1129883 h 1718607"/>
                  <a:gd name="connsiteX4" fmla="*/ 2899810 w 2899810"/>
                  <a:gd name="connsiteY4" fmla="*/ 1271763 h 1718607"/>
                  <a:gd name="connsiteX5" fmla="*/ 2841042 w 2899810"/>
                  <a:gd name="connsiteY5" fmla="*/ 1413643 h 1718607"/>
                  <a:gd name="connsiteX6" fmla="*/ 2785435 w 2899810"/>
                  <a:gd name="connsiteY6" fmla="*/ 1451134 h 1718607"/>
                  <a:gd name="connsiteX7" fmla="*/ 2785435 w 2899810"/>
                  <a:gd name="connsiteY7" fmla="*/ 1590651 h 1718607"/>
                  <a:gd name="connsiteX8" fmla="*/ 2871638 w 2899810"/>
                  <a:gd name="connsiteY8" fmla="*/ 1590651 h 1718607"/>
                  <a:gd name="connsiteX9" fmla="*/ 2699233 w 2899810"/>
                  <a:gd name="connsiteY9" fmla="*/ 1718607 h 1718607"/>
                  <a:gd name="connsiteX10" fmla="*/ 2526827 w 2899810"/>
                  <a:gd name="connsiteY10" fmla="*/ 1590651 h 1718607"/>
                  <a:gd name="connsiteX11" fmla="*/ 2613030 w 2899810"/>
                  <a:gd name="connsiteY11" fmla="*/ 1590651 h 1718607"/>
                  <a:gd name="connsiteX12" fmla="*/ 2613030 w 2899810"/>
                  <a:gd name="connsiteY12" fmla="*/ 1451229 h 1718607"/>
                  <a:gd name="connsiteX13" fmla="*/ 2557283 w 2899810"/>
                  <a:gd name="connsiteY13" fmla="*/ 1413643 h 1718607"/>
                  <a:gd name="connsiteX14" fmla="*/ 2518230 w 2899810"/>
                  <a:gd name="connsiteY14" fmla="*/ 1355721 h 1718607"/>
                  <a:gd name="connsiteX15" fmla="*/ 2374220 w 2899810"/>
                  <a:gd name="connsiteY15" fmla="*/ 1355721 h 1718607"/>
                  <a:gd name="connsiteX16" fmla="*/ 2374220 w 2899810"/>
                  <a:gd name="connsiteY16" fmla="*/ 1448902 h 1718607"/>
                  <a:gd name="connsiteX17" fmla="*/ 2288477 w 2899810"/>
                  <a:gd name="connsiteY17" fmla="*/ 1534645 h 1718607"/>
                  <a:gd name="connsiteX18" fmla="*/ 85743 w 2899810"/>
                  <a:gd name="connsiteY18" fmla="*/ 1534645 h 1718607"/>
                  <a:gd name="connsiteX19" fmla="*/ 0 w 2899810"/>
                  <a:gd name="connsiteY19" fmla="*/ 1448902 h 1718607"/>
                  <a:gd name="connsiteX20" fmla="*/ 0 w 2899810"/>
                  <a:gd name="connsiteY20" fmla="*/ 1105943 h 1718607"/>
                  <a:gd name="connsiteX21" fmla="*/ 85743 w 2899810"/>
                  <a:gd name="connsiteY21" fmla="*/ 1020200 h 1718607"/>
                  <a:gd name="connsiteX22" fmla="*/ 2288477 w 2899810"/>
                  <a:gd name="connsiteY22" fmla="*/ 1020200 h 1718607"/>
                  <a:gd name="connsiteX23" fmla="*/ 2374220 w 2899810"/>
                  <a:gd name="connsiteY23" fmla="*/ 1105943 h 1718607"/>
                  <a:gd name="connsiteX24" fmla="*/ 2374220 w 2899810"/>
                  <a:gd name="connsiteY24" fmla="*/ 1199122 h 1718607"/>
                  <a:gd name="connsiteX25" fmla="*/ 2512587 w 2899810"/>
                  <a:gd name="connsiteY25" fmla="*/ 1199122 h 1718607"/>
                  <a:gd name="connsiteX26" fmla="*/ 2514282 w 2899810"/>
                  <a:gd name="connsiteY26" fmla="*/ 1193662 h 1718607"/>
                  <a:gd name="connsiteX27" fmla="*/ 2557283 w 2899810"/>
                  <a:gd name="connsiteY27" fmla="*/ 1129883 h 1718607"/>
                  <a:gd name="connsiteX28" fmla="*/ 2613030 w 2899810"/>
                  <a:gd name="connsiteY28" fmla="*/ 1092297 h 1718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2899810" h="1718607">
                    <a:moveTo>
                      <a:pt x="2613030" y="0"/>
                    </a:moveTo>
                    <a:lnTo>
                      <a:pt x="2785435" y="0"/>
                    </a:lnTo>
                    <a:lnTo>
                      <a:pt x="2785435" y="1092393"/>
                    </a:lnTo>
                    <a:lnTo>
                      <a:pt x="2841042" y="1129883"/>
                    </a:lnTo>
                    <a:cubicBezTo>
                      <a:pt x="2877352" y="1166194"/>
                      <a:pt x="2899810" y="1216356"/>
                      <a:pt x="2899810" y="1271763"/>
                    </a:cubicBezTo>
                    <a:cubicBezTo>
                      <a:pt x="2899810" y="1327171"/>
                      <a:pt x="2877352" y="1377333"/>
                      <a:pt x="2841042" y="1413643"/>
                    </a:cubicBezTo>
                    <a:lnTo>
                      <a:pt x="2785435" y="1451134"/>
                    </a:lnTo>
                    <a:lnTo>
                      <a:pt x="2785435" y="1590651"/>
                    </a:lnTo>
                    <a:lnTo>
                      <a:pt x="2871638" y="1590651"/>
                    </a:lnTo>
                    <a:lnTo>
                      <a:pt x="2699233" y="1718607"/>
                    </a:lnTo>
                    <a:lnTo>
                      <a:pt x="2526827" y="1590651"/>
                    </a:lnTo>
                    <a:lnTo>
                      <a:pt x="2613030" y="1590651"/>
                    </a:lnTo>
                    <a:lnTo>
                      <a:pt x="2613030" y="1451229"/>
                    </a:lnTo>
                    <a:lnTo>
                      <a:pt x="2557283" y="1413643"/>
                    </a:lnTo>
                    <a:lnTo>
                      <a:pt x="2518230" y="1355721"/>
                    </a:lnTo>
                    <a:lnTo>
                      <a:pt x="2374220" y="1355721"/>
                    </a:lnTo>
                    <a:lnTo>
                      <a:pt x="2374220" y="1448902"/>
                    </a:lnTo>
                    <a:cubicBezTo>
                      <a:pt x="2374220" y="1496257"/>
                      <a:pt x="2335832" y="1534645"/>
                      <a:pt x="2288477" y="1534645"/>
                    </a:cubicBezTo>
                    <a:lnTo>
                      <a:pt x="85743" y="1534645"/>
                    </a:lnTo>
                    <a:cubicBezTo>
                      <a:pt x="38388" y="1534645"/>
                      <a:pt x="0" y="1496257"/>
                      <a:pt x="0" y="1448902"/>
                    </a:cubicBezTo>
                    <a:lnTo>
                      <a:pt x="0" y="1105943"/>
                    </a:lnTo>
                    <a:cubicBezTo>
                      <a:pt x="0" y="1058588"/>
                      <a:pt x="38388" y="1020200"/>
                      <a:pt x="85743" y="1020200"/>
                    </a:cubicBezTo>
                    <a:lnTo>
                      <a:pt x="2288477" y="1020200"/>
                    </a:lnTo>
                    <a:cubicBezTo>
                      <a:pt x="2335832" y="1020200"/>
                      <a:pt x="2374220" y="1058588"/>
                      <a:pt x="2374220" y="1105943"/>
                    </a:cubicBezTo>
                    <a:lnTo>
                      <a:pt x="2374220" y="1199122"/>
                    </a:lnTo>
                    <a:lnTo>
                      <a:pt x="2512587" y="1199122"/>
                    </a:lnTo>
                    <a:lnTo>
                      <a:pt x="2514282" y="1193662"/>
                    </a:lnTo>
                    <a:cubicBezTo>
                      <a:pt x="2524435" y="1169657"/>
                      <a:pt x="2539128" y="1148039"/>
                      <a:pt x="2557283" y="1129883"/>
                    </a:cubicBezTo>
                    <a:lnTo>
                      <a:pt x="2613030" y="1092297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490" name="フリーフォーム: 図形 489">
                <a:extLst>
                  <a:ext uri="{FF2B5EF4-FFF2-40B4-BE49-F238E27FC236}">
                    <a16:creationId xmlns:a16="http://schemas.microsoft.com/office/drawing/2014/main" id="{E3FD274A-6805-4484-AFDD-863CF6F071A0}"/>
                  </a:ext>
                </a:extLst>
              </p:cNvPr>
              <p:cNvSpPr/>
              <p:nvPr/>
            </p:nvSpPr>
            <p:spPr>
              <a:xfrm>
                <a:off x="565508" y="4026342"/>
                <a:ext cx="2818746" cy="436511"/>
              </a:xfrm>
              <a:custGeom>
                <a:avLst/>
                <a:gdLst>
                  <a:gd name="connsiteX0" fmla="*/ 72753 w 2818746"/>
                  <a:gd name="connsiteY0" fmla="*/ 0 h 436511"/>
                  <a:gd name="connsiteX1" fmla="*/ 2220815 w 2818746"/>
                  <a:gd name="connsiteY1" fmla="*/ 0 h 436511"/>
                  <a:gd name="connsiteX2" fmla="*/ 2293568 w 2818746"/>
                  <a:gd name="connsiteY2" fmla="*/ 72753 h 436511"/>
                  <a:gd name="connsiteX3" fmla="*/ 2293568 w 2818746"/>
                  <a:gd name="connsiteY3" fmla="*/ 173331 h 436511"/>
                  <a:gd name="connsiteX4" fmla="*/ 2516388 w 2818746"/>
                  <a:gd name="connsiteY4" fmla="*/ 173331 h 436511"/>
                  <a:gd name="connsiteX5" fmla="*/ 2520131 w 2818746"/>
                  <a:gd name="connsiteY5" fmla="*/ 154792 h 436511"/>
                  <a:gd name="connsiteX6" fmla="*/ 2663332 w 2818746"/>
                  <a:gd name="connsiteY6" fmla="*/ 59872 h 436511"/>
                  <a:gd name="connsiteX7" fmla="*/ 2818746 w 2818746"/>
                  <a:gd name="connsiteY7" fmla="*/ 215286 h 436511"/>
                  <a:gd name="connsiteX8" fmla="*/ 2663332 w 2818746"/>
                  <a:gd name="connsiteY8" fmla="*/ 370700 h 436511"/>
                  <a:gd name="connsiteX9" fmla="*/ 2520131 w 2818746"/>
                  <a:gd name="connsiteY9" fmla="*/ 275780 h 436511"/>
                  <a:gd name="connsiteX10" fmla="*/ 2518516 w 2818746"/>
                  <a:gd name="connsiteY10" fmla="*/ 267780 h 436511"/>
                  <a:gd name="connsiteX11" fmla="*/ 2293568 w 2818746"/>
                  <a:gd name="connsiteY11" fmla="*/ 267780 h 436511"/>
                  <a:gd name="connsiteX12" fmla="*/ 2293568 w 2818746"/>
                  <a:gd name="connsiteY12" fmla="*/ 363758 h 436511"/>
                  <a:gd name="connsiteX13" fmla="*/ 2220815 w 2818746"/>
                  <a:gd name="connsiteY13" fmla="*/ 436511 h 436511"/>
                  <a:gd name="connsiteX14" fmla="*/ 72753 w 2818746"/>
                  <a:gd name="connsiteY14" fmla="*/ 436511 h 436511"/>
                  <a:gd name="connsiteX15" fmla="*/ 0 w 2818746"/>
                  <a:gd name="connsiteY15" fmla="*/ 363758 h 436511"/>
                  <a:gd name="connsiteX16" fmla="*/ 0 w 2818746"/>
                  <a:gd name="connsiteY16" fmla="*/ 72753 h 436511"/>
                  <a:gd name="connsiteX17" fmla="*/ 72753 w 2818746"/>
                  <a:gd name="connsiteY17" fmla="*/ 0 h 4365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2818746" h="436511">
                    <a:moveTo>
                      <a:pt x="72753" y="0"/>
                    </a:moveTo>
                    <a:lnTo>
                      <a:pt x="2220815" y="0"/>
                    </a:lnTo>
                    <a:cubicBezTo>
                      <a:pt x="2260995" y="0"/>
                      <a:pt x="2293568" y="32573"/>
                      <a:pt x="2293568" y="72753"/>
                    </a:cubicBezTo>
                    <a:lnTo>
                      <a:pt x="2293568" y="173331"/>
                    </a:lnTo>
                    <a:lnTo>
                      <a:pt x="2516388" y="173331"/>
                    </a:lnTo>
                    <a:lnTo>
                      <a:pt x="2520131" y="154792"/>
                    </a:lnTo>
                    <a:cubicBezTo>
                      <a:pt x="2543724" y="99011"/>
                      <a:pt x="2598957" y="59872"/>
                      <a:pt x="2663332" y="59872"/>
                    </a:cubicBezTo>
                    <a:cubicBezTo>
                      <a:pt x="2749165" y="59872"/>
                      <a:pt x="2818746" y="129453"/>
                      <a:pt x="2818746" y="215286"/>
                    </a:cubicBezTo>
                    <a:cubicBezTo>
                      <a:pt x="2818746" y="301119"/>
                      <a:pt x="2749165" y="370700"/>
                      <a:pt x="2663332" y="370700"/>
                    </a:cubicBezTo>
                    <a:cubicBezTo>
                      <a:pt x="2598957" y="370700"/>
                      <a:pt x="2543724" y="331561"/>
                      <a:pt x="2520131" y="275780"/>
                    </a:cubicBezTo>
                    <a:lnTo>
                      <a:pt x="2518516" y="267780"/>
                    </a:lnTo>
                    <a:lnTo>
                      <a:pt x="2293568" y="267780"/>
                    </a:lnTo>
                    <a:lnTo>
                      <a:pt x="2293568" y="363758"/>
                    </a:lnTo>
                    <a:cubicBezTo>
                      <a:pt x="2293568" y="403938"/>
                      <a:pt x="2260995" y="436511"/>
                      <a:pt x="2220815" y="436511"/>
                    </a:cubicBezTo>
                    <a:lnTo>
                      <a:pt x="72753" y="436511"/>
                    </a:lnTo>
                    <a:cubicBezTo>
                      <a:pt x="32573" y="436511"/>
                      <a:pt x="0" y="403938"/>
                      <a:pt x="0" y="363758"/>
                    </a:cubicBezTo>
                    <a:lnTo>
                      <a:pt x="0" y="72753"/>
                    </a:lnTo>
                    <a:cubicBezTo>
                      <a:pt x="0" y="32573"/>
                      <a:pt x="32573" y="0"/>
                      <a:pt x="72753" y="0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pic>
          <p:nvPicPr>
            <p:cNvPr id="488" name="図 487">
              <a:extLst>
                <a:ext uri="{FF2B5EF4-FFF2-40B4-BE49-F238E27FC236}">
                  <a16:creationId xmlns:a16="http://schemas.microsoft.com/office/drawing/2014/main" id="{8AE4001D-E2D4-4A8B-AE1D-677C1159C2A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103798" y="4135915"/>
              <a:ext cx="236738" cy="248816"/>
            </a:xfrm>
            <a:prstGeom prst="rect">
              <a:avLst/>
            </a:prstGeom>
          </p:spPr>
        </p:pic>
      </p:grpSp>
      <p:sp>
        <p:nvSpPr>
          <p:cNvPr id="491" name="正方形/長方形 490">
            <a:extLst>
              <a:ext uri="{FF2B5EF4-FFF2-40B4-BE49-F238E27FC236}">
                <a16:creationId xmlns:a16="http://schemas.microsoft.com/office/drawing/2014/main" id="{3CD5DC23-5B2A-486A-9C53-B4E90E649AC8}"/>
              </a:ext>
            </a:extLst>
          </p:cNvPr>
          <p:cNvSpPr/>
          <p:nvPr/>
        </p:nvSpPr>
        <p:spPr>
          <a:xfrm>
            <a:off x="806399" y="1353434"/>
            <a:ext cx="2514891" cy="14879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92" name="テキスト ボックス 491">
            <a:extLst>
              <a:ext uri="{FF2B5EF4-FFF2-40B4-BE49-F238E27FC236}">
                <a16:creationId xmlns:a16="http://schemas.microsoft.com/office/drawing/2014/main" id="{91CF9C5F-92C1-4E56-82FD-7A9FBC165415}"/>
              </a:ext>
            </a:extLst>
          </p:cNvPr>
          <p:cNvSpPr txBox="1"/>
          <p:nvPr/>
        </p:nvSpPr>
        <p:spPr>
          <a:xfrm>
            <a:off x="758861" y="2231091"/>
            <a:ext cx="25826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農業用機械</a:t>
            </a:r>
            <a:endParaRPr kumimoji="1" lang="en-US" altLang="ja-JP" sz="2000" b="1" dirty="0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（トラクター、コンバインなど）</a:t>
            </a:r>
          </a:p>
        </p:txBody>
      </p:sp>
      <p:grpSp>
        <p:nvGrpSpPr>
          <p:cNvPr id="493" name="グループ化 492">
            <a:extLst>
              <a:ext uri="{FF2B5EF4-FFF2-40B4-BE49-F238E27FC236}">
                <a16:creationId xmlns:a16="http://schemas.microsoft.com/office/drawing/2014/main" id="{FFEF41E8-8C9D-4819-9350-C0E4DC1044DF}"/>
              </a:ext>
            </a:extLst>
          </p:cNvPr>
          <p:cNvGrpSpPr/>
          <p:nvPr/>
        </p:nvGrpSpPr>
        <p:grpSpPr>
          <a:xfrm>
            <a:off x="1466047" y="3682741"/>
            <a:ext cx="5657455" cy="436925"/>
            <a:chOff x="3860884" y="4129129"/>
            <a:chExt cx="2888789" cy="436925"/>
          </a:xfrm>
        </p:grpSpPr>
        <p:sp>
          <p:nvSpPr>
            <p:cNvPr id="494" name="フローチャート: 代替処理 493">
              <a:extLst>
                <a:ext uri="{FF2B5EF4-FFF2-40B4-BE49-F238E27FC236}">
                  <a16:creationId xmlns:a16="http://schemas.microsoft.com/office/drawing/2014/main" id="{827A6481-F2E0-459B-A3E8-529936B6265C}"/>
                </a:ext>
              </a:extLst>
            </p:cNvPr>
            <p:cNvSpPr/>
            <p:nvPr/>
          </p:nvSpPr>
          <p:spPr>
            <a:xfrm>
              <a:off x="3860884" y="4129129"/>
              <a:ext cx="2836707" cy="419533"/>
            </a:xfrm>
            <a:prstGeom prst="flowChartAlternateProcess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95" name="テキスト ボックス 494">
              <a:extLst>
                <a:ext uri="{FF2B5EF4-FFF2-40B4-BE49-F238E27FC236}">
                  <a16:creationId xmlns:a16="http://schemas.microsoft.com/office/drawing/2014/main" id="{12A0A561-945B-4644-9741-100FBBEFAE14}"/>
                </a:ext>
              </a:extLst>
            </p:cNvPr>
            <p:cNvSpPr txBox="1"/>
            <p:nvPr/>
          </p:nvSpPr>
          <p:spPr>
            <a:xfrm>
              <a:off x="3866545" y="4196722"/>
              <a:ext cx="2883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機械や施設の</a:t>
              </a:r>
              <a:r>
                <a:rPr kumimoji="1" lang="ja-JP" altLang="en-US" sz="1800" b="1" u="sng" dirty="0">
                  <a:solidFill>
                    <a:schemeClr val="accent1">
                      <a:lumMod val="7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再建・再取得や修繕などの費用を補助</a:t>
              </a:r>
              <a:endParaRPr kumimoji="1" lang="en-US" altLang="zh-TW" sz="1800" b="1" u="sng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496" name="グループ化 495">
            <a:extLst>
              <a:ext uri="{FF2B5EF4-FFF2-40B4-BE49-F238E27FC236}">
                <a16:creationId xmlns:a16="http://schemas.microsoft.com/office/drawing/2014/main" id="{F1A39E18-D6AE-4E56-A715-36CAABEE3E0F}"/>
              </a:ext>
            </a:extLst>
          </p:cNvPr>
          <p:cNvGrpSpPr/>
          <p:nvPr/>
        </p:nvGrpSpPr>
        <p:grpSpPr>
          <a:xfrm>
            <a:off x="3863805" y="1353433"/>
            <a:ext cx="2582683" cy="1487969"/>
            <a:chOff x="4516334" y="1699688"/>
            <a:chExt cx="2582683" cy="1487969"/>
          </a:xfrm>
        </p:grpSpPr>
        <p:sp>
          <p:nvSpPr>
            <p:cNvPr id="497" name="正方形/長方形 496">
              <a:extLst>
                <a:ext uri="{FF2B5EF4-FFF2-40B4-BE49-F238E27FC236}">
                  <a16:creationId xmlns:a16="http://schemas.microsoft.com/office/drawing/2014/main" id="{87C2E9F5-2834-4E4B-B540-26ECD6646BC6}"/>
                </a:ext>
              </a:extLst>
            </p:cNvPr>
            <p:cNvSpPr/>
            <p:nvPr/>
          </p:nvSpPr>
          <p:spPr>
            <a:xfrm>
              <a:off x="4516334" y="1699688"/>
              <a:ext cx="2514891" cy="1487969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98" name="テキスト ボックス 497">
              <a:extLst>
                <a:ext uri="{FF2B5EF4-FFF2-40B4-BE49-F238E27FC236}">
                  <a16:creationId xmlns:a16="http://schemas.microsoft.com/office/drawing/2014/main" id="{F64E0600-E986-401A-8331-0D8B86497218}"/>
                </a:ext>
              </a:extLst>
            </p:cNvPr>
            <p:cNvSpPr txBox="1"/>
            <p:nvPr/>
          </p:nvSpPr>
          <p:spPr>
            <a:xfrm>
              <a:off x="4516334" y="2593419"/>
              <a:ext cx="258268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000" b="1" dirty="0">
                  <a:solidFill>
                    <a:schemeClr val="accent1">
                      <a:lumMod val="7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農業用施設</a:t>
              </a:r>
              <a:endParaRPr kumimoji="1" lang="en-US" altLang="ja-JP" sz="20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en-US" altLang="ja-JP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(</a:t>
              </a:r>
              <a:r>
                <a:rPr kumimoji="1" lang="ja-JP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納屋、ビニールハウスなど</a:t>
              </a:r>
              <a:r>
                <a:rPr kumimoji="1" lang="en-US" altLang="ja-JP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)</a:t>
              </a:r>
              <a:endPara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499" name="テキスト ボックス 498">
            <a:extLst>
              <a:ext uri="{FF2B5EF4-FFF2-40B4-BE49-F238E27FC236}">
                <a16:creationId xmlns:a16="http://schemas.microsoft.com/office/drawing/2014/main" id="{B98DE1F3-88DC-4334-80BF-27A035DD54A8}"/>
              </a:ext>
            </a:extLst>
          </p:cNvPr>
          <p:cNvSpPr txBox="1"/>
          <p:nvPr/>
        </p:nvSpPr>
        <p:spPr>
          <a:xfrm>
            <a:off x="1102836" y="3017610"/>
            <a:ext cx="2300124" cy="4635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補助率　</a:t>
            </a:r>
            <a:r>
              <a:rPr kumimoji="1" lang="en-US" altLang="ja-JP" sz="14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9/10</a:t>
            </a:r>
            <a:r>
              <a:rPr kumimoji="1"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以内</a:t>
            </a:r>
            <a:endParaRPr kumimoji="1" lang="en-US" altLang="ja-JP" sz="1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（国</a:t>
            </a:r>
            <a:r>
              <a:rPr kumimoji="1" lang="en-US" altLang="ja-JP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1/2</a:t>
            </a:r>
            <a:r>
              <a:rPr kumimoji="1" lang="ja-JP" alt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以内、県２</a:t>
            </a:r>
            <a:r>
              <a:rPr kumimoji="1" lang="en-US" altLang="ja-JP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/10</a:t>
            </a:r>
            <a:r>
              <a:rPr kumimoji="1" lang="ja-JP" alt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、市町</a:t>
            </a:r>
            <a:r>
              <a:rPr kumimoji="1" lang="en-US" altLang="ja-JP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2/10 </a:t>
            </a:r>
            <a:r>
              <a:rPr kumimoji="1" lang="ja-JP" alt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en-US" altLang="ja-JP" sz="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00" name="テキスト ボックス 499">
            <a:extLst>
              <a:ext uri="{FF2B5EF4-FFF2-40B4-BE49-F238E27FC236}">
                <a16:creationId xmlns:a16="http://schemas.microsoft.com/office/drawing/2014/main" id="{B6D3B622-DF1D-4981-8E24-CF5CB98C9F62}"/>
              </a:ext>
            </a:extLst>
          </p:cNvPr>
          <p:cNvSpPr txBox="1"/>
          <p:nvPr/>
        </p:nvSpPr>
        <p:spPr>
          <a:xfrm>
            <a:off x="4144080" y="3009822"/>
            <a:ext cx="2236171" cy="459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補助率</a:t>
            </a:r>
            <a:r>
              <a:rPr kumimoji="1" lang="ja-JP" altLang="en-US" sz="1200" dirty="0">
                <a:solidFill>
                  <a:srgbClr val="0057E4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400" b="1" dirty="0">
                <a:solidFill>
                  <a:srgbClr val="0057E4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7/10</a:t>
            </a:r>
            <a:r>
              <a:rPr kumimoji="1" lang="ja-JP" altLang="en-US" sz="1200" dirty="0">
                <a:solidFill>
                  <a:srgbClr val="0057E4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以内</a:t>
            </a:r>
            <a:endParaRPr kumimoji="1" lang="en-US" altLang="ja-JP" sz="1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（国３</a:t>
            </a:r>
            <a:r>
              <a:rPr kumimoji="1" lang="en-US" altLang="ja-JP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/10</a:t>
            </a:r>
            <a:r>
              <a:rPr kumimoji="1" lang="ja-JP" alt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以内、県２</a:t>
            </a:r>
            <a:r>
              <a:rPr kumimoji="1" lang="en-US" altLang="ja-JP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/10</a:t>
            </a:r>
            <a:r>
              <a:rPr kumimoji="1" lang="ja-JP" alt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、市町</a:t>
            </a:r>
            <a:r>
              <a:rPr kumimoji="1" lang="en-US" altLang="ja-JP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2/10</a:t>
            </a:r>
            <a:r>
              <a:rPr kumimoji="1" lang="ja-JP" alt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en-US" altLang="ja-JP" sz="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501" name="グループ化 500">
            <a:extLst>
              <a:ext uri="{FF2B5EF4-FFF2-40B4-BE49-F238E27FC236}">
                <a16:creationId xmlns:a16="http://schemas.microsoft.com/office/drawing/2014/main" id="{1FD0EC77-3330-4B6B-9786-D918A266E162}"/>
              </a:ext>
            </a:extLst>
          </p:cNvPr>
          <p:cNvGrpSpPr/>
          <p:nvPr/>
        </p:nvGrpSpPr>
        <p:grpSpPr>
          <a:xfrm>
            <a:off x="2971626" y="1490707"/>
            <a:ext cx="1307744" cy="1208207"/>
            <a:chOff x="-1450536" y="1999482"/>
            <a:chExt cx="1307744" cy="1208207"/>
          </a:xfrm>
        </p:grpSpPr>
        <p:sp>
          <p:nvSpPr>
            <p:cNvPr id="502" name="フリーフォーム: 図形 501">
              <a:extLst>
                <a:ext uri="{FF2B5EF4-FFF2-40B4-BE49-F238E27FC236}">
                  <a16:creationId xmlns:a16="http://schemas.microsoft.com/office/drawing/2014/main" id="{B8BE28C2-E505-4F11-8283-674B928FE070}"/>
                </a:ext>
              </a:extLst>
            </p:cNvPr>
            <p:cNvSpPr/>
            <p:nvPr/>
          </p:nvSpPr>
          <p:spPr>
            <a:xfrm rot="7451126">
              <a:off x="-1400768" y="1949714"/>
              <a:ext cx="1208207" cy="1307744"/>
            </a:xfrm>
            <a:custGeom>
              <a:avLst/>
              <a:gdLst>
                <a:gd name="connsiteX0" fmla="*/ 401748 w 1208207"/>
                <a:gd name="connsiteY0" fmla="*/ 1263435 h 1307744"/>
                <a:gd name="connsiteX1" fmla="*/ 17479 w 1208207"/>
                <a:gd name="connsiteY1" fmla="*/ 697691 h 1307744"/>
                <a:gd name="connsiteX2" fmla="*/ 44308 w 1208207"/>
                <a:gd name="connsiteY2" fmla="*/ 557240 h 1307744"/>
                <a:gd name="connsiteX3" fmla="*/ 315350 w 1208207"/>
                <a:gd name="connsiteY3" fmla="*/ 373141 h 1307744"/>
                <a:gd name="connsiteX4" fmla="*/ 315742 w 1208207"/>
                <a:gd name="connsiteY4" fmla="*/ 372976 h 1307744"/>
                <a:gd name="connsiteX5" fmla="*/ 377409 w 1208207"/>
                <a:gd name="connsiteY5" fmla="*/ 0 h 1307744"/>
                <a:gd name="connsiteX6" fmla="*/ 441170 w 1208207"/>
                <a:gd name="connsiteY6" fmla="*/ 385642 h 1307744"/>
                <a:gd name="connsiteX7" fmla="*/ 455801 w 1208207"/>
                <a:gd name="connsiteY7" fmla="*/ 399970 h 1307744"/>
                <a:gd name="connsiteX8" fmla="*/ 840070 w 1208207"/>
                <a:gd name="connsiteY8" fmla="*/ 965714 h 1307744"/>
                <a:gd name="connsiteX9" fmla="*/ 849064 w 1208207"/>
                <a:gd name="connsiteY9" fmla="*/ 987141 h 1307744"/>
                <a:gd name="connsiteX10" fmla="*/ 1208207 w 1208207"/>
                <a:gd name="connsiteY10" fmla="*/ 1177101 h 1307744"/>
                <a:gd name="connsiteX11" fmla="*/ 804094 w 1208207"/>
                <a:gd name="connsiteY11" fmla="*/ 1112379 h 1307744"/>
                <a:gd name="connsiteX12" fmla="*/ 542199 w 1208207"/>
                <a:gd name="connsiteY12" fmla="*/ 1290265 h 1307744"/>
                <a:gd name="connsiteX13" fmla="*/ 401748 w 1208207"/>
                <a:gd name="connsiteY13" fmla="*/ 1263435 h 13077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08207" h="1307744">
                  <a:moveTo>
                    <a:pt x="401748" y="1263435"/>
                  </a:moveTo>
                  <a:lnTo>
                    <a:pt x="17479" y="697691"/>
                  </a:lnTo>
                  <a:cubicBezTo>
                    <a:pt x="-13897" y="651497"/>
                    <a:pt x="-1886" y="588616"/>
                    <a:pt x="44308" y="557240"/>
                  </a:cubicBezTo>
                  <a:lnTo>
                    <a:pt x="315350" y="373141"/>
                  </a:lnTo>
                  <a:lnTo>
                    <a:pt x="315742" y="372976"/>
                  </a:lnTo>
                  <a:lnTo>
                    <a:pt x="377409" y="0"/>
                  </a:lnTo>
                  <a:lnTo>
                    <a:pt x="441170" y="385642"/>
                  </a:lnTo>
                  <a:lnTo>
                    <a:pt x="455801" y="399970"/>
                  </a:lnTo>
                  <a:lnTo>
                    <a:pt x="840070" y="965714"/>
                  </a:lnTo>
                  <a:lnTo>
                    <a:pt x="849064" y="987141"/>
                  </a:lnTo>
                  <a:lnTo>
                    <a:pt x="1208207" y="1177101"/>
                  </a:lnTo>
                  <a:lnTo>
                    <a:pt x="804094" y="1112379"/>
                  </a:lnTo>
                  <a:lnTo>
                    <a:pt x="542199" y="1290265"/>
                  </a:lnTo>
                  <a:cubicBezTo>
                    <a:pt x="496005" y="1321641"/>
                    <a:pt x="433124" y="1309629"/>
                    <a:pt x="401748" y="126343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03" name="テキスト ボックス 502">
              <a:extLst>
                <a:ext uri="{FF2B5EF4-FFF2-40B4-BE49-F238E27FC236}">
                  <a16:creationId xmlns:a16="http://schemas.microsoft.com/office/drawing/2014/main" id="{1D76A039-62E4-4709-A70A-F8785F8C817A}"/>
                </a:ext>
              </a:extLst>
            </p:cNvPr>
            <p:cNvSpPr txBox="1"/>
            <p:nvPr/>
          </p:nvSpPr>
          <p:spPr>
            <a:xfrm>
              <a:off x="-1287803" y="2088673"/>
              <a:ext cx="88612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再建</a:t>
              </a:r>
              <a:endParaRPr kumimoji="1" lang="en-US" altLang="ja-JP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再取得</a:t>
              </a:r>
              <a:endParaRPr kumimoji="1" lang="en-US" altLang="ja-JP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504" name="グループ化 503">
            <a:extLst>
              <a:ext uri="{FF2B5EF4-FFF2-40B4-BE49-F238E27FC236}">
                <a16:creationId xmlns:a16="http://schemas.microsoft.com/office/drawing/2014/main" id="{55D83082-B332-4CFD-B920-1DF3D572CE99}"/>
              </a:ext>
            </a:extLst>
          </p:cNvPr>
          <p:cNvGrpSpPr/>
          <p:nvPr/>
        </p:nvGrpSpPr>
        <p:grpSpPr>
          <a:xfrm>
            <a:off x="2826953" y="2155384"/>
            <a:ext cx="1485556" cy="523220"/>
            <a:chOff x="-1374754" y="2554170"/>
            <a:chExt cx="1485556" cy="523220"/>
          </a:xfrm>
        </p:grpSpPr>
        <p:sp>
          <p:nvSpPr>
            <p:cNvPr id="505" name="フリーフォーム: 図形 504">
              <a:extLst>
                <a:ext uri="{FF2B5EF4-FFF2-40B4-BE49-F238E27FC236}">
                  <a16:creationId xmlns:a16="http://schemas.microsoft.com/office/drawing/2014/main" id="{12E37A55-36D8-4F4F-8772-29B02C7ED98E}"/>
                </a:ext>
              </a:extLst>
            </p:cNvPr>
            <p:cNvSpPr/>
            <p:nvPr/>
          </p:nvSpPr>
          <p:spPr>
            <a:xfrm rot="5622496" flipH="1">
              <a:off x="-812442" y="2141904"/>
              <a:ext cx="360931" cy="1485556"/>
            </a:xfrm>
            <a:custGeom>
              <a:avLst/>
              <a:gdLst>
                <a:gd name="connsiteX0" fmla="*/ 317140 w 360931"/>
                <a:gd name="connsiteY0" fmla="*/ 1080194 h 1486172"/>
                <a:gd name="connsiteX1" fmla="*/ 360705 w 360931"/>
                <a:gd name="connsiteY1" fmla="*/ 408019 h 1486172"/>
                <a:gd name="connsiteX2" fmla="*/ 261530 w 360931"/>
                <a:gd name="connsiteY2" fmla="*/ 295098 h 1486172"/>
                <a:gd name="connsiteX3" fmla="*/ 251926 w 360931"/>
                <a:gd name="connsiteY3" fmla="*/ 294475 h 1486172"/>
                <a:gd name="connsiteX4" fmla="*/ 200860 w 360931"/>
                <a:gd name="connsiteY4" fmla="*/ 0 h 1486172"/>
                <a:gd name="connsiteX5" fmla="*/ 150723 w 360931"/>
                <a:gd name="connsiteY5" fmla="*/ 289115 h 1486172"/>
                <a:gd name="connsiteX6" fmla="*/ 114894 w 360931"/>
                <a:gd name="connsiteY6" fmla="*/ 293963 h 1486172"/>
                <a:gd name="connsiteX7" fmla="*/ 43791 w 360931"/>
                <a:gd name="connsiteY7" fmla="*/ 387480 h 1486172"/>
                <a:gd name="connsiteX8" fmla="*/ 226 w 360931"/>
                <a:gd name="connsiteY8" fmla="*/ 1059654 h 1486172"/>
                <a:gd name="connsiteX9" fmla="*/ 58663 w 360931"/>
                <a:gd name="connsiteY9" fmla="*/ 1161567 h 1486172"/>
                <a:gd name="connsiteX10" fmla="*/ 90409 w 360931"/>
                <a:gd name="connsiteY10" fmla="*/ 1170146 h 1486172"/>
                <a:gd name="connsiteX11" fmla="*/ 103774 w 360931"/>
                <a:gd name="connsiteY11" fmla="*/ 1486172 h 1486172"/>
                <a:gd name="connsiteX12" fmla="*/ 199167 w 360931"/>
                <a:gd name="connsiteY12" fmla="*/ 1179042 h 1486172"/>
                <a:gd name="connsiteX13" fmla="*/ 204219 w 360931"/>
                <a:gd name="connsiteY13" fmla="*/ 1179369 h 1486172"/>
                <a:gd name="connsiteX14" fmla="*/ 317140 w 360931"/>
                <a:gd name="connsiteY14" fmla="*/ 1080194 h 1486172"/>
                <a:gd name="connsiteX0" fmla="*/ 317140 w 360931"/>
                <a:gd name="connsiteY0" fmla="*/ 1077114 h 1483092"/>
                <a:gd name="connsiteX1" fmla="*/ 360705 w 360931"/>
                <a:gd name="connsiteY1" fmla="*/ 404939 h 1483092"/>
                <a:gd name="connsiteX2" fmla="*/ 261530 w 360931"/>
                <a:gd name="connsiteY2" fmla="*/ 292018 h 1483092"/>
                <a:gd name="connsiteX3" fmla="*/ 251926 w 360931"/>
                <a:gd name="connsiteY3" fmla="*/ 291395 h 1483092"/>
                <a:gd name="connsiteX4" fmla="*/ 248385 w 360931"/>
                <a:gd name="connsiteY4" fmla="*/ 0 h 1483092"/>
                <a:gd name="connsiteX5" fmla="*/ 150723 w 360931"/>
                <a:gd name="connsiteY5" fmla="*/ 286035 h 1483092"/>
                <a:gd name="connsiteX6" fmla="*/ 114894 w 360931"/>
                <a:gd name="connsiteY6" fmla="*/ 290883 h 1483092"/>
                <a:gd name="connsiteX7" fmla="*/ 43791 w 360931"/>
                <a:gd name="connsiteY7" fmla="*/ 384400 h 1483092"/>
                <a:gd name="connsiteX8" fmla="*/ 226 w 360931"/>
                <a:gd name="connsiteY8" fmla="*/ 1056574 h 1483092"/>
                <a:gd name="connsiteX9" fmla="*/ 58663 w 360931"/>
                <a:gd name="connsiteY9" fmla="*/ 1158487 h 1483092"/>
                <a:gd name="connsiteX10" fmla="*/ 90409 w 360931"/>
                <a:gd name="connsiteY10" fmla="*/ 1167066 h 1483092"/>
                <a:gd name="connsiteX11" fmla="*/ 103774 w 360931"/>
                <a:gd name="connsiteY11" fmla="*/ 1483092 h 1483092"/>
                <a:gd name="connsiteX12" fmla="*/ 199167 w 360931"/>
                <a:gd name="connsiteY12" fmla="*/ 1175962 h 1483092"/>
                <a:gd name="connsiteX13" fmla="*/ 204219 w 360931"/>
                <a:gd name="connsiteY13" fmla="*/ 1176289 h 1483092"/>
                <a:gd name="connsiteX14" fmla="*/ 317140 w 360931"/>
                <a:gd name="connsiteY14" fmla="*/ 1077114 h 1483092"/>
                <a:gd name="connsiteX0" fmla="*/ 317140 w 360931"/>
                <a:gd name="connsiteY0" fmla="*/ 1077114 h 1485556"/>
                <a:gd name="connsiteX1" fmla="*/ 360705 w 360931"/>
                <a:gd name="connsiteY1" fmla="*/ 404939 h 1485556"/>
                <a:gd name="connsiteX2" fmla="*/ 261530 w 360931"/>
                <a:gd name="connsiteY2" fmla="*/ 292018 h 1485556"/>
                <a:gd name="connsiteX3" fmla="*/ 251926 w 360931"/>
                <a:gd name="connsiteY3" fmla="*/ 291395 h 1485556"/>
                <a:gd name="connsiteX4" fmla="*/ 248385 w 360931"/>
                <a:gd name="connsiteY4" fmla="*/ 0 h 1485556"/>
                <a:gd name="connsiteX5" fmla="*/ 150723 w 360931"/>
                <a:gd name="connsiteY5" fmla="*/ 286035 h 1485556"/>
                <a:gd name="connsiteX6" fmla="*/ 114894 w 360931"/>
                <a:gd name="connsiteY6" fmla="*/ 290883 h 1485556"/>
                <a:gd name="connsiteX7" fmla="*/ 43791 w 360931"/>
                <a:gd name="connsiteY7" fmla="*/ 384400 h 1485556"/>
                <a:gd name="connsiteX8" fmla="*/ 226 w 360931"/>
                <a:gd name="connsiteY8" fmla="*/ 1056574 h 1485556"/>
                <a:gd name="connsiteX9" fmla="*/ 58663 w 360931"/>
                <a:gd name="connsiteY9" fmla="*/ 1158487 h 1485556"/>
                <a:gd name="connsiteX10" fmla="*/ 90409 w 360931"/>
                <a:gd name="connsiteY10" fmla="*/ 1167066 h 1485556"/>
                <a:gd name="connsiteX11" fmla="*/ 141794 w 360931"/>
                <a:gd name="connsiteY11" fmla="*/ 1485556 h 1485556"/>
                <a:gd name="connsiteX12" fmla="*/ 199167 w 360931"/>
                <a:gd name="connsiteY12" fmla="*/ 1175962 h 1485556"/>
                <a:gd name="connsiteX13" fmla="*/ 204219 w 360931"/>
                <a:gd name="connsiteY13" fmla="*/ 1176289 h 1485556"/>
                <a:gd name="connsiteX14" fmla="*/ 317140 w 360931"/>
                <a:gd name="connsiteY14" fmla="*/ 1077114 h 14855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60931" h="1485556">
                  <a:moveTo>
                    <a:pt x="317140" y="1077114"/>
                  </a:moveTo>
                  <a:lnTo>
                    <a:pt x="360705" y="404939"/>
                  </a:lnTo>
                  <a:cubicBezTo>
                    <a:pt x="364501" y="346370"/>
                    <a:pt x="320099" y="295814"/>
                    <a:pt x="261530" y="292018"/>
                  </a:cubicBezTo>
                  <a:lnTo>
                    <a:pt x="251926" y="291395"/>
                  </a:lnTo>
                  <a:cubicBezTo>
                    <a:pt x="250746" y="194263"/>
                    <a:pt x="249565" y="97132"/>
                    <a:pt x="248385" y="0"/>
                  </a:cubicBezTo>
                  <a:lnTo>
                    <a:pt x="150723" y="286035"/>
                  </a:lnTo>
                  <a:lnTo>
                    <a:pt x="114894" y="290883"/>
                  </a:lnTo>
                  <a:cubicBezTo>
                    <a:pt x="75788" y="304515"/>
                    <a:pt x="46638" y="340473"/>
                    <a:pt x="43791" y="384400"/>
                  </a:cubicBezTo>
                  <a:lnTo>
                    <a:pt x="226" y="1056574"/>
                  </a:lnTo>
                  <a:cubicBezTo>
                    <a:pt x="-2621" y="1100501"/>
                    <a:pt x="21644" y="1139921"/>
                    <a:pt x="58663" y="1158487"/>
                  </a:cubicBezTo>
                  <a:lnTo>
                    <a:pt x="90409" y="1167066"/>
                  </a:lnTo>
                  <a:lnTo>
                    <a:pt x="141794" y="1485556"/>
                  </a:lnTo>
                  <a:lnTo>
                    <a:pt x="199167" y="1175962"/>
                  </a:lnTo>
                  <a:lnTo>
                    <a:pt x="204219" y="1176289"/>
                  </a:lnTo>
                  <a:cubicBezTo>
                    <a:pt x="262788" y="1180085"/>
                    <a:pt x="313344" y="1135683"/>
                    <a:pt x="317140" y="1077114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06" name="テキスト ボックス 505">
              <a:extLst>
                <a:ext uri="{FF2B5EF4-FFF2-40B4-BE49-F238E27FC236}">
                  <a16:creationId xmlns:a16="http://schemas.microsoft.com/office/drawing/2014/main" id="{3B4E3505-8DE6-472A-88F0-D042E1DF9BE6}"/>
                </a:ext>
              </a:extLst>
            </p:cNvPr>
            <p:cNvSpPr txBox="1"/>
            <p:nvPr/>
          </p:nvSpPr>
          <p:spPr>
            <a:xfrm>
              <a:off x="-1095420" y="2554170"/>
              <a:ext cx="93216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修繕</a:t>
              </a:r>
              <a:endParaRPr kumimoji="1" lang="en-US" altLang="ja-JP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507" name="グループ化 506">
            <a:extLst>
              <a:ext uri="{FF2B5EF4-FFF2-40B4-BE49-F238E27FC236}">
                <a16:creationId xmlns:a16="http://schemas.microsoft.com/office/drawing/2014/main" id="{0DFAB9C2-9063-4275-9E1F-BB931B575544}"/>
              </a:ext>
            </a:extLst>
          </p:cNvPr>
          <p:cNvGrpSpPr/>
          <p:nvPr/>
        </p:nvGrpSpPr>
        <p:grpSpPr>
          <a:xfrm>
            <a:off x="5859058" y="1558723"/>
            <a:ext cx="1181959" cy="783945"/>
            <a:chOff x="5486911" y="2581061"/>
            <a:chExt cx="1181959" cy="783945"/>
          </a:xfrm>
        </p:grpSpPr>
        <p:sp>
          <p:nvSpPr>
            <p:cNvPr id="508" name="フリーフォーム: 図形 507">
              <a:extLst>
                <a:ext uri="{FF2B5EF4-FFF2-40B4-BE49-F238E27FC236}">
                  <a16:creationId xmlns:a16="http://schemas.microsoft.com/office/drawing/2014/main" id="{DAC9CC17-D12E-4055-887B-65942D7024A3}"/>
                </a:ext>
              </a:extLst>
            </p:cNvPr>
            <p:cNvSpPr/>
            <p:nvPr/>
          </p:nvSpPr>
          <p:spPr>
            <a:xfrm>
              <a:off x="5486911" y="2741330"/>
              <a:ext cx="1181959" cy="623676"/>
            </a:xfrm>
            <a:custGeom>
              <a:avLst/>
              <a:gdLst>
                <a:gd name="connsiteX0" fmla="*/ 402103 w 1181959"/>
                <a:gd name="connsiteY0" fmla="*/ 0 h 623676"/>
                <a:gd name="connsiteX1" fmla="*/ 1075688 w 1181959"/>
                <a:gd name="connsiteY1" fmla="*/ 0 h 623676"/>
                <a:gd name="connsiteX2" fmla="*/ 1181959 w 1181959"/>
                <a:gd name="connsiteY2" fmla="*/ 106271 h 623676"/>
                <a:gd name="connsiteX3" fmla="*/ 1181959 w 1181959"/>
                <a:gd name="connsiteY3" fmla="*/ 211308 h 623676"/>
                <a:gd name="connsiteX4" fmla="*/ 1075688 w 1181959"/>
                <a:gd name="connsiteY4" fmla="*/ 317579 h 623676"/>
                <a:gd name="connsiteX5" fmla="*/ 424855 w 1181959"/>
                <a:gd name="connsiteY5" fmla="*/ 317579 h 623676"/>
                <a:gd name="connsiteX6" fmla="*/ 0 w 1181959"/>
                <a:gd name="connsiteY6" fmla="*/ 623676 h 623676"/>
                <a:gd name="connsiteX7" fmla="*/ 312918 w 1181959"/>
                <a:gd name="connsiteY7" fmla="*/ 265629 h 623676"/>
                <a:gd name="connsiteX8" fmla="*/ 304184 w 1181959"/>
                <a:gd name="connsiteY8" fmla="*/ 252674 h 623676"/>
                <a:gd name="connsiteX9" fmla="*/ 295832 w 1181959"/>
                <a:gd name="connsiteY9" fmla="*/ 211308 h 623676"/>
                <a:gd name="connsiteX10" fmla="*/ 295832 w 1181959"/>
                <a:gd name="connsiteY10" fmla="*/ 106271 h 623676"/>
                <a:gd name="connsiteX11" fmla="*/ 402103 w 1181959"/>
                <a:gd name="connsiteY11" fmla="*/ 0 h 623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81959" h="623676">
                  <a:moveTo>
                    <a:pt x="402103" y="0"/>
                  </a:moveTo>
                  <a:lnTo>
                    <a:pt x="1075688" y="0"/>
                  </a:lnTo>
                  <a:cubicBezTo>
                    <a:pt x="1134380" y="0"/>
                    <a:pt x="1181959" y="47579"/>
                    <a:pt x="1181959" y="106271"/>
                  </a:cubicBezTo>
                  <a:lnTo>
                    <a:pt x="1181959" y="211308"/>
                  </a:lnTo>
                  <a:cubicBezTo>
                    <a:pt x="1181959" y="270000"/>
                    <a:pt x="1134380" y="317579"/>
                    <a:pt x="1075688" y="317579"/>
                  </a:cubicBezTo>
                  <a:lnTo>
                    <a:pt x="424855" y="317579"/>
                  </a:lnTo>
                  <a:lnTo>
                    <a:pt x="0" y="623676"/>
                  </a:lnTo>
                  <a:lnTo>
                    <a:pt x="312918" y="265629"/>
                  </a:lnTo>
                  <a:lnTo>
                    <a:pt x="304184" y="252674"/>
                  </a:lnTo>
                  <a:cubicBezTo>
                    <a:pt x="298806" y="239960"/>
                    <a:pt x="295832" y="225981"/>
                    <a:pt x="295832" y="211308"/>
                  </a:cubicBezTo>
                  <a:lnTo>
                    <a:pt x="295832" y="106271"/>
                  </a:lnTo>
                  <a:cubicBezTo>
                    <a:pt x="295832" y="47579"/>
                    <a:pt x="343411" y="0"/>
                    <a:pt x="402103" y="0"/>
                  </a:cubicBezTo>
                  <a:close/>
                </a:path>
              </a:pathLst>
            </a:custGeom>
            <a:solidFill>
              <a:srgbClr val="00CAF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09" name="テキスト ボックス 508">
              <a:extLst>
                <a:ext uri="{FF2B5EF4-FFF2-40B4-BE49-F238E27FC236}">
                  <a16:creationId xmlns:a16="http://schemas.microsoft.com/office/drawing/2014/main" id="{6ECCA898-C3CA-42FF-A87F-D80E6959DDEF}"/>
                </a:ext>
              </a:extLst>
            </p:cNvPr>
            <p:cNvSpPr txBox="1"/>
            <p:nvPr/>
          </p:nvSpPr>
          <p:spPr>
            <a:xfrm>
              <a:off x="5848511" y="2581061"/>
              <a:ext cx="78802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補強</a:t>
              </a:r>
              <a:endParaRPr kumimoji="1" lang="en-US" altLang="ja-JP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510" name="グループ化 509">
            <a:extLst>
              <a:ext uri="{FF2B5EF4-FFF2-40B4-BE49-F238E27FC236}">
                <a16:creationId xmlns:a16="http://schemas.microsoft.com/office/drawing/2014/main" id="{161F0D6C-947F-4F82-B735-85563CD6470A}"/>
              </a:ext>
            </a:extLst>
          </p:cNvPr>
          <p:cNvGrpSpPr/>
          <p:nvPr/>
        </p:nvGrpSpPr>
        <p:grpSpPr>
          <a:xfrm>
            <a:off x="5875353" y="2056034"/>
            <a:ext cx="1173102" cy="523220"/>
            <a:chOff x="5503208" y="3078374"/>
            <a:chExt cx="1173102" cy="523220"/>
          </a:xfrm>
        </p:grpSpPr>
        <p:sp>
          <p:nvSpPr>
            <p:cNvPr id="511" name="フリーフォーム: 図形 510">
              <a:extLst>
                <a:ext uri="{FF2B5EF4-FFF2-40B4-BE49-F238E27FC236}">
                  <a16:creationId xmlns:a16="http://schemas.microsoft.com/office/drawing/2014/main" id="{9FA83767-A716-4AB7-B05D-2767CC71A7DB}"/>
                </a:ext>
              </a:extLst>
            </p:cNvPr>
            <p:cNvSpPr/>
            <p:nvPr/>
          </p:nvSpPr>
          <p:spPr>
            <a:xfrm rot="16200000">
              <a:off x="5923458" y="2819340"/>
              <a:ext cx="317580" cy="1158079"/>
            </a:xfrm>
            <a:custGeom>
              <a:avLst/>
              <a:gdLst>
                <a:gd name="connsiteX0" fmla="*/ 317580 w 317580"/>
                <a:gd name="connsiteY0" fmla="*/ 378223 h 1158079"/>
                <a:gd name="connsiteX1" fmla="*/ 317579 w 317580"/>
                <a:gd name="connsiteY1" fmla="*/ 1051808 h 1158079"/>
                <a:gd name="connsiteX2" fmla="*/ 211308 w 317580"/>
                <a:gd name="connsiteY2" fmla="*/ 1158079 h 1158079"/>
                <a:gd name="connsiteX3" fmla="*/ 106271 w 317580"/>
                <a:gd name="connsiteY3" fmla="*/ 1158079 h 1158079"/>
                <a:gd name="connsiteX4" fmla="*/ 0 w 317580"/>
                <a:gd name="connsiteY4" fmla="*/ 1051808 h 1158079"/>
                <a:gd name="connsiteX5" fmla="*/ 0 w 317580"/>
                <a:gd name="connsiteY5" fmla="*/ 378223 h 1158079"/>
                <a:gd name="connsiteX6" fmla="*/ 106272 w 317580"/>
                <a:gd name="connsiteY6" fmla="*/ 271952 h 1158079"/>
                <a:gd name="connsiteX7" fmla="*/ 107527 w 317580"/>
                <a:gd name="connsiteY7" fmla="*/ 271952 h 1158079"/>
                <a:gd name="connsiteX8" fmla="*/ 126792 w 317580"/>
                <a:gd name="connsiteY8" fmla="*/ 0 h 1158079"/>
                <a:gd name="connsiteX9" fmla="*/ 200200 w 317580"/>
                <a:gd name="connsiteY9" fmla="*/ 271952 h 1158079"/>
                <a:gd name="connsiteX10" fmla="*/ 211309 w 317580"/>
                <a:gd name="connsiteY10" fmla="*/ 271952 h 1158079"/>
                <a:gd name="connsiteX11" fmla="*/ 317580 w 317580"/>
                <a:gd name="connsiteY11" fmla="*/ 378223 h 1158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7580" h="1158079">
                  <a:moveTo>
                    <a:pt x="317580" y="378223"/>
                  </a:moveTo>
                  <a:lnTo>
                    <a:pt x="317579" y="1051808"/>
                  </a:lnTo>
                  <a:cubicBezTo>
                    <a:pt x="317579" y="1110500"/>
                    <a:pt x="270000" y="1158079"/>
                    <a:pt x="211308" y="1158079"/>
                  </a:cubicBezTo>
                  <a:lnTo>
                    <a:pt x="106271" y="1158079"/>
                  </a:lnTo>
                  <a:cubicBezTo>
                    <a:pt x="47579" y="1158079"/>
                    <a:pt x="0" y="1110500"/>
                    <a:pt x="0" y="1051808"/>
                  </a:cubicBezTo>
                  <a:lnTo>
                    <a:pt x="0" y="378223"/>
                  </a:lnTo>
                  <a:cubicBezTo>
                    <a:pt x="0" y="319531"/>
                    <a:pt x="47579" y="271952"/>
                    <a:pt x="106272" y="271952"/>
                  </a:cubicBezTo>
                  <a:lnTo>
                    <a:pt x="107527" y="271952"/>
                  </a:lnTo>
                  <a:lnTo>
                    <a:pt x="126792" y="0"/>
                  </a:lnTo>
                  <a:lnTo>
                    <a:pt x="200200" y="271952"/>
                  </a:lnTo>
                  <a:lnTo>
                    <a:pt x="211309" y="271952"/>
                  </a:lnTo>
                  <a:cubicBezTo>
                    <a:pt x="270001" y="271952"/>
                    <a:pt x="317580" y="319531"/>
                    <a:pt x="317580" y="378223"/>
                  </a:cubicBezTo>
                  <a:close/>
                </a:path>
              </a:pathLst>
            </a:custGeom>
            <a:solidFill>
              <a:srgbClr val="00CAF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12" name="テキスト ボックス 511">
              <a:extLst>
                <a:ext uri="{FF2B5EF4-FFF2-40B4-BE49-F238E27FC236}">
                  <a16:creationId xmlns:a16="http://schemas.microsoft.com/office/drawing/2014/main" id="{4116D18D-8E94-41E2-9138-D8084F71A2B1}"/>
                </a:ext>
              </a:extLst>
            </p:cNvPr>
            <p:cNvSpPr txBox="1"/>
            <p:nvPr/>
          </p:nvSpPr>
          <p:spPr>
            <a:xfrm>
              <a:off x="5783159" y="3078374"/>
              <a:ext cx="89315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撤去</a:t>
              </a:r>
              <a:endParaRPr kumimoji="1" lang="en-US" altLang="ja-JP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513" name="正方形/長方形 512">
            <a:extLst>
              <a:ext uri="{FF2B5EF4-FFF2-40B4-BE49-F238E27FC236}">
                <a16:creationId xmlns:a16="http://schemas.microsoft.com/office/drawing/2014/main" id="{E411CD6C-4B39-4C99-8B2A-808D8CA44126}"/>
              </a:ext>
            </a:extLst>
          </p:cNvPr>
          <p:cNvSpPr/>
          <p:nvPr/>
        </p:nvSpPr>
        <p:spPr>
          <a:xfrm>
            <a:off x="715841" y="1149521"/>
            <a:ext cx="6428351" cy="42038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514" name="グループ化 513">
            <a:extLst>
              <a:ext uri="{FF2B5EF4-FFF2-40B4-BE49-F238E27FC236}">
                <a16:creationId xmlns:a16="http://schemas.microsoft.com/office/drawing/2014/main" id="{41C77CD0-ED48-404A-B92A-7F06890C4340}"/>
              </a:ext>
            </a:extLst>
          </p:cNvPr>
          <p:cNvGrpSpPr/>
          <p:nvPr/>
        </p:nvGrpSpPr>
        <p:grpSpPr>
          <a:xfrm>
            <a:off x="3017211" y="1406890"/>
            <a:ext cx="340327" cy="388568"/>
            <a:chOff x="-598961" y="2089663"/>
            <a:chExt cx="340327" cy="388568"/>
          </a:xfrm>
        </p:grpSpPr>
        <p:sp>
          <p:nvSpPr>
            <p:cNvPr id="515" name="楕円 514">
              <a:extLst>
                <a:ext uri="{FF2B5EF4-FFF2-40B4-BE49-F238E27FC236}">
                  <a16:creationId xmlns:a16="http://schemas.microsoft.com/office/drawing/2014/main" id="{16C85E3A-EFFA-4730-B0EA-3147685A8596}"/>
                </a:ext>
              </a:extLst>
            </p:cNvPr>
            <p:cNvSpPr/>
            <p:nvPr/>
          </p:nvSpPr>
          <p:spPr>
            <a:xfrm>
              <a:off x="-540090" y="2214912"/>
              <a:ext cx="218754" cy="218754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6" name="テキスト ボックス 515">
              <a:extLst>
                <a:ext uri="{FF2B5EF4-FFF2-40B4-BE49-F238E27FC236}">
                  <a16:creationId xmlns:a16="http://schemas.microsoft.com/office/drawing/2014/main" id="{755B3438-FCF0-4D3B-AF2C-60410C381043}"/>
                </a:ext>
              </a:extLst>
            </p:cNvPr>
            <p:cNvSpPr txBox="1"/>
            <p:nvPr/>
          </p:nvSpPr>
          <p:spPr>
            <a:xfrm>
              <a:off x="-598961" y="2089663"/>
              <a:ext cx="340327" cy="3885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kumimoji="1" lang="en-US" altLang="ja-JP" sz="11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A</a:t>
              </a:r>
            </a:p>
          </p:txBody>
        </p:sp>
      </p:grpSp>
      <p:grpSp>
        <p:nvGrpSpPr>
          <p:cNvPr id="517" name="グループ化 516">
            <a:extLst>
              <a:ext uri="{FF2B5EF4-FFF2-40B4-BE49-F238E27FC236}">
                <a16:creationId xmlns:a16="http://schemas.microsoft.com/office/drawing/2014/main" id="{A716CAE5-8EA5-4A0D-8C8A-87B42AC78106}"/>
              </a:ext>
            </a:extLst>
          </p:cNvPr>
          <p:cNvGrpSpPr/>
          <p:nvPr/>
        </p:nvGrpSpPr>
        <p:grpSpPr>
          <a:xfrm>
            <a:off x="3041199" y="2097415"/>
            <a:ext cx="340327" cy="388568"/>
            <a:chOff x="-598961" y="2089663"/>
            <a:chExt cx="340327" cy="388568"/>
          </a:xfrm>
        </p:grpSpPr>
        <p:sp>
          <p:nvSpPr>
            <p:cNvPr id="518" name="楕円 517">
              <a:extLst>
                <a:ext uri="{FF2B5EF4-FFF2-40B4-BE49-F238E27FC236}">
                  <a16:creationId xmlns:a16="http://schemas.microsoft.com/office/drawing/2014/main" id="{59EB323A-86CB-483C-B1FA-70ADEEF20CD9}"/>
                </a:ext>
              </a:extLst>
            </p:cNvPr>
            <p:cNvSpPr/>
            <p:nvPr/>
          </p:nvSpPr>
          <p:spPr>
            <a:xfrm>
              <a:off x="-540090" y="2214912"/>
              <a:ext cx="218754" cy="218754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9" name="テキスト ボックス 518">
              <a:extLst>
                <a:ext uri="{FF2B5EF4-FFF2-40B4-BE49-F238E27FC236}">
                  <a16:creationId xmlns:a16="http://schemas.microsoft.com/office/drawing/2014/main" id="{9A976619-9E79-4F3D-AE90-A5DFFF65CC72}"/>
                </a:ext>
              </a:extLst>
            </p:cNvPr>
            <p:cNvSpPr txBox="1"/>
            <p:nvPr/>
          </p:nvSpPr>
          <p:spPr>
            <a:xfrm>
              <a:off x="-598961" y="2089663"/>
              <a:ext cx="340327" cy="3885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kumimoji="1" lang="en-US" altLang="ja-JP" sz="11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B</a:t>
              </a:r>
            </a:p>
          </p:txBody>
        </p:sp>
      </p:grpSp>
      <p:grpSp>
        <p:nvGrpSpPr>
          <p:cNvPr id="520" name="グループ化 519">
            <a:extLst>
              <a:ext uri="{FF2B5EF4-FFF2-40B4-BE49-F238E27FC236}">
                <a16:creationId xmlns:a16="http://schemas.microsoft.com/office/drawing/2014/main" id="{D532218B-6F94-4663-B144-71F17F5638E0}"/>
              </a:ext>
            </a:extLst>
          </p:cNvPr>
          <p:cNvGrpSpPr/>
          <p:nvPr/>
        </p:nvGrpSpPr>
        <p:grpSpPr>
          <a:xfrm>
            <a:off x="6751360" y="1473590"/>
            <a:ext cx="340327" cy="388568"/>
            <a:chOff x="-659608" y="2199226"/>
            <a:chExt cx="340327" cy="388568"/>
          </a:xfrm>
        </p:grpSpPr>
        <p:sp>
          <p:nvSpPr>
            <p:cNvPr id="521" name="楕円 520">
              <a:extLst>
                <a:ext uri="{FF2B5EF4-FFF2-40B4-BE49-F238E27FC236}">
                  <a16:creationId xmlns:a16="http://schemas.microsoft.com/office/drawing/2014/main" id="{B8FA7EAD-5AD8-4AC5-A530-6DC121AF9E20}"/>
                </a:ext>
              </a:extLst>
            </p:cNvPr>
            <p:cNvSpPr/>
            <p:nvPr/>
          </p:nvSpPr>
          <p:spPr>
            <a:xfrm>
              <a:off x="-600126" y="2327962"/>
              <a:ext cx="218754" cy="218754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2" name="テキスト ボックス 521">
              <a:extLst>
                <a:ext uri="{FF2B5EF4-FFF2-40B4-BE49-F238E27FC236}">
                  <a16:creationId xmlns:a16="http://schemas.microsoft.com/office/drawing/2014/main" id="{D0D813F3-693A-400D-B9D2-16D030CD6840}"/>
                </a:ext>
              </a:extLst>
            </p:cNvPr>
            <p:cNvSpPr txBox="1"/>
            <p:nvPr/>
          </p:nvSpPr>
          <p:spPr>
            <a:xfrm>
              <a:off x="-659608" y="2199226"/>
              <a:ext cx="340327" cy="3885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kumimoji="1" lang="en-US" altLang="ja-JP" sz="11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</a:p>
          </p:txBody>
        </p:sp>
      </p:grpSp>
      <p:grpSp>
        <p:nvGrpSpPr>
          <p:cNvPr id="523" name="グループ化 522">
            <a:extLst>
              <a:ext uri="{FF2B5EF4-FFF2-40B4-BE49-F238E27FC236}">
                <a16:creationId xmlns:a16="http://schemas.microsoft.com/office/drawing/2014/main" id="{CFE0F729-DE2A-49F0-A903-301B17D3F3EB}"/>
              </a:ext>
            </a:extLst>
          </p:cNvPr>
          <p:cNvGrpSpPr/>
          <p:nvPr/>
        </p:nvGrpSpPr>
        <p:grpSpPr>
          <a:xfrm>
            <a:off x="6756123" y="1969161"/>
            <a:ext cx="340327" cy="388568"/>
            <a:chOff x="-654845" y="2199226"/>
            <a:chExt cx="340327" cy="388568"/>
          </a:xfrm>
        </p:grpSpPr>
        <p:sp>
          <p:nvSpPr>
            <p:cNvPr id="524" name="楕円 523">
              <a:extLst>
                <a:ext uri="{FF2B5EF4-FFF2-40B4-BE49-F238E27FC236}">
                  <a16:creationId xmlns:a16="http://schemas.microsoft.com/office/drawing/2014/main" id="{3E8D9A8E-7AB6-4530-B4C5-C7FEF38424B5}"/>
                </a:ext>
              </a:extLst>
            </p:cNvPr>
            <p:cNvSpPr/>
            <p:nvPr/>
          </p:nvSpPr>
          <p:spPr>
            <a:xfrm>
              <a:off x="-600126" y="2327962"/>
              <a:ext cx="218754" cy="218754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5" name="テキスト ボックス 524">
              <a:extLst>
                <a:ext uri="{FF2B5EF4-FFF2-40B4-BE49-F238E27FC236}">
                  <a16:creationId xmlns:a16="http://schemas.microsoft.com/office/drawing/2014/main" id="{970CBE49-8C10-479E-B19B-69976D952063}"/>
                </a:ext>
              </a:extLst>
            </p:cNvPr>
            <p:cNvSpPr txBox="1"/>
            <p:nvPr/>
          </p:nvSpPr>
          <p:spPr>
            <a:xfrm>
              <a:off x="-654845" y="2199226"/>
              <a:ext cx="340327" cy="3885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kumimoji="1" lang="en-US" altLang="ja-JP" sz="11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D</a:t>
              </a:r>
            </a:p>
          </p:txBody>
        </p:sp>
      </p:grpSp>
      <p:grpSp>
        <p:nvGrpSpPr>
          <p:cNvPr id="526" name="グループ化 525">
            <a:extLst>
              <a:ext uri="{FF2B5EF4-FFF2-40B4-BE49-F238E27FC236}">
                <a16:creationId xmlns:a16="http://schemas.microsoft.com/office/drawing/2014/main" id="{F28ED3AF-EE92-488D-AE87-766DF01713C2}"/>
              </a:ext>
            </a:extLst>
          </p:cNvPr>
          <p:cNvGrpSpPr/>
          <p:nvPr/>
        </p:nvGrpSpPr>
        <p:grpSpPr>
          <a:xfrm>
            <a:off x="3784490" y="2774285"/>
            <a:ext cx="340327" cy="388568"/>
            <a:chOff x="-664371" y="2203989"/>
            <a:chExt cx="340327" cy="388568"/>
          </a:xfrm>
        </p:grpSpPr>
        <p:sp>
          <p:nvSpPr>
            <p:cNvPr id="527" name="楕円 526">
              <a:extLst>
                <a:ext uri="{FF2B5EF4-FFF2-40B4-BE49-F238E27FC236}">
                  <a16:creationId xmlns:a16="http://schemas.microsoft.com/office/drawing/2014/main" id="{2EC89841-DC30-4BDA-9ECB-F8E4BA8B04C3}"/>
                </a:ext>
              </a:extLst>
            </p:cNvPr>
            <p:cNvSpPr/>
            <p:nvPr/>
          </p:nvSpPr>
          <p:spPr>
            <a:xfrm>
              <a:off x="-600126" y="2327962"/>
              <a:ext cx="218754" cy="218754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8" name="テキスト ボックス 527">
              <a:extLst>
                <a:ext uri="{FF2B5EF4-FFF2-40B4-BE49-F238E27FC236}">
                  <a16:creationId xmlns:a16="http://schemas.microsoft.com/office/drawing/2014/main" id="{636E67EE-D6BB-4871-BC64-B4785E3590E1}"/>
                </a:ext>
              </a:extLst>
            </p:cNvPr>
            <p:cNvSpPr txBox="1"/>
            <p:nvPr/>
          </p:nvSpPr>
          <p:spPr>
            <a:xfrm>
              <a:off x="-664371" y="2203989"/>
              <a:ext cx="340327" cy="3885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kumimoji="1" lang="en-US" altLang="ja-JP" sz="11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</a:p>
          </p:txBody>
        </p:sp>
      </p:grpSp>
      <p:grpSp>
        <p:nvGrpSpPr>
          <p:cNvPr id="529" name="グループ化 528">
            <a:extLst>
              <a:ext uri="{FF2B5EF4-FFF2-40B4-BE49-F238E27FC236}">
                <a16:creationId xmlns:a16="http://schemas.microsoft.com/office/drawing/2014/main" id="{0124A99E-2D6A-4E58-9A8B-1AD7B17565A4}"/>
              </a:ext>
            </a:extLst>
          </p:cNvPr>
          <p:cNvGrpSpPr/>
          <p:nvPr/>
        </p:nvGrpSpPr>
        <p:grpSpPr>
          <a:xfrm>
            <a:off x="3794016" y="3207941"/>
            <a:ext cx="340327" cy="388568"/>
            <a:chOff x="-654845" y="2203989"/>
            <a:chExt cx="340327" cy="388568"/>
          </a:xfrm>
        </p:grpSpPr>
        <p:sp>
          <p:nvSpPr>
            <p:cNvPr id="530" name="楕円 529">
              <a:extLst>
                <a:ext uri="{FF2B5EF4-FFF2-40B4-BE49-F238E27FC236}">
                  <a16:creationId xmlns:a16="http://schemas.microsoft.com/office/drawing/2014/main" id="{9F2BC40D-5D31-4650-9C18-B3FC4D87FA41}"/>
                </a:ext>
              </a:extLst>
            </p:cNvPr>
            <p:cNvSpPr/>
            <p:nvPr/>
          </p:nvSpPr>
          <p:spPr>
            <a:xfrm>
              <a:off x="-600126" y="2327962"/>
              <a:ext cx="218754" cy="218754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1" name="テキスト ボックス 530">
              <a:extLst>
                <a:ext uri="{FF2B5EF4-FFF2-40B4-BE49-F238E27FC236}">
                  <a16:creationId xmlns:a16="http://schemas.microsoft.com/office/drawing/2014/main" id="{4FF1CB40-7E0C-44BD-BDC1-12D01514FC72}"/>
                </a:ext>
              </a:extLst>
            </p:cNvPr>
            <p:cNvSpPr txBox="1"/>
            <p:nvPr/>
          </p:nvSpPr>
          <p:spPr>
            <a:xfrm>
              <a:off x="-654845" y="2203989"/>
              <a:ext cx="340327" cy="3885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kumimoji="1" lang="en-US" altLang="ja-JP" sz="11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D</a:t>
              </a:r>
            </a:p>
          </p:txBody>
        </p:sp>
      </p:grpSp>
      <p:grpSp>
        <p:nvGrpSpPr>
          <p:cNvPr id="532" name="グループ化 531">
            <a:extLst>
              <a:ext uri="{FF2B5EF4-FFF2-40B4-BE49-F238E27FC236}">
                <a16:creationId xmlns:a16="http://schemas.microsoft.com/office/drawing/2014/main" id="{5E96B595-4F84-4364-8DDF-FFE99DA521E5}"/>
              </a:ext>
            </a:extLst>
          </p:cNvPr>
          <p:cNvGrpSpPr/>
          <p:nvPr/>
        </p:nvGrpSpPr>
        <p:grpSpPr>
          <a:xfrm>
            <a:off x="755631" y="2774285"/>
            <a:ext cx="340327" cy="388568"/>
            <a:chOff x="-598961" y="2089663"/>
            <a:chExt cx="340327" cy="388568"/>
          </a:xfrm>
        </p:grpSpPr>
        <p:sp>
          <p:nvSpPr>
            <p:cNvPr id="533" name="楕円 532">
              <a:extLst>
                <a:ext uri="{FF2B5EF4-FFF2-40B4-BE49-F238E27FC236}">
                  <a16:creationId xmlns:a16="http://schemas.microsoft.com/office/drawing/2014/main" id="{DF016A6E-E42A-4A57-9838-56DF217C49AA}"/>
                </a:ext>
              </a:extLst>
            </p:cNvPr>
            <p:cNvSpPr/>
            <p:nvPr/>
          </p:nvSpPr>
          <p:spPr>
            <a:xfrm>
              <a:off x="-540090" y="2214912"/>
              <a:ext cx="218754" cy="218754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4" name="テキスト ボックス 533">
              <a:extLst>
                <a:ext uri="{FF2B5EF4-FFF2-40B4-BE49-F238E27FC236}">
                  <a16:creationId xmlns:a16="http://schemas.microsoft.com/office/drawing/2014/main" id="{FA99BB1D-A2AF-48E0-B144-9EC5B59C0594}"/>
                </a:ext>
              </a:extLst>
            </p:cNvPr>
            <p:cNvSpPr txBox="1"/>
            <p:nvPr/>
          </p:nvSpPr>
          <p:spPr>
            <a:xfrm>
              <a:off x="-598961" y="2089663"/>
              <a:ext cx="340327" cy="3885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kumimoji="1" lang="en-US" altLang="ja-JP" sz="11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A</a:t>
              </a:r>
            </a:p>
          </p:txBody>
        </p:sp>
      </p:grpSp>
      <p:grpSp>
        <p:nvGrpSpPr>
          <p:cNvPr id="535" name="グループ化 534">
            <a:extLst>
              <a:ext uri="{FF2B5EF4-FFF2-40B4-BE49-F238E27FC236}">
                <a16:creationId xmlns:a16="http://schemas.microsoft.com/office/drawing/2014/main" id="{A747B79F-4721-4778-9DA1-3D9884968570}"/>
              </a:ext>
            </a:extLst>
          </p:cNvPr>
          <p:cNvGrpSpPr/>
          <p:nvPr/>
        </p:nvGrpSpPr>
        <p:grpSpPr>
          <a:xfrm>
            <a:off x="755443" y="3220641"/>
            <a:ext cx="340327" cy="388568"/>
            <a:chOff x="-598961" y="2089663"/>
            <a:chExt cx="340327" cy="388568"/>
          </a:xfrm>
        </p:grpSpPr>
        <p:sp>
          <p:nvSpPr>
            <p:cNvPr id="536" name="楕円 535">
              <a:extLst>
                <a:ext uri="{FF2B5EF4-FFF2-40B4-BE49-F238E27FC236}">
                  <a16:creationId xmlns:a16="http://schemas.microsoft.com/office/drawing/2014/main" id="{34A8865C-6C76-4A8E-A245-896BC981B85B}"/>
                </a:ext>
              </a:extLst>
            </p:cNvPr>
            <p:cNvSpPr/>
            <p:nvPr/>
          </p:nvSpPr>
          <p:spPr>
            <a:xfrm>
              <a:off x="-540090" y="2214912"/>
              <a:ext cx="218754" cy="218754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7" name="テキスト ボックス 536">
              <a:extLst>
                <a:ext uri="{FF2B5EF4-FFF2-40B4-BE49-F238E27FC236}">
                  <a16:creationId xmlns:a16="http://schemas.microsoft.com/office/drawing/2014/main" id="{5B3A374B-DE63-438C-A76B-608CD490CAAE}"/>
                </a:ext>
              </a:extLst>
            </p:cNvPr>
            <p:cNvSpPr txBox="1"/>
            <p:nvPr/>
          </p:nvSpPr>
          <p:spPr>
            <a:xfrm>
              <a:off x="-598961" y="2089663"/>
              <a:ext cx="340327" cy="3885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kumimoji="1" lang="en-US" altLang="ja-JP" sz="11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B</a:t>
              </a:r>
            </a:p>
          </p:txBody>
        </p:sp>
      </p:grpSp>
      <p:grpSp>
        <p:nvGrpSpPr>
          <p:cNvPr id="538" name="グループ化 537">
            <a:extLst>
              <a:ext uri="{FF2B5EF4-FFF2-40B4-BE49-F238E27FC236}">
                <a16:creationId xmlns:a16="http://schemas.microsoft.com/office/drawing/2014/main" id="{C02D2483-687A-4641-BF10-417B162A7C15}"/>
              </a:ext>
            </a:extLst>
          </p:cNvPr>
          <p:cNvGrpSpPr/>
          <p:nvPr/>
        </p:nvGrpSpPr>
        <p:grpSpPr>
          <a:xfrm>
            <a:off x="4255044" y="1464360"/>
            <a:ext cx="1760697" cy="797657"/>
            <a:chOff x="11593385" y="2804199"/>
            <a:chExt cx="1760697" cy="797657"/>
          </a:xfrm>
        </p:grpSpPr>
        <p:grpSp>
          <p:nvGrpSpPr>
            <p:cNvPr id="539" name="グループ化 538">
              <a:extLst>
                <a:ext uri="{FF2B5EF4-FFF2-40B4-BE49-F238E27FC236}">
                  <a16:creationId xmlns:a16="http://schemas.microsoft.com/office/drawing/2014/main" id="{78CA1200-3B95-4260-BF0D-C806D3FA755F}"/>
                </a:ext>
              </a:extLst>
            </p:cNvPr>
            <p:cNvGrpSpPr/>
            <p:nvPr/>
          </p:nvGrpSpPr>
          <p:grpSpPr>
            <a:xfrm>
              <a:off x="11593385" y="2996050"/>
              <a:ext cx="892069" cy="498659"/>
              <a:chOff x="11593385" y="2996050"/>
              <a:chExt cx="892069" cy="498659"/>
            </a:xfrm>
          </p:grpSpPr>
          <p:sp>
            <p:nvSpPr>
              <p:cNvPr id="677" name="正方形/長方形 72">
                <a:extLst>
                  <a:ext uri="{FF2B5EF4-FFF2-40B4-BE49-F238E27FC236}">
                    <a16:creationId xmlns:a16="http://schemas.microsoft.com/office/drawing/2014/main" id="{C79D19E9-32F1-496E-B016-347A30513299}"/>
                  </a:ext>
                </a:extLst>
              </p:cNvPr>
              <p:cNvSpPr/>
              <p:nvPr/>
            </p:nvSpPr>
            <p:spPr>
              <a:xfrm rot="21065838">
                <a:off x="11880749" y="2996050"/>
                <a:ext cx="556759" cy="490670"/>
              </a:xfrm>
              <a:custGeom>
                <a:avLst/>
                <a:gdLst>
                  <a:gd name="connsiteX0" fmla="*/ 0 w 2804458"/>
                  <a:gd name="connsiteY0" fmla="*/ 0 h 3107905"/>
                  <a:gd name="connsiteX1" fmla="*/ 2804458 w 2804458"/>
                  <a:gd name="connsiteY1" fmla="*/ 0 h 3107905"/>
                  <a:gd name="connsiteX2" fmla="*/ 2804458 w 2804458"/>
                  <a:gd name="connsiteY2" fmla="*/ 3107905 h 3107905"/>
                  <a:gd name="connsiteX3" fmla="*/ 0 w 2804458"/>
                  <a:gd name="connsiteY3" fmla="*/ 3107905 h 3107905"/>
                  <a:gd name="connsiteX4" fmla="*/ 0 w 2804458"/>
                  <a:gd name="connsiteY4" fmla="*/ 0 h 3107905"/>
                  <a:gd name="connsiteX0" fmla="*/ 0 w 2823443"/>
                  <a:gd name="connsiteY0" fmla="*/ 0 h 3107905"/>
                  <a:gd name="connsiteX1" fmla="*/ 2823443 w 2823443"/>
                  <a:gd name="connsiteY1" fmla="*/ 1533217 h 3107905"/>
                  <a:gd name="connsiteX2" fmla="*/ 2804458 w 2823443"/>
                  <a:gd name="connsiteY2" fmla="*/ 3107905 h 3107905"/>
                  <a:gd name="connsiteX3" fmla="*/ 0 w 2823443"/>
                  <a:gd name="connsiteY3" fmla="*/ 3107905 h 3107905"/>
                  <a:gd name="connsiteX4" fmla="*/ 0 w 2823443"/>
                  <a:gd name="connsiteY4" fmla="*/ 0 h 3107905"/>
                  <a:gd name="connsiteX0" fmla="*/ 0 w 2851292"/>
                  <a:gd name="connsiteY0" fmla="*/ 0 h 3107905"/>
                  <a:gd name="connsiteX1" fmla="*/ 2823443 w 2851292"/>
                  <a:gd name="connsiteY1" fmla="*/ 1533217 h 3107905"/>
                  <a:gd name="connsiteX2" fmla="*/ 2804458 w 2851292"/>
                  <a:gd name="connsiteY2" fmla="*/ 3107905 h 3107905"/>
                  <a:gd name="connsiteX3" fmla="*/ 0 w 2851292"/>
                  <a:gd name="connsiteY3" fmla="*/ 3107905 h 3107905"/>
                  <a:gd name="connsiteX4" fmla="*/ 0 w 2851292"/>
                  <a:gd name="connsiteY4" fmla="*/ 0 h 3107905"/>
                  <a:gd name="connsiteX0" fmla="*/ 0 w 2972696"/>
                  <a:gd name="connsiteY0" fmla="*/ 0 h 3107905"/>
                  <a:gd name="connsiteX1" fmla="*/ 2823443 w 2972696"/>
                  <a:gd name="connsiteY1" fmla="*/ 1533217 h 3107905"/>
                  <a:gd name="connsiteX2" fmla="*/ 2972365 w 2972696"/>
                  <a:gd name="connsiteY2" fmla="*/ 3060166 h 3107905"/>
                  <a:gd name="connsiteX3" fmla="*/ 0 w 2972696"/>
                  <a:gd name="connsiteY3" fmla="*/ 3107905 h 3107905"/>
                  <a:gd name="connsiteX4" fmla="*/ 0 w 2972696"/>
                  <a:gd name="connsiteY4" fmla="*/ 0 h 3107905"/>
                  <a:gd name="connsiteX0" fmla="*/ 0 w 2990347"/>
                  <a:gd name="connsiteY0" fmla="*/ 0 h 3107905"/>
                  <a:gd name="connsiteX1" fmla="*/ 2823443 w 2990347"/>
                  <a:gd name="connsiteY1" fmla="*/ 1533217 h 3107905"/>
                  <a:gd name="connsiteX2" fmla="*/ 2990070 w 2990347"/>
                  <a:gd name="connsiteY2" fmla="*/ 3025917 h 3107905"/>
                  <a:gd name="connsiteX3" fmla="*/ 0 w 2990347"/>
                  <a:gd name="connsiteY3" fmla="*/ 3107905 h 3107905"/>
                  <a:gd name="connsiteX4" fmla="*/ 0 w 2990347"/>
                  <a:gd name="connsiteY4" fmla="*/ 0 h 3107905"/>
                  <a:gd name="connsiteX0" fmla="*/ 0 w 2990347"/>
                  <a:gd name="connsiteY0" fmla="*/ 0 h 3145927"/>
                  <a:gd name="connsiteX1" fmla="*/ 2823443 w 2990347"/>
                  <a:gd name="connsiteY1" fmla="*/ 1533217 h 3145927"/>
                  <a:gd name="connsiteX2" fmla="*/ 2990070 w 2990347"/>
                  <a:gd name="connsiteY2" fmla="*/ 3025917 h 3145927"/>
                  <a:gd name="connsiteX3" fmla="*/ 6385 w 2990347"/>
                  <a:gd name="connsiteY3" fmla="*/ 3145927 h 3145927"/>
                  <a:gd name="connsiteX4" fmla="*/ 0 w 2990347"/>
                  <a:gd name="connsiteY4" fmla="*/ 0 h 3145927"/>
                  <a:gd name="connsiteX0" fmla="*/ 0 w 4308621"/>
                  <a:gd name="connsiteY0" fmla="*/ 0 h 4105208"/>
                  <a:gd name="connsiteX1" fmla="*/ 4141717 w 4308621"/>
                  <a:gd name="connsiteY1" fmla="*/ 2492498 h 4105208"/>
                  <a:gd name="connsiteX2" fmla="*/ 4308344 w 4308621"/>
                  <a:gd name="connsiteY2" fmla="*/ 3985198 h 4105208"/>
                  <a:gd name="connsiteX3" fmla="*/ 1324659 w 4308621"/>
                  <a:gd name="connsiteY3" fmla="*/ 4105208 h 4105208"/>
                  <a:gd name="connsiteX4" fmla="*/ 0 w 4308621"/>
                  <a:gd name="connsiteY4" fmla="*/ 0 h 4105208"/>
                  <a:gd name="connsiteX0" fmla="*/ 0 w 4308621"/>
                  <a:gd name="connsiteY0" fmla="*/ 0 h 4105208"/>
                  <a:gd name="connsiteX1" fmla="*/ 4141717 w 4308621"/>
                  <a:gd name="connsiteY1" fmla="*/ 2492498 h 4105208"/>
                  <a:gd name="connsiteX2" fmla="*/ 4308344 w 4308621"/>
                  <a:gd name="connsiteY2" fmla="*/ 3985198 h 4105208"/>
                  <a:gd name="connsiteX3" fmla="*/ 1324659 w 4308621"/>
                  <a:gd name="connsiteY3" fmla="*/ 4105208 h 4105208"/>
                  <a:gd name="connsiteX4" fmla="*/ 0 w 4308621"/>
                  <a:gd name="connsiteY4" fmla="*/ 0 h 4105208"/>
                  <a:gd name="connsiteX0" fmla="*/ 0 w 4308621"/>
                  <a:gd name="connsiteY0" fmla="*/ 64779 h 4169987"/>
                  <a:gd name="connsiteX1" fmla="*/ 3238255 w 4308621"/>
                  <a:gd name="connsiteY1" fmla="*/ 1648511 h 4169987"/>
                  <a:gd name="connsiteX2" fmla="*/ 4141717 w 4308621"/>
                  <a:gd name="connsiteY2" fmla="*/ 2557277 h 4169987"/>
                  <a:gd name="connsiteX3" fmla="*/ 4308344 w 4308621"/>
                  <a:gd name="connsiteY3" fmla="*/ 4049977 h 4169987"/>
                  <a:gd name="connsiteX4" fmla="*/ 1324659 w 4308621"/>
                  <a:gd name="connsiteY4" fmla="*/ 4169987 h 4169987"/>
                  <a:gd name="connsiteX5" fmla="*/ 0 w 4308621"/>
                  <a:gd name="connsiteY5" fmla="*/ 64779 h 4169987"/>
                  <a:gd name="connsiteX0" fmla="*/ 0 w 4308621"/>
                  <a:gd name="connsiteY0" fmla="*/ 64779 h 4169987"/>
                  <a:gd name="connsiteX1" fmla="*/ 3238255 w 4308621"/>
                  <a:gd name="connsiteY1" fmla="*/ 1648511 h 4169987"/>
                  <a:gd name="connsiteX2" fmla="*/ 4141717 w 4308621"/>
                  <a:gd name="connsiteY2" fmla="*/ 2557277 h 4169987"/>
                  <a:gd name="connsiteX3" fmla="*/ 4308344 w 4308621"/>
                  <a:gd name="connsiteY3" fmla="*/ 4049977 h 4169987"/>
                  <a:gd name="connsiteX4" fmla="*/ 1324659 w 4308621"/>
                  <a:gd name="connsiteY4" fmla="*/ 4169987 h 4169987"/>
                  <a:gd name="connsiteX5" fmla="*/ 0 w 4308621"/>
                  <a:gd name="connsiteY5" fmla="*/ 64779 h 4169987"/>
                  <a:gd name="connsiteX0" fmla="*/ 0 w 4309204"/>
                  <a:gd name="connsiteY0" fmla="*/ 64779 h 4169987"/>
                  <a:gd name="connsiteX1" fmla="*/ 3238255 w 4309204"/>
                  <a:gd name="connsiteY1" fmla="*/ 1648511 h 4169987"/>
                  <a:gd name="connsiteX2" fmla="*/ 4216599 w 4309204"/>
                  <a:gd name="connsiteY2" fmla="*/ 2630710 h 4169987"/>
                  <a:gd name="connsiteX3" fmla="*/ 4308344 w 4309204"/>
                  <a:gd name="connsiteY3" fmla="*/ 4049977 h 4169987"/>
                  <a:gd name="connsiteX4" fmla="*/ 1324659 w 4309204"/>
                  <a:gd name="connsiteY4" fmla="*/ 4169987 h 4169987"/>
                  <a:gd name="connsiteX5" fmla="*/ 0 w 4309204"/>
                  <a:gd name="connsiteY5" fmla="*/ 64779 h 4169987"/>
                  <a:gd name="connsiteX0" fmla="*/ 0 w 4309204"/>
                  <a:gd name="connsiteY0" fmla="*/ 64779 h 4169987"/>
                  <a:gd name="connsiteX1" fmla="*/ 3238255 w 4309204"/>
                  <a:gd name="connsiteY1" fmla="*/ 1648511 h 4169987"/>
                  <a:gd name="connsiteX2" fmla="*/ 4216599 w 4309204"/>
                  <a:gd name="connsiteY2" fmla="*/ 2630710 h 4169987"/>
                  <a:gd name="connsiteX3" fmla="*/ 4308344 w 4309204"/>
                  <a:gd name="connsiteY3" fmla="*/ 4049977 h 4169987"/>
                  <a:gd name="connsiteX4" fmla="*/ 1324659 w 4309204"/>
                  <a:gd name="connsiteY4" fmla="*/ 4169987 h 4169987"/>
                  <a:gd name="connsiteX5" fmla="*/ 0 w 4309204"/>
                  <a:gd name="connsiteY5" fmla="*/ 64779 h 4169987"/>
                  <a:gd name="connsiteX0" fmla="*/ 0 w 4309204"/>
                  <a:gd name="connsiteY0" fmla="*/ 64779 h 4169987"/>
                  <a:gd name="connsiteX1" fmla="*/ 3238255 w 4309204"/>
                  <a:gd name="connsiteY1" fmla="*/ 1648511 h 4169987"/>
                  <a:gd name="connsiteX2" fmla="*/ 3689718 w 4309204"/>
                  <a:gd name="connsiteY2" fmla="*/ 2311583 h 4169987"/>
                  <a:gd name="connsiteX3" fmla="*/ 4216599 w 4309204"/>
                  <a:gd name="connsiteY3" fmla="*/ 2630710 h 4169987"/>
                  <a:gd name="connsiteX4" fmla="*/ 4308344 w 4309204"/>
                  <a:gd name="connsiteY4" fmla="*/ 4049977 h 4169987"/>
                  <a:gd name="connsiteX5" fmla="*/ 1324659 w 4309204"/>
                  <a:gd name="connsiteY5" fmla="*/ 4169987 h 4169987"/>
                  <a:gd name="connsiteX6" fmla="*/ 0 w 4309204"/>
                  <a:gd name="connsiteY6" fmla="*/ 64779 h 4169987"/>
                  <a:gd name="connsiteX0" fmla="*/ 0 w 4309204"/>
                  <a:gd name="connsiteY0" fmla="*/ 64779 h 4169987"/>
                  <a:gd name="connsiteX1" fmla="*/ 3238255 w 4309204"/>
                  <a:gd name="connsiteY1" fmla="*/ 1648511 h 4169987"/>
                  <a:gd name="connsiteX2" fmla="*/ 3689718 w 4309204"/>
                  <a:gd name="connsiteY2" fmla="*/ 2311583 h 4169987"/>
                  <a:gd name="connsiteX3" fmla="*/ 4216599 w 4309204"/>
                  <a:gd name="connsiteY3" fmla="*/ 2630710 h 4169987"/>
                  <a:gd name="connsiteX4" fmla="*/ 4308344 w 4309204"/>
                  <a:gd name="connsiteY4" fmla="*/ 4049977 h 4169987"/>
                  <a:gd name="connsiteX5" fmla="*/ 1324659 w 4309204"/>
                  <a:gd name="connsiteY5" fmla="*/ 4169987 h 4169987"/>
                  <a:gd name="connsiteX6" fmla="*/ 0 w 4309204"/>
                  <a:gd name="connsiteY6" fmla="*/ 64779 h 4169987"/>
                  <a:gd name="connsiteX0" fmla="*/ 0 w 4340572"/>
                  <a:gd name="connsiteY0" fmla="*/ 64610 h 4174732"/>
                  <a:gd name="connsiteX1" fmla="*/ 3269623 w 4340572"/>
                  <a:gd name="connsiteY1" fmla="*/ 1653256 h 4174732"/>
                  <a:gd name="connsiteX2" fmla="*/ 3721086 w 4340572"/>
                  <a:gd name="connsiteY2" fmla="*/ 2316328 h 4174732"/>
                  <a:gd name="connsiteX3" fmla="*/ 4247967 w 4340572"/>
                  <a:gd name="connsiteY3" fmla="*/ 2635455 h 4174732"/>
                  <a:gd name="connsiteX4" fmla="*/ 4339712 w 4340572"/>
                  <a:gd name="connsiteY4" fmla="*/ 4054722 h 4174732"/>
                  <a:gd name="connsiteX5" fmla="*/ 1356027 w 4340572"/>
                  <a:gd name="connsiteY5" fmla="*/ 4174732 h 4174732"/>
                  <a:gd name="connsiteX6" fmla="*/ 0 w 4340572"/>
                  <a:gd name="connsiteY6" fmla="*/ 64610 h 4174732"/>
                  <a:gd name="connsiteX0" fmla="*/ 0 w 4340572"/>
                  <a:gd name="connsiteY0" fmla="*/ 15715 h 4125837"/>
                  <a:gd name="connsiteX1" fmla="*/ 3269623 w 4340572"/>
                  <a:gd name="connsiteY1" fmla="*/ 1604361 h 4125837"/>
                  <a:gd name="connsiteX2" fmla="*/ 3721086 w 4340572"/>
                  <a:gd name="connsiteY2" fmla="*/ 2267433 h 4125837"/>
                  <a:gd name="connsiteX3" fmla="*/ 4247967 w 4340572"/>
                  <a:gd name="connsiteY3" fmla="*/ 2586560 h 4125837"/>
                  <a:gd name="connsiteX4" fmla="*/ 4339712 w 4340572"/>
                  <a:gd name="connsiteY4" fmla="*/ 4005827 h 4125837"/>
                  <a:gd name="connsiteX5" fmla="*/ 1356027 w 4340572"/>
                  <a:gd name="connsiteY5" fmla="*/ 4125837 h 4125837"/>
                  <a:gd name="connsiteX6" fmla="*/ 0 w 4340572"/>
                  <a:gd name="connsiteY6" fmla="*/ 15715 h 4125837"/>
                  <a:gd name="connsiteX0" fmla="*/ 0 w 4340572"/>
                  <a:gd name="connsiteY0" fmla="*/ 0 h 4110122"/>
                  <a:gd name="connsiteX1" fmla="*/ 3269623 w 4340572"/>
                  <a:gd name="connsiteY1" fmla="*/ 1588646 h 4110122"/>
                  <a:gd name="connsiteX2" fmla="*/ 3721086 w 4340572"/>
                  <a:gd name="connsiteY2" fmla="*/ 2251718 h 4110122"/>
                  <a:gd name="connsiteX3" fmla="*/ 4247967 w 4340572"/>
                  <a:gd name="connsiteY3" fmla="*/ 2570845 h 4110122"/>
                  <a:gd name="connsiteX4" fmla="*/ 4339712 w 4340572"/>
                  <a:gd name="connsiteY4" fmla="*/ 3990112 h 4110122"/>
                  <a:gd name="connsiteX5" fmla="*/ 1356027 w 4340572"/>
                  <a:gd name="connsiteY5" fmla="*/ 4110122 h 4110122"/>
                  <a:gd name="connsiteX6" fmla="*/ 0 w 4340572"/>
                  <a:gd name="connsiteY6" fmla="*/ 0 h 4110122"/>
                  <a:gd name="connsiteX0" fmla="*/ 0 w 4501766"/>
                  <a:gd name="connsiteY0" fmla="*/ 0 h 4117568"/>
                  <a:gd name="connsiteX1" fmla="*/ 3269623 w 4501766"/>
                  <a:gd name="connsiteY1" fmla="*/ 1588646 h 4117568"/>
                  <a:gd name="connsiteX2" fmla="*/ 3721086 w 4501766"/>
                  <a:gd name="connsiteY2" fmla="*/ 2251718 h 4117568"/>
                  <a:gd name="connsiteX3" fmla="*/ 4247967 w 4501766"/>
                  <a:gd name="connsiteY3" fmla="*/ 2570845 h 4117568"/>
                  <a:gd name="connsiteX4" fmla="*/ 4501612 w 4501766"/>
                  <a:gd name="connsiteY4" fmla="*/ 4105456 h 4117568"/>
                  <a:gd name="connsiteX5" fmla="*/ 1356027 w 4501766"/>
                  <a:gd name="connsiteY5" fmla="*/ 4110122 h 4117568"/>
                  <a:gd name="connsiteX6" fmla="*/ 0 w 4501766"/>
                  <a:gd name="connsiteY6" fmla="*/ 0 h 4117568"/>
                  <a:gd name="connsiteX0" fmla="*/ 0 w 4501633"/>
                  <a:gd name="connsiteY0" fmla="*/ 0 h 4117568"/>
                  <a:gd name="connsiteX1" fmla="*/ 3269623 w 4501633"/>
                  <a:gd name="connsiteY1" fmla="*/ 1588646 h 4117568"/>
                  <a:gd name="connsiteX2" fmla="*/ 3721086 w 4501633"/>
                  <a:gd name="connsiteY2" fmla="*/ 2251718 h 4117568"/>
                  <a:gd name="connsiteX3" fmla="*/ 3041629 w 4501633"/>
                  <a:gd name="connsiteY3" fmla="*/ 3050333 h 4117568"/>
                  <a:gd name="connsiteX4" fmla="*/ 4501612 w 4501633"/>
                  <a:gd name="connsiteY4" fmla="*/ 4105456 h 4117568"/>
                  <a:gd name="connsiteX5" fmla="*/ 1356027 w 4501633"/>
                  <a:gd name="connsiteY5" fmla="*/ 4110122 h 4117568"/>
                  <a:gd name="connsiteX6" fmla="*/ 0 w 4501633"/>
                  <a:gd name="connsiteY6" fmla="*/ 0 h 4117568"/>
                  <a:gd name="connsiteX0" fmla="*/ 0 w 4501633"/>
                  <a:gd name="connsiteY0" fmla="*/ 0 h 4117568"/>
                  <a:gd name="connsiteX1" fmla="*/ 3269623 w 4501633"/>
                  <a:gd name="connsiteY1" fmla="*/ 1588646 h 4117568"/>
                  <a:gd name="connsiteX2" fmla="*/ 2709982 w 4501633"/>
                  <a:gd name="connsiteY2" fmla="*/ 2838917 h 4117568"/>
                  <a:gd name="connsiteX3" fmla="*/ 3041629 w 4501633"/>
                  <a:gd name="connsiteY3" fmla="*/ 3050333 h 4117568"/>
                  <a:gd name="connsiteX4" fmla="*/ 4501612 w 4501633"/>
                  <a:gd name="connsiteY4" fmla="*/ 4105456 h 4117568"/>
                  <a:gd name="connsiteX5" fmla="*/ 1356027 w 4501633"/>
                  <a:gd name="connsiteY5" fmla="*/ 4110122 h 4117568"/>
                  <a:gd name="connsiteX6" fmla="*/ 0 w 4501633"/>
                  <a:gd name="connsiteY6" fmla="*/ 0 h 4117568"/>
                  <a:gd name="connsiteX0" fmla="*/ 0 w 4501633"/>
                  <a:gd name="connsiteY0" fmla="*/ 0 h 4117568"/>
                  <a:gd name="connsiteX1" fmla="*/ 2720406 w 4501633"/>
                  <a:gd name="connsiteY1" fmla="*/ 2755964 h 4117568"/>
                  <a:gd name="connsiteX2" fmla="*/ 2709982 w 4501633"/>
                  <a:gd name="connsiteY2" fmla="*/ 2838917 h 4117568"/>
                  <a:gd name="connsiteX3" fmla="*/ 3041629 w 4501633"/>
                  <a:gd name="connsiteY3" fmla="*/ 3050333 h 4117568"/>
                  <a:gd name="connsiteX4" fmla="*/ 4501612 w 4501633"/>
                  <a:gd name="connsiteY4" fmla="*/ 4105456 h 4117568"/>
                  <a:gd name="connsiteX5" fmla="*/ 1356027 w 4501633"/>
                  <a:gd name="connsiteY5" fmla="*/ 4110122 h 4117568"/>
                  <a:gd name="connsiteX6" fmla="*/ 0 w 4501633"/>
                  <a:gd name="connsiteY6" fmla="*/ 0 h 4117568"/>
                  <a:gd name="connsiteX0" fmla="*/ 0 w 4501633"/>
                  <a:gd name="connsiteY0" fmla="*/ 0 h 4117568"/>
                  <a:gd name="connsiteX1" fmla="*/ 2720406 w 4501633"/>
                  <a:gd name="connsiteY1" fmla="*/ 2755964 h 4117568"/>
                  <a:gd name="connsiteX2" fmla="*/ 2709982 w 4501633"/>
                  <a:gd name="connsiteY2" fmla="*/ 2838917 h 4117568"/>
                  <a:gd name="connsiteX3" fmla="*/ 3681186 w 4501633"/>
                  <a:gd name="connsiteY3" fmla="*/ 3302361 h 4117568"/>
                  <a:gd name="connsiteX4" fmla="*/ 3041629 w 4501633"/>
                  <a:gd name="connsiteY4" fmla="*/ 3050333 h 4117568"/>
                  <a:gd name="connsiteX5" fmla="*/ 4501612 w 4501633"/>
                  <a:gd name="connsiteY5" fmla="*/ 4105456 h 4117568"/>
                  <a:gd name="connsiteX6" fmla="*/ 1356027 w 4501633"/>
                  <a:gd name="connsiteY6" fmla="*/ 4110122 h 4117568"/>
                  <a:gd name="connsiteX7" fmla="*/ 0 w 4501633"/>
                  <a:gd name="connsiteY7" fmla="*/ 0 h 4117568"/>
                  <a:gd name="connsiteX0" fmla="*/ 0 w 4501633"/>
                  <a:gd name="connsiteY0" fmla="*/ 67690 h 4185258"/>
                  <a:gd name="connsiteX1" fmla="*/ 3724653 w 4501633"/>
                  <a:gd name="connsiteY1" fmla="*/ 3010496 h 4185258"/>
                  <a:gd name="connsiteX2" fmla="*/ 2720406 w 4501633"/>
                  <a:gd name="connsiteY2" fmla="*/ 2823654 h 4185258"/>
                  <a:gd name="connsiteX3" fmla="*/ 2709982 w 4501633"/>
                  <a:gd name="connsiteY3" fmla="*/ 2906607 h 4185258"/>
                  <a:gd name="connsiteX4" fmla="*/ 3681186 w 4501633"/>
                  <a:gd name="connsiteY4" fmla="*/ 3370051 h 4185258"/>
                  <a:gd name="connsiteX5" fmla="*/ 3041629 w 4501633"/>
                  <a:gd name="connsiteY5" fmla="*/ 3118023 h 4185258"/>
                  <a:gd name="connsiteX6" fmla="*/ 4501612 w 4501633"/>
                  <a:gd name="connsiteY6" fmla="*/ 4173146 h 4185258"/>
                  <a:gd name="connsiteX7" fmla="*/ 1356027 w 4501633"/>
                  <a:gd name="connsiteY7" fmla="*/ 4177812 h 4185258"/>
                  <a:gd name="connsiteX8" fmla="*/ 0 w 4501633"/>
                  <a:gd name="connsiteY8" fmla="*/ 67690 h 4185258"/>
                  <a:gd name="connsiteX0" fmla="*/ 0 w 4501633"/>
                  <a:gd name="connsiteY0" fmla="*/ 113064 h 4230632"/>
                  <a:gd name="connsiteX1" fmla="*/ 1953659 w 4501633"/>
                  <a:gd name="connsiteY1" fmla="*/ 1518677 h 4230632"/>
                  <a:gd name="connsiteX2" fmla="*/ 3724653 w 4501633"/>
                  <a:gd name="connsiteY2" fmla="*/ 3055870 h 4230632"/>
                  <a:gd name="connsiteX3" fmla="*/ 2720406 w 4501633"/>
                  <a:gd name="connsiteY3" fmla="*/ 2869028 h 4230632"/>
                  <a:gd name="connsiteX4" fmla="*/ 2709982 w 4501633"/>
                  <a:gd name="connsiteY4" fmla="*/ 2951981 h 4230632"/>
                  <a:gd name="connsiteX5" fmla="*/ 3681186 w 4501633"/>
                  <a:gd name="connsiteY5" fmla="*/ 3415425 h 4230632"/>
                  <a:gd name="connsiteX6" fmla="*/ 3041629 w 4501633"/>
                  <a:gd name="connsiteY6" fmla="*/ 3163397 h 4230632"/>
                  <a:gd name="connsiteX7" fmla="*/ 4501612 w 4501633"/>
                  <a:gd name="connsiteY7" fmla="*/ 4218520 h 4230632"/>
                  <a:gd name="connsiteX8" fmla="*/ 1356027 w 4501633"/>
                  <a:gd name="connsiteY8" fmla="*/ 4223186 h 4230632"/>
                  <a:gd name="connsiteX9" fmla="*/ 0 w 4501633"/>
                  <a:gd name="connsiteY9" fmla="*/ 113064 h 4230632"/>
                  <a:gd name="connsiteX0" fmla="*/ 0 w 4501633"/>
                  <a:gd name="connsiteY0" fmla="*/ 0 h 4117568"/>
                  <a:gd name="connsiteX1" fmla="*/ 1953659 w 4501633"/>
                  <a:gd name="connsiteY1" fmla="*/ 1405613 h 4117568"/>
                  <a:gd name="connsiteX2" fmla="*/ 3724653 w 4501633"/>
                  <a:gd name="connsiteY2" fmla="*/ 2942806 h 4117568"/>
                  <a:gd name="connsiteX3" fmla="*/ 2720406 w 4501633"/>
                  <a:gd name="connsiteY3" fmla="*/ 2755964 h 4117568"/>
                  <a:gd name="connsiteX4" fmla="*/ 2709982 w 4501633"/>
                  <a:gd name="connsiteY4" fmla="*/ 2838917 h 4117568"/>
                  <a:gd name="connsiteX5" fmla="*/ 3681186 w 4501633"/>
                  <a:gd name="connsiteY5" fmla="*/ 3302361 h 4117568"/>
                  <a:gd name="connsiteX6" fmla="*/ 3041629 w 4501633"/>
                  <a:gd name="connsiteY6" fmla="*/ 3050333 h 4117568"/>
                  <a:gd name="connsiteX7" fmla="*/ 4501612 w 4501633"/>
                  <a:gd name="connsiteY7" fmla="*/ 4105456 h 4117568"/>
                  <a:gd name="connsiteX8" fmla="*/ 1356027 w 4501633"/>
                  <a:gd name="connsiteY8" fmla="*/ 4110122 h 4117568"/>
                  <a:gd name="connsiteX9" fmla="*/ 0 w 4501633"/>
                  <a:gd name="connsiteY9" fmla="*/ 0 h 4117568"/>
                  <a:gd name="connsiteX0" fmla="*/ 0 w 4501633"/>
                  <a:gd name="connsiteY0" fmla="*/ 0 h 4117568"/>
                  <a:gd name="connsiteX1" fmla="*/ 2346475 w 4501633"/>
                  <a:gd name="connsiteY1" fmla="*/ 1113637 h 4117568"/>
                  <a:gd name="connsiteX2" fmla="*/ 3724653 w 4501633"/>
                  <a:gd name="connsiteY2" fmla="*/ 2942806 h 4117568"/>
                  <a:gd name="connsiteX3" fmla="*/ 2720406 w 4501633"/>
                  <a:gd name="connsiteY3" fmla="*/ 2755964 h 4117568"/>
                  <a:gd name="connsiteX4" fmla="*/ 2709982 w 4501633"/>
                  <a:gd name="connsiteY4" fmla="*/ 2838917 h 4117568"/>
                  <a:gd name="connsiteX5" fmla="*/ 3681186 w 4501633"/>
                  <a:gd name="connsiteY5" fmla="*/ 3302361 h 4117568"/>
                  <a:gd name="connsiteX6" fmla="*/ 3041629 w 4501633"/>
                  <a:gd name="connsiteY6" fmla="*/ 3050333 h 4117568"/>
                  <a:gd name="connsiteX7" fmla="*/ 4501612 w 4501633"/>
                  <a:gd name="connsiteY7" fmla="*/ 4105456 h 4117568"/>
                  <a:gd name="connsiteX8" fmla="*/ 1356027 w 4501633"/>
                  <a:gd name="connsiteY8" fmla="*/ 4110122 h 4117568"/>
                  <a:gd name="connsiteX9" fmla="*/ 0 w 4501633"/>
                  <a:gd name="connsiteY9" fmla="*/ 0 h 4117568"/>
                  <a:gd name="connsiteX0" fmla="*/ 0 w 4501633"/>
                  <a:gd name="connsiteY0" fmla="*/ 0 h 4117568"/>
                  <a:gd name="connsiteX1" fmla="*/ 1288833 w 4501633"/>
                  <a:gd name="connsiteY1" fmla="*/ 356640 h 4117568"/>
                  <a:gd name="connsiteX2" fmla="*/ 3724653 w 4501633"/>
                  <a:gd name="connsiteY2" fmla="*/ 2942806 h 4117568"/>
                  <a:gd name="connsiteX3" fmla="*/ 2720406 w 4501633"/>
                  <a:gd name="connsiteY3" fmla="*/ 2755964 h 4117568"/>
                  <a:gd name="connsiteX4" fmla="*/ 2709982 w 4501633"/>
                  <a:gd name="connsiteY4" fmla="*/ 2838917 h 4117568"/>
                  <a:gd name="connsiteX5" fmla="*/ 3681186 w 4501633"/>
                  <a:gd name="connsiteY5" fmla="*/ 3302361 h 4117568"/>
                  <a:gd name="connsiteX6" fmla="*/ 3041629 w 4501633"/>
                  <a:gd name="connsiteY6" fmla="*/ 3050333 h 4117568"/>
                  <a:gd name="connsiteX7" fmla="*/ 4501612 w 4501633"/>
                  <a:gd name="connsiteY7" fmla="*/ 4105456 h 4117568"/>
                  <a:gd name="connsiteX8" fmla="*/ 1356027 w 4501633"/>
                  <a:gd name="connsiteY8" fmla="*/ 4110122 h 4117568"/>
                  <a:gd name="connsiteX9" fmla="*/ 0 w 4501633"/>
                  <a:gd name="connsiteY9" fmla="*/ 0 h 4117568"/>
                  <a:gd name="connsiteX0" fmla="*/ 0 w 4501633"/>
                  <a:gd name="connsiteY0" fmla="*/ 0 h 4117568"/>
                  <a:gd name="connsiteX1" fmla="*/ 1288833 w 4501633"/>
                  <a:gd name="connsiteY1" fmla="*/ 356640 h 4117568"/>
                  <a:gd name="connsiteX2" fmla="*/ 3724653 w 4501633"/>
                  <a:gd name="connsiteY2" fmla="*/ 2942806 h 4117568"/>
                  <a:gd name="connsiteX3" fmla="*/ 2720406 w 4501633"/>
                  <a:gd name="connsiteY3" fmla="*/ 2755964 h 4117568"/>
                  <a:gd name="connsiteX4" fmla="*/ 2709982 w 4501633"/>
                  <a:gd name="connsiteY4" fmla="*/ 2838917 h 4117568"/>
                  <a:gd name="connsiteX5" fmla="*/ 3681186 w 4501633"/>
                  <a:gd name="connsiteY5" fmla="*/ 3302361 h 4117568"/>
                  <a:gd name="connsiteX6" fmla="*/ 3041629 w 4501633"/>
                  <a:gd name="connsiteY6" fmla="*/ 3050333 h 4117568"/>
                  <a:gd name="connsiteX7" fmla="*/ 4501612 w 4501633"/>
                  <a:gd name="connsiteY7" fmla="*/ 4105456 h 4117568"/>
                  <a:gd name="connsiteX8" fmla="*/ 1356027 w 4501633"/>
                  <a:gd name="connsiteY8" fmla="*/ 4110122 h 4117568"/>
                  <a:gd name="connsiteX9" fmla="*/ 0 w 4501633"/>
                  <a:gd name="connsiteY9" fmla="*/ 0 h 4117568"/>
                  <a:gd name="connsiteX0" fmla="*/ 0 w 4501633"/>
                  <a:gd name="connsiteY0" fmla="*/ 0 h 4117568"/>
                  <a:gd name="connsiteX1" fmla="*/ 1232371 w 4501633"/>
                  <a:gd name="connsiteY1" fmla="*/ 347795 h 4117568"/>
                  <a:gd name="connsiteX2" fmla="*/ 3724653 w 4501633"/>
                  <a:gd name="connsiteY2" fmla="*/ 2942806 h 4117568"/>
                  <a:gd name="connsiteX3" fmla="*/ 2720406 w 4501633"/>
                  <a:gd name="connsiteY3" fmla="*/ 2755964 h 4117568"/>
                  <a:gd name="connsiteX4" fmla="*/ 2709982 w 4501633"/>
                  <a:gd name="connsiteY4" fmla="*/ 2838917 h 4117568"/>
                  <a:gd name="connsiteX5" fmla="*/ 3681186 w 4501633"/>
                  <a:gd name="connsiteY5" fmla="*/ 3302361 h 4117568"/>
                  <a:gd name="connsiteX6" fmla="*/ 3041629 w 4501633"/>
                  <a:gd name="connsiteY6" fmla="*/ 3050333 h 4117568"/>
                  <a:gd name="connsiteX7" fmla="*/ 4501612 w 4501633"/>
                  <a:gd name="connsiteY7" fmla="*/ 4105456 h 4117568"/>
                  <a:gd name="connsiteX8" fmla="*/ 1356027 w 4501633"/>
                  <a:gd name="connsiteY8" fmla="*/ 4110122 h 4117568"/>
                  <a:gd name="connsiteX9" fmla="*/ 0 w 4501633"/>
                  <a:gd name="connsiteY9" fmla="*/ 0 h 4117568"/>
                  <a:gd name="connsiteX0" fmla="*/ 0 w 4501633"/>
                  <a:gd name="connsiteY0" fmla="*/ 0 h 4117568"/>
                  <a:gd name="connsiteX1" fmla="*/ 1232371 w 4501633"/>
                  <a:gd name="connsiteY1" fmla="*/ 347795 h 4117568"/>
                  <a:gd name="connsiteX2" fmla="*/ 2608357 w 4501633"/>
                  <a:gd name="connsiteY2" fmla="*/ 2273032 h 4117568"/>
                  <a:gd name="connsiteX3" fmla="*/ 2720406 w 4501633"/>
                  <a:gd name="connsiteY3" fmla="*/ 2755964 h 4117568"/>
                  <a:gd name="connsiteX4" fmla="*/ 2709982 w 4501633"/>
                  <a:gd name="connsiteY4" fmla="*/ 2838917 h 4117568"/>
                  <a:gd name="connsiteX5" fmla="*/ 3681186 w 4501633"/>
                  <a:gd name="connsiteY5" fmla="*/ 3302361 h 4117568"/>
                  <a:gd name="connsiteX6" fmla="*/ 3041629 w 4501633"/>
                  <a:gd name="connsiteY6" fmla="*/ 3050333 h 4117568"/>
                  <a:gd name="connsiteX7" fmla="*/ 4501612 w 4501633"/>
                  <a:gd name="connsiteY7" fmla="*/ 4105456 h 4117568"/>
                  <a:gd name="connsiteX8" fmla="*/ 1356027 w 4501633"/>
                  <a:gd name="connsiteY8" fmla="*/ 4110122 h 4117568"/>
                  <a:gd name="connsiteX9" fmla="*/ 0 w 4501633"/>
                  <a:gd name="connsiteY9" fmla="*/ 0 h 4117568"/>
                  <a:gd name="connsiteX0" fmla="*/ 0 w 4501633"/>
                  <a:gd name="connsiteY0" fmla="*/ 0 h 4117568"/>
                  <a:gd name="connsiteX1" fmla="*/ 1232371 w 4501633"/>
                  <a:gd name="connsiteY1" fmla="*/ 347795 h 4117568"/>
                  <a:gd name="connsiteX2" fmla="*/ 2608357 w 4501633"/>
                  <a:gd name="connsiteY2" fmla="*/ 2273032 h 4117568"/>
                  <a:gd name="connsiteX3" fmla="*/ 2658048 w 4501633"/>
                  <a:gd name="connsiteY3" fmla="*/ 2784760 h 4117568"/>
                  <a:gd name="connsiteX4" fmla="*/ 2709982 w 4501633"/>
                  <a:gd name="connsiteY4" fmla="*/ 2838917 h 4117568"/>
                  <a:gd name="connsiteX5" fmla="*/ 3681186 w 4501633"/>
                  <a:gd name="connsiteY5" fmla="*/ 3302361 h 4117568"/>
                  <a:gd name="connsiteX6" fmla="*/ 3041629 w 4501633"/>
                  <a:gd name="connsiteY6" fmla="*/ 3050333 h 4117568"/>
                  <a:gd name="connsiteX7" fmla="*/ 4501612 w 4501633"/>
                  <a:gd name="connsiteY7" fmla="*/ 4105456 h 4117568"/>
                  <a:gd name="connsiteX8" fmla="*/ 1356027 w 4501633"/>
                  <a:gd name="connsiteY8" fmla="*/ 4110122 h 4117568"/>
                  <a:gd name="connsiteX9" fmla="*/ 0 w 4501633"/>
                  <a:gd name="connsiteY9" fmla="*/ 0 h 4117568"/>
                  <a:gd name="connsiteX0" fmla="*/ 0 w 4501633"/>
                  <a:gd name="connsiteY0" fmla="*/ 0 h 4117568"/>
                  <a:gd name="connsiteX1" fmla="*/ 1232371 w 4501633"/>
                  <a:gd name="connsiteY1" fmla="*/ 347795 h 4117568"/>
                  <a:gd name="connsiteX2" fmla="*/ 2564442 w 4501633"/>
                  <a:gd name="connsiteY2" fmla="*/ 2266153 h 4117568"/>
                  <a:gd name="connsiteX3" fmla="*/ 2658048 w 4501633"/>
                  <a:gd name="connsiteY3" fmla="*/ 2784760 h 4117568"/>
                  <a:gd name="connsiteX4" fmla="*/ 2709982 w 4501633"/>
                  <a:gd name="connsiteY4" fmla="*/ 2838917 h 4117568"/>
                  <a:gd name="connsiteX5" fmla="*/ 3681186 w 4501633"/>
                  <a:gd name="connsiteY5" fmla="*/ 3302361 h 4117568"/>
                  <a:gd name="connsiteX6" fmla="*/ 3041629 w 4501633"/>
                  <a:gd name="connsiteY6" fmla="*/ 3050333 h 4117568"/>
                  <a:gd name="connsiteX7" fmla="*/ 4501612 w 4501633"/>
                  <a:gd name="connsiteY7" fmla="*/ 4105456 h 4117568"/>
                  <a:gd name="connsiteX8" fmla="*/ 1356027 w 4501633"/>
                  <a:gd name="connsiteY8" fmla="*/ 4110122 h 4117568"/>
                  <a:gd name="connsiteX9" fmla="*/ 0 w 4501633"/>
                  <a:gd name="connsiteY9" fmla="*/ 0 h 4117568"/>
                  <a:gd name="connsiteX0" fmla="*/ 0 w 4501633"/>
                  <a:gd name="connsiteY0" fmla="*/ 0 h 4117568"/>
                  <a:gd name="connsiteX1" fmla="*/ 1232371 w 4501633"/>
                  <a:gd name="connsiteY1" fmla="*/ 347795 h 4117568"/>
                  <a:gd name="connsiteX2" fmla="*/ 2564442 w 4501633"/>
                  <a:gd name="connsiteY2" fmla="*/ 2266153 h 4117568"/>
                  <a:gd name="connsiteX3" fmla="*/ 3339060 w 4501633"/>
                  <a:gd name="connsiteY3" fmla="*/ 3032840 h 4117568"/>
                  <a:gd name="connsiteX4" fmla="*/ 2709982 w 4501633"/>
                  <a:gd name="connsiteY4" fmla="*/ 2838917 h 4117568"/>
                  <a:gd name="connsiteX5" fmla="*/ 3681186 w 4501633"/>
                  <a:gd name="connsiteY5" fmla="*/ 3302361 h 4117568"/>
                  <a:gd name="connsiteX6" fmla="*/ 3041629 w 4501633"/>
                  <a:gd name="connsiteY6" fmla="*/ 3050333 h 4117568"/>
                  <a:gd name="connsiteX7" fmla="*/ 4501612 w 4501633"/>
                  <a:gd name="connsiteY7" fmla="*/ 4105456 h 4117568"/>
                  <a:gd name="connsiteX8" fmla="*/ 1356027 w 4501633"/>
                  <a:gd name="connsiteY8" fmla="*/ 4110122 h 4117568"/>
                  <a:gd name="connsiteX9" fmla="*/ 0 w 4501633"/>
                  <a:gd name="connsiteY9" fmla="*/ 0 h 4117568"/>
                  <a:gd name="connsiteX0" fmla="*/ 0 w 4501635"/>
                  <a:gd name="connsiteY0" fmla="*/ 0 h 4117568"/>
                  <a:gd name="connsiteX1" fmla="*/ 1232371 w 4501635"/>
                  <a:gd name="connsiteY1" fmla="*/ 347795 h 4117568"/>
                  <a:gd name="connsiteX2" fmla="*/ 2564442 w 4501635"/>
                  <a:gd name="connsiteY2" fmla="*/ 2266153 h 4117568"/>
                  <a:gd name="connsiteX3" fmla="*/ 3339060 w 4501635"/>
                  <a:gd name="connsiteY3" fmla="*/ 3032840 h 4117568"/>
                  <a:gd name="connsiteX4" fmla="*/ 2709982 w 4501635"/>
                  <a:gd name="connsiteY4" fmla="*/ 2838917 h 4117568"/>
                  <a:gd name="connsiteX5" fmla="*/ 3681186 w 4501635"/>
                  <a:gd name="connsiteY5" fmla="*/ 3302361 h 4117568"/>
                  <a:gd name="connsiteX6" fmla="*/ 3144120 w 4501635"/>
                  <a:gd name="connsiteY6" fmla="*/ 3175654 h 4117568"/>
                  <a:gd name="connsiteX7" fmla="*/ 4501612 w 4501635"/>
                  <a:gd name="connsiteY7" fmla="*/ 4105456 h 4117568"/>
                  <a:gd name="connsiteX8" fmla="*/ 1356027 w 4501635"/>
                  <a:gd name="connsiteY8" fmla="*/ 4110122 h 4117568"/>
                  <a:gd name="connsiteX9" fmla="*/ 0 w 4501635"/>
                  <a:gd name="connsiteY9" fmla="*/ 0 h 4117568"/>
                  <a:gd name="connsiteX0" fmla="*/ 0 w 4501635"/>
                  <a:gd name="connsiteY0" fmla="*/ 0 h 4117568"/>
                  <a:gd name="connsiteX1" fmla="*/ 1232371 w 4501635"/>
                  <a:gd name="connsiteY1" fmla="*/ 347795 h 4117568"/>
                  <a:gd name="connsiteX2" fmla="*/ 2564442 w 4501635"/>
                  <a:gd name="connsiteY2" fmla="*/ 2266153 h 4117568"/>
                  <a:gd name="connsiteX3" fmla="*/ 3339060 w 4501635"/>
                  <a:gd name="connsiteY3" fmla="*/ 3032840 h 4117568"/>
                  <a:gd name="connsiteX4" fmla="*/ 2709982 w 4501635"/>
                  <a:gd name="connsiteY4" fmla="*/ 2838917 h 4117568"/>
                  <a:gd name="connsiteX5" fmla="*/ 3144120 w 4501635"/>
                  <a:gd name="connsiteY5" fmla="*/ 3175654 h 4117568"/>
                  <a:gd name="connsiteX6" fmla="*/ 4501612 w 4501635"/>
                  <a:gd name="connsiteY6" fmla="*/ 4105456 h 4117568"/>
                  <a:gd name="connsiteX7" fmla="*/ 1356027 w 4501635"/>
                  <a:gd name="connsiteY7" fmla="*/ 4110122 h 4117568"/>
                  <a:gd name="connsiteX8" fmla="*/ 0 w 4501635"/>
                  <a:gd name="connsiteY8" fmla="*/ 0 h 4117568"/>
                  <a:gd name="connsiteX0" fmla="*/ 0 w 4520914"/>
                  <a:gd name="connsiteY0" fmla="*/ 0 h 4117568"/>
                  <a:gd name="connsiteX1" fmla="*/ 1232371 w 4520914"/>
                  <a:gd name="connsiteY1" fmla="*/ 347795 h 4117568"/>
                  <a:gd name="connsiteX2" fmla="*/ 2564442 w 4520914"/>
                  <a:gd name="connsiteY2" fmla="*/ 2266153 h 4117568"/>
                  <a:gd name="connsiteX3" fmla="*/ 3339060 w 4520914"/>
                  <a:gd name="connsiteY3" fmla="*/ 3032840 h 4117568"/>
                  <a:gd name="connsiteX4" fmla="*/ 2709982 w 4520914"/>
                  <a:gd name="connsiteY4" fmla="*/ 2838917 h 4117568"/>
                  <a:gd name="connsiteX5" fmla="*/ 4501612 w 4520914"/>
                  <a:gd name="connsiteY5" fmla="*/ 4105456 h 4117568"/>
                  <a:gd name="connsiteX6" fmla="*/ 1356027 w 4520914"/>
                  <a:gd name="connsiteY6" fmla="*/ 4110122 h 4117568"/>
                  <a:gd name="connsiteX7" fmla="*/ 0 w 4520914"/>
                  <a:gd name="connsiteY7" fmla="*/ 0 h 4117568"/>
                  <a:gd name="connsiteX0" fmla="*/ 0 w 4559831"/>
                  <a:gd name="connsiteY0" fmla="*/ 0 h 4117568"/>
                  <a:gd name="connsiteX1" fmla="*/ 1232371 w 4559831"/>
                  <a:gd name="connsiteY1" fmla="*/ 347795 h 4117568"/>
                  <a:gd name="connsiteX2" fmla="*/ 2564442 w 4559831"/>
                  <a:gd name="connsiteY2" fmla="*/ 2266153 h 4117568"/>
                  <a:gd name="connsiteX3" fmla="*/ 3339060 w 4559831"/>
                  <a:gd name="connsiteY3" fmla="*/ 3032840 h 4117568"/>
                  <a:gd name="connsiteX4" fmla="*/ 4501612 w 4559831"/>
                  <a:gd name="connsiteY4" fmla="*/ 4105456 h 4117568"/>
                  <a:gd name="connsiteX5" fmla="*/ 1356027 w 4559831"/>
                  <a:gd name="connsiteY5" fmla="*/ 4110122 h 4117568"/>
                  <a:gd name="connsiteX6" fmla="*/ 0 w 4559831"/>
                  <a:gd name="connsiteY6" fmla="*/ 0 h 4117568"/>
                  <a:gd name="connsiteX0" fmla="*/ 0 w 4545402"/>
                  <a:gd name="connsiteY0" fmla="*/ 0 h 4117568"/>
                  <a:gd name="connsiteX1" fmla="*/ 1232371 w 4545402"/>
                  <a:gd name="connsiteY1" fmla="*/ 347795 h 4117568"/>
                  <a:gd name="connsiteX2" fmla="*/ 2564442 w 4545402"/>
                  <a:gd name="connsiteY2" fmla="*/ 2266153 h 4117568"/>
                  <a:gd name="connsiteX3" fmla="*/ 2870881 w 4545402"/>
                  <a:gd name="connsiteY3" fmla="*/ 3518689 h 4117568"/>
                  <a:gd name="connsiteX4" fmla="*/ 4501612 w 4545402"/>
                  <a:gd name="connsiteY4" fmla="*/ 4105456 h 4117568"/>
                  <a:gd name="connsiteX5" fmla="*/ 1356027 w 4545402"/>
                  <a:gd name="connsiteY5" fmla="*/ 4110122 h 4117568"/>
                  <a:gd name="connsiteX6" fmla="*/ 0 w 4545402"/>
                  <a:gd name="connsiteY6" fmla="*/ 0 h 4117568"/>
                  <a:gd name="connsiteX0" fmla="*/ 0 w 4644869"/>
                  <a:gd name="connsiteY0" fmla="*/ 0 h 4125929"/>
                  <a:gd name="connsiteX1" fmla="*/ 1232371 w 4644869"/>
                  <a:gd name="connsiteY1" fmla="*/ 347795 h 4125929"/>
                  <a:gd name="connsiteX2" fmla="*/ 2564442 w 4644869"/>
                  <a:gd name="connsiteY2" fmla="*/ 2266153 h 4125929"/>
                  <a:gd name="connsiteX3" fmla="*/ 2870881 w 4644869"/>
                  <a:gd name="connsiteY3" fmla="*/ 3518689 h 4125929"/>
                  <a:gd name="connsiteX4" fmla="*/ 4602970 w 4644869"/>
                  <a:gd name="connsiteY4" fmla="*/ 4114906 h 4125929"/>
                  <a:gd name="connsiteX5" fmla="*/ 1356027 w 4644869"/>
                  <a:gd name="connsiteY5" fmla="*/ 4110122 h 4125929"/>
                  <a:gd name="connsiteX6" fmla="*/ 0 w 4644869"/>
                  <a:gd name="connsiteY6" fmla="*/ 0 h 4125929"/>
                  <a:gd name="connsiteX0" fmla="*/ 0 w 4602970"/>
                  <a:gd name="connsiteY0" fmla="*/ 0 h 4125929"/>
                  <a:gd name="connsiteX1" fmla="*/ 1232371 w 4602970"/>
                  <a:gd name="connsiteY1" fmla="*/ 347795 h 4125929"/>
                  <a:gd name="connsiteX2" fmla="*/ 2564442 w 4602970"/>
                  <a:gd name="connsiteY2" fmla="*/ 2266153 h 4125929"/>
                  <a:gd name="connsiteX3" fmla="*/ 2870881 w 4602970"/>
                  <a:gd name="connsiteY3" fmla="*/ 3518689 h 4125929"/>
                  <a:gd name="connsiteX4" fmla="*/ 4602970 w 4602970"/>
                  <a:gd name="connsiteY4" fmla="*/ 4114906 h 4125929"/>
                  <a:gd name="connsiteX5" fmla="*/ 1356027 w 4602970"/>
                  <a:gd name="connsiteY5" fmla="*/ 4110122 h 4125929"/>
                  <a:gd name="connsiteX6" fmla="*/ 0 w 4602970"/>
                  <a:gd name="connsiteY6" fmla="*/ 0 h 4125929"/>
                  <a:gd name="connsiteX0" fmla="*/ 0 w 4602970"/>
                  <a:gd name="connsiteY0" fmla="*/ 0 h 4157968"/>
                  <a:gd name="connsiteX1" fmla="*/ 1232371 w 4602970"/>
                  <a:gd name="connsiteY1" fmla="*/ 347795 h 4157968"/>
                  <a:gd name="connsiteX2" fmla="*/ 2564442 w 4602970"/>
                  <a:gd name="connsiteY2" fmla="*/ 2266153 h 4157968"/>
                  <a:gd name="connsiteX3" fmla="*/ 2870881 w 4602970"/>
                  <a:gd name="connsiteY3" fmla="*/ 3518689 h 4157968"/>
                  <a:gd name="connsiteX4" fmla="*/ 4602970 w 4602970"/>
                  <a:gd name="connsiteY4" fmla="*/ 4114906 h 4157968"/>
                  <a:gd name="connsiteX5" fmla="*/ 1374242 w 4602970"/>
                  <a:gd name="connsiteY5" fmla="*/ 4157968 h 4157968"/>
                  <a:gd name="connsiteX6" fmla="*/ 0 w 4602970"/>
                  <a:gd name="connsiteY6" fmla="*/ 0 h 4157968"/>
                  <a:gd name="connsiteX0" fmla="*/ 0 w 4602970"/>
                  <a:gd name="connsiteY0" fmla="*/ 0 h 4141005"/>
                  <a:gd name="connsiteX1" fmla="*/ 1232371 w 4602970"/>
                  <a:gd name="connsiteY1" fmla="*/ 347795 h 4141005"/>
                  <a:gd name="connsiteX2" fmla="*/ 2564442 w 4602970"/>
                  <a:gd name="connsiteY2" fmla="*/ 2266153 h 4141005"/>
                  <a:gd name="connsiteX3" fmla="*/ 2870881 w 4602970"/>
                  <a:gd name="connsiteY3" fmla="*/ 3518689 h 4141005"/>
                  <a:gd name="connsiteX4" fmla="*/ 4602970 w 4602970"/>
                  <a:gd name="connsiteY4" fmla="*/ 4114906 h 4141005"/>
                  <a:gd name="connsiteX5" fmla="*/ 1315195 w 4602970"/>
                  <a:gd name="connsiteY5" fmla="*/ 4141005 h 4141005"/>
                  <a:gd name="connsiteX6" fmla="*/ 0 w 4602970"/>
                  <a:gd name="connsiteY6" fmla="*/ 0 h 4141005"/>
                  <a:gd name="connsiteX0" fmla="*/ 0 w 4781741"/>
                  <a:gd name="connsiteY0" fmla="*/ 0 h 4211723"/>
                  <a:gd name="connsiteX1" fmla="*/ 1232371 w 4781741"/>
                  <a:gd name="connsiteY1" fmla="*/ 347795 h 4211723"/>
                  <a:gd name="connsiteX2" fmla="*/ 2564442 w 4781741"/>
                  <a:gd name="connsiteY2" fmla="*/ 2266153 h 4211723"/>
                  <a:gd name="connsiteX3" fmla="*/ 2870881 w 4781741"/>
                  <a:gd name="connsiteY3" fmla="*/ 3518689 h 4211723"/>
                  <a:gd name="connsiteX4" fmla="*/ 4781741 w 4781741"/>
                  <a:gd name="connsiteY4" fmla="*/ 4204612 h 4211723"/>
                  <a:gd name="connsiteX5" fmla="*/ 1315195 w 4781741"/>
                  <a:gd name="connsiteY5" fmla="*/ 4141005 h 4211723"/>
                  <a:gd name="connsiteX6" fmla="*/ 0 w 4781741"/>
                  <a:gd name="connsiteY6" fmla="*/ 0 h 4211723"/>
                  <a:gd name="connsiteX0" fmla="*/ 0 w 4781741"/>
                  <a:gd name="connsiteY0" fmla="*/ 0 h 4211723"/>
                  <a:gd name="connsiteX1" fmla="*/ 1232371 w 4781741"/>
                  <a:gd name="connsiteY1" fmla="*/ 347795 h 4211723"/>
                  <a:gd name="connsiteX2" fmla="*/ 2564442 w 4781741"/>
                  <a:gd name="connsiteY2" fmla="*/ 2266153 h 4211723"/>
                  <a:gd name="connsiteX3" fmla="*/ 2870881 w 4781741"/>
                  <a:gd name="connsiteY3" fmla="*/ 3518689 h 4211723"/>
                  <a:gd name="connsiteX4" fmla="*/ 4781741 w 4781741"/>
                  <a:gd name="connsiteY4" fmla="*/ 4204612 h 4211723"/>
                  <a:gd name="connsiteX5" fmla="*/ 1315195 w 4781741"/>
                  <a:gd name="connsiteY5" fmla="*/ 4141005 h 4211723"/>
                  <a:gd name="connsiteX6" fmla="*/ 0 w 4781741"/>
                  <a:gd name="connsiteY6" fmla="*/ 0 h 4211723"/>
                  <a:gd name="connsiteX0" fmla="*/ 0 w 4781741"/>
                  <a:gd name="connsiteY0" fmla="*/ 0 h 4211723"/>
                  <a:gd name="connsiteX1" fmla="*/ 1232371 w 4781741"/>
                  <a:gd name="connsiteY1" fmla="*/ 347795 h 4211723"/>
                  <a:gd name="connsiteX2" fmla="*/ 2962078 w 4781741"/>
                  <a:gd name="connsiteY2" fmla="*/ 2189607 h 4211723"/>
                  <a:gd name="connsiteX3" fmla="*/ 2870881 w 4781741"/>
                  <a:gd name="connsiteY3" fmla="*/ 3518689 h 4211723"/>
                  <a:gd name="connsiteX4" fmla="*/ 4781741 w 4781741"/>
                  <a:gd name="connsiteY4" fmla="*/ 4204612 h 4211723"/>
                  <a:gd name="connsiteX5" fmla="*/ 1315195 w 4781741"/>
                  <a:gd name="connsiteY5" fmla="*/ 4141005 h 4211723"/>
                  <a:gd name="connsiteX6" fmla="*/ 0 w 4781741"/>
                  <a:gd name="connsiteY6" fmla="*/ 0 h 4211723"/>
                  <a:gd name="connsiteX0" fmla="*/ 0 w 4781741"/>
                  <a:gd name="connsiteY0" fmla="*/ 0 h 4211723"/>
                  <a:gd name="connsiteX1" fmla="*/ 1232371 w 4781741"/>
                  <a:gd name="connsiteY1" fmla="*/ 347795 h 4211723"/>
                  <a:gd name="connsiteX2" fmla="*/ 2962078 w 4781741"/>
                  <a:gd name="connsiteY2" fmla="*/ 2189607 h 4211723"/>
                  <a:gd name="connsiteX3" fmla="*/ 2870881 w 4781741"/>
                  <a:gd name="connsiteY3" fmla="*/ 3518689 h 4211723"/>
                  <a:gd name="connsiteX4" fmla="*/ 4781741 w 4781741"/>
                  <a:gd name="connsiteY4" fmla="*/ 4204612 h 4211723"/>
                  <a:gd name="connsiteX5" fmla="*/ 1315195 w 4781741"/>
                  <a:gd name="connsiteY5" fmla="*/ 4141005 h 4211723"/>
                  <a:gd name="connsiteX6" fmla="*/ 0 w 4781741"/>
                  <a:gd name="connsiteY6" fmla="*/ 0 h 4211723"/>
                  <a:gd name="connsiteX0" fmla="*/ 0 w 4781741"/>
                  <a:gd name="connsiteY0" fmla="*/ 0 h 4211723"/>
                  <a:gd name="connsiteX1" fmla="*/ 1232371 w 4781741"/>
                  <a:gd name="connsiteY1" fmla="*/ 347795 h 4211723"/>
                  <a:gd name="connsiteX2" fmla="*/ 2962078 w 4781741"/>
                  <a:gd name="connsiteY2" fmla="*/ 2189607 h 4211723"/>
                  <a:gd name="connsiteX3" fmla="*/ 4264073 w 4781741"/>
                  <a:gd name="connsiteY3" fmla="*/ 2502857 h 4211723"/>
                  <a:gd name="connsiteX4" fmla="*/ 4781741 w 4781741"/>
                  <a:gd name="connsiteY4" fmla="*/ 4204612 h 4211723"/>
                  <a:gd name="connsiteX5" fmla="*/ 1315195 w 4781741"/>
                  <a:gd name="connsiteY5" fmla="*/ 4141005 h 4211723"/>
                  <a:gd name="connsiteX6" fmla="*/ 0 w 4781741"/>
                  <a:gd name="connsiteY6" fmla="*/ 0 h 4211723"/>
                  <a:gd name="connsiteX0" fmla="*/ 0 w 4781741"/>
                  <a:gd name="connsiteY0" fmla="*/ 0 h 4211723"/>
                  <a:gd name="connsiteX1" fmla="*/ 1232371 w 4781741"/>
                  <a:gd name="connsiteY1" fmla="*/ 347795 h 4211723"/>
                  <a:gd name="connsiteX2" fmla="*/ 2962078 w 4781741"/>
                  <a:gd name="connsiteY2" fmla="*/ 2189607 h 4211723"/>
                  <a:gd name="connsiteX3" fmla="*/ 4264073 w 4781741"/>
                  <a:gd name="connsiteY3" fmla="*/ 2502857 h 4211723"/>
                  <a:gd name="connsiteX4" fmla="*/ 4781741 w 4781741"/>
                  <a:gd name="connsiteY4" fmla="*/ 4204612 h 4211723"/>
                  <a:gd name="connsiteX5" fmla="*/ 1315195 w 4781741"/>
                  <a:gd name="connsiteY5" fmla="*/ 4141005 h 4211723"/>
                  <a:gd name="connsiteX6" fmla="*/ 0 w 4781741"/>
                  <a:gd name="connsiteY6" fmla="*/ 0 h 4211723"/>
                  <a:gd name="connsiteX0" fmla="*/ 0 w 4781741"/>
                  <a:gd name="connsiteY0" fmla="*/ 0 h 4211723"/>
                  <a:gd name="connsiteX1" fmla="*/ 1232371 w 4781741"/>
                  <a:gd name="connsiteY1" fmla="*/ 347795 h 4211723"/>
                  <a:gd name="connsiteX2" fmla="*/ 2962078 w 4781741"/>
                  <a:gd name="connsiteY2" fmla="*/ 2189607 h 4211723"/>
                  <a:gd name="connsiteX3" fmla="*/ 4264073 w 4781741"/>
                  <a:gd name="connsiteY3" fmla="*/ 2502857 h 4211723"/>
                  <a:gd name="connsiteX4" fmla="*/ 4781741 w 4781741"/>
                  <a:gd name="connsiteY4" fmla="*/ 4204612 h 4211723"/>
                  <a:gd name="connsiteX5" fmla="*/ 1315195 w 4781741"/>
                  <a:gd name="connsiteY5" fmla="*/ 4141005 h 4211723"/>
                  <a:gd name="connsiteX6" fmla="*/ 0 w 4781741"/>
                  <a:gd name="connsiteY6" fmla="*/ 0 h 4211723"/>
                  <a:gd name="connsiteX0" fmla="*/ 0 w 4781741"/>
                  <a:gd name="connsiteY0" fmla="*/ 0 h 4211723"/>
                  <a:gd name="connsiteX1" fmla="*/ 1232371 w 4781741"/>
                  <a:gd name="connsiteY1" fmla="*/ 347795 h 4211723"/>
                  <a:gd name="connsiteX2" fmla="*/ 2962078 w 4781741"/>
                  <a:gd name="connsiteY2" fmla="*/ 2189607 h 4211723"/>
                  <a:gd name="connsiteX3" fmla="*/ 4264073 w 4781741"/>
                  <a:gd name="connsiteY3" fmla="*/ 2502857 h 4211723"/>
                  <a:gd name="connsiteX4" fmla="*/ 4781741 w 4781741"/>
                  <a:gd name="connsiteY4" fmla="*/ 4204612 h 4211723"/>
                  <a:gd name="connsiteX5" fmla="*/ 1315195 w 4781741"/>
                  <a:gd name="connsiteY5" fmla="*/ 4141005 h 4211723"/>
                  <a:gd name="connsiteX6" fmla="*/ 0 w 4781741"/>
                  <a:gd name="connsiteY6" fmla="*/ 0 h 4211723"/>
                  <a:gd name="connsiteX0" fmla="*/ 0 w 4781741"/>
                  <a:gd name="connsiteY0" fmla="*/ 0 h 4211723"/>
                  <a:gd name="connsiteX1" fmla="*/ 1232371 w 4781741"/>
                  <a:gd name="connsiteY1" fmla="*/ 347795 h 4211723"/>
                  <a:gd name="connsiteX2" fmla="*/ 2962078 w 4781741"/>
                  <a:gd name="connsiteY2" fmla="*/ 2189607 h 4211723"/>
                  <a:gd name="connsiteX3" fmla="*/ 4227611 w 4781741"/>
                  <a:gd name="connsiteY3" fmla="*/ 2489433 h 4211723"/>
                  <a:gd name="connsiteX4" fmla="*/ 4781741 w 4781741"/>
                  <a:gd name="connsiteY4" fmla="*/ 4204612 h 4211723"/>
                  <a:gd name="connsiteX5" fmla="*/ 1315195 w 4781741"/>
                  <a:gd name="connsiteY5" fmla="*/ 4141005 h 4211723"/>
                  <a:gd name="connsiteX6" fmla="*/ 0 w 4781741"/>
                  <a:gd name="connsiteY6" fmla="*/ 0 h 4211723"/>
                  <a:gd name="connsiteX0" fmla="*/ 0 w 4814899"/>
                  <a:gd name="connsiteY0" fmla="*/ 0 h 4211723"/>
                  <a:gd name="connsiteX1" fmla="*/ 1232371 w 4814899"/>
                  <a:gd name="connsiteY1" fmla="*/ 347795 h 4211723"/>
                  <a:gd name="connsiteX2" fmla="*/ 2962078 w 4814899"/>
                  <a:gd name="connsiteY2" fmla="*/ 2189607 h 4211723"/>
                  <a:gd name="connsiteX3" fmla="*/ 4781741 w 4814899"/>
                  <a:gd name="connsiteY3" fmla="*/ 4204612 h 4211723"/>
                  <a:gd name="connsiteX4" fmla="*/ 1315195 w 4814899"/>
                  <a:gd name="connsiteY4" fmla="*/ 4141005 h 4211723"/>
                  <a:gd name="connsiteX5" fmla="*/ 0 w 4814899"/>
                  <a:gd name="connsiteY5" fmla="*/ 0 h 4211723"/>
                  <a:gd name="connsiteX0" fmla="*/ 0 w 4938564"/>
                  <a:gd name="connsiteY0" fmla="*/ 0 h 4211723"/>
                  <a:gd name="connsiteX1" fmla="*/ 1232371 w 4938564"/>
                  <a:gd name="connsiteY1" fmla="*/ 347795 h 4211723"/>
                  <a:gd name="connsiteX2" fmla="*/ 2962078 w 4938564"/>
                  <a:gd name="connsiteY2" fmla="*/ 2189607 h 4211723"/>
                  <a:gd name="connsiteX3" fmla="*/ 4332412 w 4938564"/>
                  <a:gd name="connsiteY3" fmla="*/ 2590575 h 4211723"/>
                  <a:gd name="connsiteX4" fmla="*/ 4781741 w 4938564"/>
                  <a:gd name="connsiteY4" fmla="*/ 4204612 h 4211723"/>
                  <a:gd name="connsiteX5" fmla="*/ 1315195 w 4938564"/>
                  <a:gd name="connsiteY5" fmla="*/ 4141005 h 4211723"/>
                  <a:gd name="connsiteX6" fmla="*/ 0 w 4938564"/>
                  <a:gd name="connsiteY6" fmla="*/ 0 h 4211723"/>
                  <a:gd name="connsiteX0" fmla="*/ 0 w 4940844"/>
                  <a:gd name="connsiteY0" fmla="*/ 0 h 4211723"/>
                  <a:gd name="connsiteX1" fmla="*/ 1232371 w 4940844"/>
                  <a:gd name="connsiteY1" fmla="*/ 347795 h 4211723"/>
                  <a:gd name="connsiteX2" fmla="*/ 2962078 w 4940844"/>
                  <a:gd name="connsiteY2" fmla="*/ 2189607 h 4211723"/>
                  <a:gd name="connsiteX3" fmla="*/ 4332412 w 4940844"/>
                  <a:gd name="connsiteY3" fmla="*/ 2590575 h 4211723"/>
                  <a:gd name="connsiteX4" fmla="*/ 4781741 w 4940844"/>
                  <a:gd name="connsiteY4" fmla="*/ 4204612 h 4211723"/>
                  <a:gd name="connsiteX5" fmla="*/ 1315195 w 4940844"/>
                  <a:gd name="connsiteY5" fmla="*/ 4141005 h 4211723"/>
                  <a:gd name="connsiteX6" fmla="*/ 0 w 4940844"/>
                  <a:gd name="connsiteY6" fmla="*/ 0 h 4211723"/>
                  <a:gd name="connsiteX0" fmla="*/ 0 w 4781741"/>
                  <a:gd name="connsiteY0" fmla="*/ 0 h 4211723"/>
                  <a:gd name="connsiteX1" fmla="*/ 1232371 w 4781741"/>
                  <a:gd name="connsiteY1" fmla="*/ 347795 h 4211723"/>
                  <a:gd name="connsiteX2" fmla="*/ 2962078 w 4781741"/>
                  <a:gd name="connsiteY2" fmla="*/ 2189607 h 4211723"/>
                  <a:gd name="connsiteX3" fmla="*/ 4332412 w 4781741"/>
                  <a:gd name="connsiteY3" fmla="*/ 2590575 h 4211723"/>
                  <a:gd name="connsiteX4" fmla="*/ 4781741 w 4781741"/>
                  <a:gd name="connsiteY4" fmla="*/ 4204612 h 4211723"/>
                  <a:gd name="connsiteX5" fmla="*/ 1315195 w 4781741"/>
                  <a:gd name="connsiteY5" fmla="*/ 4141005 h 4211723"/>
                  <a:gd name="connsiteX6" fmla="*/ 0 w 4781741"/>
                  <a:gd name="connsiteY6" fmla="*/ 0 h 4211723"/>
                  <a:gd name="connsiteX0" fmla="*/ 0 w 4781741"/>
                  <a:gd name="connsiteY0" fmla="*/ 0 h 4211723"/>
                  <a:gd name="connsiteX1" fmla="*/ 1232371 w 4781741"/>
                  <a:gd name="connsiteY1" fmla="*/ 347795 h 4211723"/>
                  <a:gd name="connsiteX2" fmla="*/ 2962078 w 4781741"/>
                  <a:gd name="connsiteY2" fmla="*/ 2189607 h 4211723"/>
                  <a:gd name="connsiteX3" fmla="*/ 4332412 w 4781741"/>
                  <a:gd name="connsiteY3" fmla="*/ 2590575 h 4211723"/>
                  <a:gd name="connsiteX4" fmla="*/ 4781741 w 4781741"/>
                  <a:gd name="connsiteY4" fmla="*/ 4204612 h 4211723"/>
                  <a:gd name="connsiteX5" fmla="*/ 1315195 w 4781741"/>
                  <a:gd name="connsiteY5" fmla="*/ 4141005 h 4211723"/>
                  <a:gd name="connsiteX6" fmla="*/ 0 w 4781741"/>
                  <a:gd name="connsiteY6" fmla="*/ 0 h 4211723"/>
                  <a:gd name="connsiteX0" fmla="*/ 0 w 4781741"/>
                  <a:gd name="connsiteY0" fmla="*/ 0 h 4211723"/>
                  <a:gd name="connsiteX1" fmla="*/ 1232371 w 4781741"/>
                  <a:gd name="connsiteY1" fmla="*/ 347795 h 4211723"/>
                  <a:gd name="connsiteX2" fmla="*/ 2962078 w 4781741"/>
                  <a:gd name="connsiteY2" fmla="*/ 2189607 h 4211723"/>
                  <a:gd name="connsiteX3" fmla="*/ 4332412 w 4781741"/>
                  <a:gd name="connsiteY3" fmla="*/ 2590575 h 4211723"/>
                  <a:gd name="connsiteX4" fmla="*/ 4781741 w 4781741"/>
                  <a:gd name="connsiteY4" fmla="*/ 4204612 h 4211723"/>
                  <a:gd name="connsiteX5" fmla="*/ 1315195 w 4781741"/>
                  <a:gd name="connsiteY5" fmla="*/ 4141005 h 4211723"/>
                  <a:gd name="connsiteX6" fmla="*/ 0 w 4781741"/>
                  <a:gd name="connsiteY6" fmla="*/ 0 h 4211723"/>
                  <a:gd name="connsiteX0" fmla="*/ 0 w 4781741"/>
                  <a:gd name="connsiteY0" fmla="*/ 0 h 4211576"/>
                  <a:gd name="connsiteX1" fmla="*/ 1232371 w 4781741"/>
                  <a:gd name="connsiteY1" fmla="*/ 347795 h 4211576"/>
                  <a:gd name="connsiteX2" fmla="*/ 2962078 w 4781741"/>
                  <a:gd name="connsiteY2" fmla="*/ 2189607 h 4211576"/>
                  <a:gd name="connsiteX3" fmla="*/ 4332412 w 4781741"/>
                  <a:gd name="connsiteY3" fmla="*/ 2590575 h 4211576"/>
                  <a:gd name="connsiteX4" fmla="*/ 4781741 w 4781741"/>
                  <a:gd name="connsiteY4" fmla="*/ 4204612 h 4211576"/>
                  <a:gd name="connsiteX5" fmla="*/ 1292610 w 4781741"/>
                  <a:gd name="connsiteY5" fmla="*/ 4137467 h 4211576"/>
                  <a:gd name="connsiteX6" fmla="*/ 0 w 4781741"/>
                  <a:gd name="connsiteY6" fmla="*/ 0 h 4211576"/>
                  <a:gd name="connsiteX0" fmla="*/ 0 w 4781741"/>
                  <a:gd name="connsiteY0" fmla="*/ 0 h 4214132"/>
                  <a:gd name="connsiteX1" fmla="*/ 1232371 w 4781741"/>
                  <a:gd name="connsiteY1" fmla="*/ 347795 h 4214132"/>
                  <a:gd name="connsiteX2" fmla="*/ 2962078 w 4781741"/>
                  <a:gd name="connsiteY2" fmla="*/ 2189607 h 4214132"/>
                  <a:gd name="connsiteX3" fmla="*/ 4332412 w 4781741"/>
                  <a:gd name="connsiteY3" fmla="*/ 2590575 h 4214132"/>
                  <a:gd name="connsiteX4" fmla="*/ 4781741 w 4781741"/>
                  <a:gd name="connsiteY4" fmla="*/ 4204612 h 4214132"/>
                  <a:gd name="connsiteX5" fmla="*/ 1292610 w 4781741"/>
                  <a:gd name="connsiteY5" fmla="*/ 4137467 h 4214132"/>
                  <a:gd name="connsiteX6" fmla="*/ 0 w 4781741"/>
                  <a:gd name="connsiteY6" fmla="*/ 0 h 4214132"/>
                  <a:gd name="connsiteX0" fmla="*/ 0 w 4781741"/>
                  <a:gd name="connsiteY0" fmla="*/ 0 h 4214132"/>
                  <a:gd name="connsiteX1" fmla="*/ 1232371 w 4781741"/>
                  <a:gd name="connsiteY1" fmla="*/ 347795 h 4214132"/>
                  <a:gd name="connsiteX2" fmla="*/ 2962078 w 4781741"/>
                  <a:gd name="connsiteY2" fmla="*/ 2189607 h 4214132"/>
                  <a:gd name="connsiteX3" fmla="*/ 3442400 w 4781741"/>
                  <a:gd name="connsiteY3" fmla="*/ 2856089 h 4214132"/>
                  <a:gd name="connsiteX4" fmla="*/ 4781741 w 4781741"/>
                  <a:gd name="connsiteY4" fmla="*/ 4204612 h 4214132"/>
                  <a:gd name="connsiteX5" fmla="*/ 1292610 w 4781741"/>
                  <a:gd name="connsiteY5" fmla="*/ 4137467 h 4214132"/>
                  <a:gd name="connsiteX6" fmla="*/ 0 w 4781741"/>
                  <a:gd name="connsiteY6" fmla="*/ 0 h 42141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781741" h="4214132">
                    <a:moveTo>
                      <a:pt x="0" y="0"/>
                    </a:moveTo>
                    <a:cubicBezTo>
                      <a:pt x="1408967" y="354247"/>
                      <a:pt x="664802" y="174178"/>
                      <a:pt x="1232371" y="347795"/>
                    </a:cubicBezTo>
                    <a:cubicBezTo>
                      <a:pt x="1909024" y="530786"/>
                      <a:pt x="2390563" y="1418824"/>
                      <a:pt x="2962078" y="2189607"/>
                    </a:cubicBezTo>
                    <a:cubicBezTo>
                      <a:pt x="3412765" y="2648193"/>
                      <a:pt x="3139123" y="2520255"/>
                      <a:pt x="3442400" y="2856089"/>
                    </a:cubicBezTo>
                    <a:cubicBezTo>
                      <a:pt x="3720736" y="3203441"/>
                      <a:pt x="4723763" y="3644963"/>
                      <a:pt x="4781741" y="4204612"/>
                    </a:cubicBezTo>
                    <a:cubicBezTo>
                      <a:pt x="3787179" y="4244615"/>
                      <a:pt x="2302682" y="4146171"/>
                      <a:pt x="1292610" y="4137467"/>
                    </a:cubicBezTo>
                    <a:cubicBezTo>
                      <a:pt x="1290482" y="3088825"/>
                      <a:pt x="2128" y="1048642"/>
                      <a:pt x="0" y="0"/>
                    </a:cubicBezTo>
                    <a:close/>
                  </a:path>
                </a:pathLst>
              </a:custGeom>
              <a:solidFill>
                <a:schemeClr val="tx2">
                  <a:lumMod val="20000"/>
                  <a:lumOff val="80000"/>
                </a:schemeClr>
              </a:solidFill>
              <a:ln w="6350" cap="rnd">
                <a:solidFill>
                  <a:schemeClr val="tx1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grpSp>
            <p:nvGrpSpPr>
              <p:cNvPr id="678" name="グループ化 677">
                <a:extLst>
                  <a:ext uri="{FF2B5EF4-FFF2-40B4-BE49-F238E27FC236}">
                    <a16:creationId xmlns:a16="http://schemas.microsoft.com/office/drawing/2014/main" id="{A46EA007-060B-4E2C-A3B2-4F4F26D6B3A4}"/>
                  </a:ext>
                </a:extLst>
              </p:cNvPr>
              <p:cNvGrpSpPr/>
              <p:nvPr/>
            </p:nvGrpSpPr>
            <p:grpSpPr>
              <a:xfrm>
                <a:off x="11593385" y="3038763"/>
                <a:ext cx="493728" cy="455946"/>
                <a:chOff x="1196595" y="1438874"/>
                <a:chExt cx="4240404" cy="3915908"/>
              </a:xfrm>
            </p:grpSpPr>
            <p:sp>
              <p:nvSpPr>
                <p:cNvPr id="694" name="フローチャート: 論理積ゲート 1">
                  <a:extLst>
                    <a:ext uri="{FF2B5EF4-FFF2-40B4-BE49-F238E27FC236}">
                      <a16:creationId xmlns:a16="http://schemas.microsoft.com/office/drawing/2014/main" id="{FF974AB1-4448-4BA0-9D66-6A91BFC09B6F}"/>
                    </a:ext>
                  </a:extLst>
                </p:cNvPr>
                <p:cNvSpPr/>
                <p:nvPr/>
              </p:nvSpPr>
              <p:spPr>
                <a:xfrm rot="16200000">
                  <a:off x="1351461" y="1284008"/>
                  <a:ext cx="3915908" cy="4225640"/>
                </a:xfrm>
                <a:custGeom>
                  <a:avLst/>
                  <a:gdLst>
                    <a:gd name="connsiteX0" fmla="*/ 0 w 3422072"/>
                    <a:gd name="connsiteY0" fmla="*/ 0 h 4225639"/>
                    <a:gd name="connsiteX1" fmla="*/ 1711036 w 3422072"/>
                    <a:gd name="connsiteY1" fmla="*/ 0 h 4225639"/>
                    <a:gd name="connsiteX2" fmla="*/ 3422072 w 3422072"/>
                    <a:gd name="connsiteY2" fmla="*/ 2112820 h 4225639"/>
                    <a:gd name="connsiteX3" fmla="*/ 1711036 w 3422072"/>
                    <a:gd name="connsiteY3" fmla="*/ 4225640 h 4225639"/>
                    <a:gd name="connsiteX4" fmla="*/ 0 w 3422072"/>
                    <a:gd name="connsiteY4" fmla="*/ 4225639 h 4225639"/>
                    <a:gd name="connsiteX5" fmla="*/ 0 w 3422072"/>
                    <a:gd name="connsiteY5" fmla="*/ 0 h 4225639"/>
                    <a:gd name="connsiteX0" fmla="*/ 589547 w 4011619"/>
                    <a:gd name="connsiteY0" fmla="*/ 0 h 4225640"/>
                    <a:gd name="connsiteX1" fmla="*/ 2300583 w 4011619"/>
                    <a:gd name="connsiteY1" fmla="*/ 0 h 4225640"/>
                    <a:gd name="connsiteX2" fmla="*/ 4011619 w 4011619"/>
                    <a:gd name="connsiteY2" fmla="*/ 2112820 h 4225640"/>
                    <a:gd name="connsiteX3" fmla="*/ 2300583 w 4011619"/>
                    <a:gd name="connsiteY3" fmla="*/ 4225640 h 4225640"/>
                    <a:gd name="connsiteX4" fmla="*/ 0 w 4011619"/>
                    <a:gd name="connsiteY4" fmla="*/ 4189547 h 4225640"/>
                    <a:gd name="connsiteX5" fmla="*/ 589547 w 4011619"/>
                    <a:gd name="connsiteY5" fmla="*/ 0 h 4225640"/>
                    <a:gd name="connsiteX0" fmla="*/ 649705 w 4071777"/>
                    <a:gd name="connsiteY0" fmla="*/ 0 h 4225640"/>
                    <a:gd name="connsiteX1" fmla="*/ 2360741 w 4071777"/>
                    <a:gd name="connsiteY1" fmla="*/ 0 h 4225640"/>
                    <a:gd name="connsiteX2" fmla="*/ 4071777 w 4071777"/>
                    <a:gd name="connsiteY2" fmla="*/ 2112820 h 4225640"/>
                    <a:gd name="connsiteX3" fmla="*/ 2360741 w 4071777"/>
                    <a:gd name="connsiteY3" fmla="*/ 4225640 h 4225640"/>
                    <a:gd name="connsiteX4" fmla="*/ 0 w 4071777"/>
                    <a:gd name="connsiteY4" fmla="*/ 4189549 h 4225640"/>
                    <a:gd name="connsiteX5" fmla="*/ 649705 w 4071777"/>
                    <a:gd name="connsiteY5" fmla="*/ 0 h 4225640"/>
                    <a:gd name="connsiteX0" fmla="*/ 649705 w 4072312"/>
                    <a:gd name="connsiteY0" fmla="*/ 0 h 4225640"/>
                    <a:gd name="connsiteX1" fmla="*/ 2360741 w 4072312"/>
                    <a:gd name="connsiteY1" fmla="*/ 0 h 4225640"/>
                    <a:gd name="connsiteX2" fmla="*/ 4071777 w 4072312"/>
                    <a:gd name="connsiteY2" fmla="*/ 2112820 h 4225640"/>
                    <a:gd name="connsiteX3" fmla="*/ 2360741 w 4072312"/>
                    <a:gd name="connsiteY3" fmla="*/ 4225640 h 4225640"/>
                    <a:gd name="connsiteX4" fmla="*/ 0 w 4072312"/>
                    <a:gd name="connsiteY4" fmla="*/ 4189549 h 4225640"/>
                    <a:gd name="connsiteX5" fmla="*/ 649705 w 4072312"/>
                    <a:gd name="connsiteY5" fmla="*/ 0 h 4225640"/>
                    <a:gd name="connsiteX0" fmla="*/ 649705 w 4084335"/>
                    <a:gd name="connsiteY0" fmla="*/ 0 h 4225640"/>
                    <a:gd name="connsiteX1" fmla="*/ 2360741 w 4084335"/>
                    <a:gd name="connsiteY1" fmla="*/ 0 h 4225640"/>
                    <a:gd name="connsiteX2" fmla="*/ 4083808 w 4084335"/>
                    <a:gd name="connsiteY2" fmla="*/ 1787967 h 4225640"/>
                    <a:gd name="connsiteX3" fmla="*/ 2360741 w 4084335"/>
                    <a:gd name="connsiteY3" fmla="*/ 4225640 h 4225640"/>
                    <a:gd name="connsiteX4" fmla="*/ 0 w 4084335"/>
                    <a:gd name="connsiteY4" fmla="*/ 4189549 h 4225640"/>
                    <a:gd name="connsiteX5" fmla="*/ 649705 w 4084335"/>
                    <a:gd name="connsiteY5" fmla="*/ 0 h 4225640"/>
                    <a:gd name="connsiteX0" fmla="*/ 649705 w 4060287"/>
                    <a:gd name="connsiteY0" fmla="*/ 0 h 4225640"/>
                    <a:gd name="connsiteX1" fmla="*/ 2360741 w 4060287"/>
                    <a:gd name="connsiteY1" fmla="*/ 0 h 4225640"/>
                    <a:gd name="connsiteX2" fmla="*/ 4059744 w 4060287"/>
                    <a:gd name="connsiteY2" fmla="*/ 2004539 h 4225640"/>
                    <a:gd name="connsiteX3" fmla="*/ 2360741 w 4060287"/>
                    <a:gd name="connsiteY3" fmla="*/ 4225640 h 4225640"/>
                    <a:gd name="connsiteX4" fmla="*/ 0 w 4060287"/>
                    <a:gd name="connsiteY4" fmla="*/ 4189549 h 4225640"/>
                    <a:gd name="connsiteX5" fmla="*/ 649705 w 4060287"/>
                    <a:gd name="connsiteY5" fmla="*/ 0 h 4225640"/>
                    <a:gd name="connsiteX0" fmla="*/ 505326 w 3915908"/>
                    <a:gd name="connsiteY0" fmla="*/ 0 h 4225640"/>
                    <a:gd name="connsiteX1" fmla="*/ 2216362 w 3915908"/>
                    <a:gd name="connsiteY1" fmla="*/ 0 h 4225640"/>
                    <a:gd name="connsiteX2" fmla="*/ 3915365 w 3915908"/>
                    <a:gd name="connsiteY2" fmla="*/ 2004539 h 4225640"/>
                    <a:gd name="connsiteX3" fmla="*/ 2216362 w 3915908"/>
                    <a:gd name="connsiteY3" fmla="*/ 4225640 h 4225640"/>
                    <a:gd name="connsiteX4" fmla="*/ 0 w 3915908"/>
                    <a:gd name="connsiteY4" fmla="*/ 4201584 h 4225640"/>
                    <a:gd name="connsiteX5" fmla="*/ 505326 w 3915908"/>
                    <a:gd name="connsiteY5" fmla="*/ 0 h 42256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915908" h="4225640">
                      <a:moveTo>
                        <a:pt x="505326" y="0"/>
                      </a:moveTo>
                      <a:lnTo>
                        <a:pt x="2216362" y="0"/>
                      </a:lnTo>
                      <a:cubicBezTo>
                        <a:pt x="3161341" y="0"/>
                        <a:pt x="3939430" y="1752064"/>
                        <a:pt x="3915365" y="2004539"/>
                      </a:cubicBezTo>
                      <a:cubicBezTo>
                        <a:pt x="3891300" y="2257014"/>
                        <a:pt x="3161341" y="4225640"/>
                        <a:pt x="2216362" y="4225640"/>
                      </a:cubicBezTo>
                      <a:lnTo>
                        <a:pt x="0" y="4201584"/>
                      </a:lnTo>
                      <a:lnTo>
                        <a:pt x="505326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41000">
                      <a:schemeClr val="bg1">
                        <a:lumMod val="95000"/>
                      </a:schemeClr>
                    </a:gs>
                    <a:gs pos="84000">
                      <a:schemeClr val="tx2">
                        <a:lumMod val="20000"/>
                        <a:lumOff val="80000"/>
                      </a:schemeClr>
                    </a:gs>
                  </a:gsLst>
                  <a:lin ang="9600000" scaled="0"/>
                  <a:tileRect/>
                </a:gradFill>
                <a:ln w="6350" cap="rnd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695" name="直線コネクタ 694">
                  <a:extLst>
                    <a:ext uri="{FF2B5EF4-FFF2-40B4-BE49-F238E27FC236}">
                      <a16:creationId xmlns:a16="http://schemas.microsoft.com/office/drawing/2014/main" id="{D4096658-FABD-44AB-BA07-67B8C034F3A3}"/>
                    </a:ext>
                  </a:extLst>
                </p:cNvPr>
                <p:cNvCxnSpPr/>
                <p:nvPr/>
              </p:nvCxnSpPr>
              <p:spPr>
                <a:xfrm flipV="1">
                  <a:off x="1780674" y="2117558"/>
                  <a:ext cx="2863515" cy="60157"/>
                </a:xfrm>
                <a:prstGeom prst="line">
                  <a:avLst/>
                </a:prstGeom>
                <a:ln w="63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6" name="直線コネクタ 695">
                  <a:extLst>
                    <a:ext uri="{FF2B5EF4-FFF2-40B4-BE49-F238E27FC236}">
                      <a16:creationId xmlns:a16="http://schemas.microsoft.com/office/drawing/2014/main" id="{C1A32A6B-F678-4A46-A52F-4A99017DFE42}"/>
                    </a:ext>
                  </a:extLst>
                </p:cNvPr>
                <p:cNvCxnSpPr/>
                <p:nvPr/>
              </p:nvCxnSpPr>
              <p:spPr>
                <a:xfrm>
                  <a:off x="2394283" y="2177715"/>
                  <a:ext cx="0" cy="2839452"/>
                </a:xfrm>
                <a:prstGeom prst="line">
                  <a:avLst/>
                </a:prstGeom>
                <a:ln w="63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7" name="直線コネクタ 696">
                  <a:extLst>
                    <a:ext uri="{FF2B5EF4-FFF2-40B4-BE49-F238E27FC236}">
                      <a16:creationId xmlns:a16="http://schemas.microsoft.com/office/drawing/2014/main" id="{8FBF6319-F21B-4C2B-A580-0D0BD319D8D0}"/>
                    </a:ext>
                  </a:extLst>
                </p:cNvPr>
                <p:cNvCxnSpPr/>
                <p:nvPr/>
              </p:nvCxnSpPr>
              <p:spPr>
                <a:xfrm>
                  <a:off x="3525252" y="2147636"/>
                  <a:ext cx="0" cy="2983831"/>
                </a:xfrm>
                <a:prstGeom prst="line">
                  <a:avLst/>
                </a:prstGeom>
                <a:ln w="63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8" name="直線コネクタ 697">
                  <a:extLst>
                    <a:ext uri="{FF2B5EF4-FFF2-40B4-BE49-F238E27FC236}">
                      <a16:creationId xmlns:a16="http://schemas.microsoft.com/office/drawing/2014/main" id="{05290455-5A78-43E0-A0D1-767D79A40F9C}"/>
                    </a:ext>
                  </a:extLst>
                </p:cNvPr>
                <p:cNvCxnSpPr/>
                <p:nvPr/>
              </p:nvCxnSpPr>
              <p:spPr>
                <a:xfrm>
                  <a:off x="3540017" y="3138420"/>
                  <a:ext cx="1882218" cy="40679"/>
                </a:xfrm>
                <a:prstGeom prst="line">
                  <a:avLst/>
                </a:prstGeom>
                <a:ln w="63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9" name="直線コネクタ 698">
                  <a:extLst>
                    <a:ext uri="{FF2B5EF4-FFF2-40B4-BE49-F238E27FC236}">
                      <a16:creationId xmlns:a16="http://schemas.microsoft.com/office/drawing/2014/main" id="{10950C83-F03A-48CC-9AB2-34298E899B12}"/>
                    </a:ext>
                  </a:extLst>
                </p:cNvPr>
                <p:cNvCxnSpPr/>
                <p:nvPr/>
              </p:nvCxnSpPr>
              <p:spPr>
                <a:xfrm>
                  <a:off x="1217923" y="3138420"/>
                  <a:ext cx="1197688" cy="25885"/>
                </a:xfrm>
                <a:prstGeom prst="line">
                  <a:avLst/>
                </a:prstGeom>
                <a:ln w="63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0" name="直線コネクタ 699">
                  <a:extLst>
                    <a:ext uri="{FF2B5EF4-FFF2-40B4-BE49-F238E27FC236}">
                      <a16:creationId xmlns:a16="http://schemas.microsoft.com/office/drawing/2014/main" id="{10D16F33-5299-4463-9E62-D114E51BBFBD}"/>
                    </a:ext>
                  </a:extLst>
                </p:cNvPr>
                <p:cNvCxnSpPr/>
                <p:nvPr/>
              </p:nvCxnSpPr>
              <p:spPr>
                <a:xfrm>
                  <a:off x="3540017" y="4522051"/>
                  <a:ext cx="1896982" cy="158233"/>
                </a:xfrm>
                <a:prstGeom prst="line">
                  <a:avLst/>
                </a:prstGeom>
                <a:ln w="63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1" name="直線コネクタ 700">
                  <a:extLst>
                    <a:ext uri="{FF2B5EF4-FFF2-40B4-BE49-F238E27FC236}">
                      <a16:creationId xmlns:a16="http://schemas.microsoft.com/office/drawing/2014/main" id="{45EF1592-8EDF-4969-8ACF-B9AD650817F8}"/>
                    </a:ext>
                  </a:extLst>
                </p:cNvPr>
                <p:cNvCxnSpPr/>
                <p:nvPr/>
              </p:nvCxnSpPr>
              <p:spPr>
                <a:xfrm>
                  <a:off x="1215184" y="4341576"/>
                  <a:ext cx="1200427" cy="79116"/>
                </a:xfrm>
                <a:prstGeom prst="line">
                  <a:avLst/>
                </a:prstGeom>
                <a:ln w="63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79" name="グループ化 678">
                <a:extLst>
                  <a:ext uri="{FF2B5EF4-FFF2-40B4-BE49-F238E27FC236}">
                    <a16:creationId xmlns:a16="http://schemas.microsoft.com/office/drawing/2014/main" id="{F6AA6E34-2CB2-442F-88DB-3CF61E56E17C}"/>
                  </a:ext>
                </a:extLst>
              </p:cNvPr>
              <p:cNvGrpSpPr/>
              <p:nvPr/>
            </p:nvGrpSpPr>
            <p:grpSpPr>
              <a:xfrm>
                <a:off x="11892018" y="3249080"/>
                <a:ext cx="161592" cy="176650"/>
                <a:chOff x="6211498" y="33671"/>
                <a:chExt cx="1839322" cy="2010724"/>
              </a:xfrm>
            </p:grpSpPr>
            <p:sp>
              <p:nvSpPr>
                <p:cNvPr id="692" name="星: 16 pt 92">
                  <a:extLst>
                    <a:ext uri="{FF2B5EF4-FFF2-40B4-BE49-F238E27FC236}">
                      <a16:creationId xmlns:a16="http://schemas.microsoft.com/office/drawing/2014/main" id="{8407C1BB-AC62-4DA6-9E9B-655060531715}"/>
                    </a:ext>
                  </a:extLst>
                </p:cNvPr>
                <p:cNvSpPr/>
                <p:nvPr/>
              </p:nvSpPr>
              <p:spPr>
                <a:xfrm>
                  <a:off x="6211498" y="33671"/>
                  <a:ext cx="1839322" cy="1421723"/>
                </a:xfrm>
                <a:custGeom>
                  <a:avLst/>
                  <a:gdLst>
                    <a:gd name="connsiteX0" fmla="*/ 0 w 596900"/>
                    <a:gd name="connsiteY0" fmla="*/ 476250 h 952500"/>
                    <a:gd name="connsiteX1" fmla="*/ 32078 w 596900"/>
                    <a:gd name="connsiteY1" fmla="*/ 391700 h 952500"/>
                    <a:gd name="connsiteX2" fmla="*/ 22718 w 596900"/>
                    <a:gd name="connsiteY2" fmla="*/ 293999 h 952500"/>
                    <a:gd name="connsiteX3" fmla="*/ 72631 w 596900"/>
                    <a:gd name="connsiteY3" fmla="*/ 235473 h 952500"/>
                    <a:gd name="connsiteX4" fmla="*/ 87413 w 596900"/>
                    <a:gd name="connsiteY4" fmla="*/ 139489 h 952500"/>
                    <a:gd name="connsiteX5" fmla="*/ 147563 w 596900"/>
                    <a:gd name="connsiteY5" fmla="*/ 115901 h 952500"/>
                    <a:gd name="connsiteX6" fmla="*/ 184239 w 596900"/>
                    <a:gd name="connsiteY6" fmla="*/ 36252 h 952500"/>
                    <a:gd name="connsiteX7" fmla="*/ 245466 w 596900"/>
                    <a:gd name="connsiteY7" fmla="*/ 51188 h 952500"/>
                    <a:gd name="connsiteX8" fmla="*/ 298450 w 596900"/>
                    <a:gd name="connsiteY8" fmla="*/ 0 h 952500"/>
                    <a:gd name="connsiteX9" fmla="*/ 351434 w 596900"/>
                    <a:gd name="connsiteY9" fmla="*/ 51188 h 952500"/>
                    <a:gd name="connsiteX10" fmla="*/ 412661 w 596900"/>
                    <a:gd name="connsiteY10" fmla="*/ 36252 h 952500"/>
                    <a:gd name="connsiteX11" fmla="*/ 449337 w 596900"/>
                    <a:gd name="connsiteY11" fmla="*/ 115901 h 952500"/>
                    <a:gd name="connsiteX12" fmla="*/ 509487 w 596900"/>
                    <a:gd name="connsiteY12" fmla="*/ 139489 h 952500"/>
                    <a:gd name="connsiteX13" fmla="*/ 524269 w 596900"/>
                    <a:gd name="connsiteY13" fmla="*/ 235473 h 952500"/>
                    <a:gd name="connsiteX14" fmla="*/ 574182 w 596900"/>
                    <a:gd name="connsiteY14" fmla="*/ 293999 h 952500"/>
                    <a:gd name="connsiteX15" fmla="*/ 564822 w 596900"/>
                    <a:gd name="connsiteY15" fmla="*/ 391700 h 952500"/>
                    <a:gd name="connsiteX16" fmla="*/ 596900 w 596900"/>
                    <a:gd name="connsiteY16" fmla="*/ 476250 h 952500"/>
                    <a:gd name="connsiteX17" fmla="*/ 564822 w 596900"/>
                    <a:gd name="connsiteY17" fmla="*/ 560800 h 952500"/>
                    <a:gd name="connsiteX18" fmla="*/ 574182 w 596900"/>
                    <a:gd name="connsiteY18" fmla="*/ 658501 h 952500"/>
                    <a:gd name="connsiteX19" fmla="*/ 524269 w 596900"/>
                    <a:gd name="connsiteY19" fmla="*/ 717027 h 952500"/>
                    <a:gd name="connsiteX20" fmla="*/ 509487 w 596900"/>
                    <a:gd name="connsiteY20" fmla="*/ 813011 h 952500"/>
                    <a:gd name="connsiteX21" fmla="*/ 449337 w 596900"/>
                    <a:gd name="connsiteY21" fmla="*/ 836599 h 952500"/>
                    <a:gd name="connsiteX22" fmla="*/ 412661 w 596900"/>
                    <a:gd name="connsiteY22" fmla="*/ 916248 h 952500"/>
                    <a:gd name="connsiteX23" fmla="*/ 351434 w 596900"/>
                    <a:gd name="connsiteY23" fmla="*/ 901312 h 952500"/>
                    <a:gd name="connsiteX24" fmla="*/ 298450 w 596900"/>
                    <a:gd name="connsiteY24" fmla="*/ 952500 h 952500"/>
                    <a:gd name="connsiteX25" fmla="*/ 245466 w 596900"/>
                    <a:gd name="connsiteY25" fmla="*/ 901312 h 952500"/>
                    <a:gd name="connsiteX26" fmla="*/ 184239 w 596900"/>
                    <a:gd name="connsiteY26" fmla="*/ 916248 h 952500"/>
                    <a:gd name="connsiteX27" fmla="*/ 147563 w 596900"/>
                    <a:gd name="connsiteY27" fmla="*/ 836599 h 952500"/>
                    <a:gd name="connsiteX28" fmla="*/ 87413 w 596900"/>
                    <a:gd name="connsiteY28" fmla="*/ 813011 h 952500"/>
                    <a:gd name="connsiteX29" fmla="*/ 72631 w 596900"/>
                    <a:gd name="connsiteY29" fmla="*/ 717027 h 952500"/>
                    <a:gd name="connsiteX30" fmla="*/ 22718 w 596900"/>
                    <a:gd name="connsiteY30" fmla="*/ 658501 h 952500"/>
                    <a:gd name="connsiteX31" fmla="*/ 32078 w 596900"/>
                    <a:gd name="connsiteY31" fmla="*/ 560800 h 952500"/>
                    <a:gd name="connsiteX32" fmla="*/ 0 w 596900"/>
                    <a:gd name="connsiteY32" fmla="*/ 476250 h 952500"/>
                    <a:gd name="connsiteX0" fmla="*/ 0 w 651269"/>
                    <a:gd name="connsiteY0" fmla="*/ 476250 h 952500"/>
                    <a:gd name="connsiteX1" fmla="*/ 32078 w 651269"/>
                    <a:gd name="connsiteY1" fmla="*/ 391700 h 952500"/>
                    <a:gd name="connsiteX2" fmla="*/ 22718 w 651269"/>
                    <a:gd name="connsiteY2" fmla="*/ 293999 h 952500"/>
                    <a:gd name="connsiteX3" fmla="*/ 72631 w 651269"/>
                    <a:gd name="connsiteY3" fmla="*/ 235473 h 952500"/>
                    <a:gd name="connsiteX4" fmla="*/ 87413 w 651269"/>
                    <a:gd name="connsiteY4" fmla="*/ 139489 h 952500"/>
                    <a:gd name="connsiteX5" fmla="*/ 147563 w 651269"/>
                    <a:gd name="connsiteY5" fmla="*/ 115901 h 952500"/>
                    <a:gd name="connsiteX6" fmla="*/ 184239 w 651269"/>
                    <a:gd name="connsiteY6" fmla="*/ 36252 h 952500"/>
                    <a:gd name="connsiteX7" fmla="*/ 245466 w 651269"/>
                    <a:gd name="connsiteY7" fmla="*/ 51188 h 952500"/>
                    <a:gd name="connsiteX8" fmla="*/ 298450 w 651269"/>
                    <a:gd name="connsiteY8" fmla="*/ 0 h 952500"/>
                    <a:gd name="connsiteX9" fmla="*/ 351434 w 651269"/>
                    <a:gd name="connsiteY9" fmla="*/ 51188 h 952500"/>
                    <a:gd name="connsiteX10" fmla="*/ 412661 w 651269"/>
                    <a:gd name="connsiteY10" fmla="*/ 36252 h 952500"/>
                    <a:gd name="connsiteX11" fmla="*/ 449337 w 651269"/>
                    <a:gd name="connsiteY11" fmla="*/ 115901 h 952500"/>
                    <a:gd name="connsiteX12" fmla="*/ 509487 w 651269"/>
                    <a:gd name="connsiteY12" fmla="*/ 139489 h 952500"/>
                    <a:gd name="connsiteX13" fmla="*/ 651269 w 651269"/>
                    <a:gd name="connsiteY13" fmla="*/ 210073 h 952500"/>
                    <a:gd name="connsiteX14" fmla="*/ 574182 w 651269"/>
                    <a:gd name="connsiteY14" fmla="*/ 293999 h 952500"/>
                    <a:gd name="connsiteX15" fmla="*/ 564822 w 651269"/>
                    <a:gd name="connsiteY15" fmla="*/ 391700 h 952500"/>
                    <a:gd name="connsiteX16" fmla="*/ 596900 w 651269"/>
                    <a:gd name="connsiteY16" fmla="*/ 476250 h 952500"/>
                    <a:gd name="connsiteX17" fmla="*/ 564822 w 651269"/>
                    <a:gd name="connsiteY17" fmla="*/ 560800 h 952500"/>
                    <a:gd name="connsiteX18" fmla="*/ 574182 w 651269"/>
                    <a:gd name="connsiteY18" fmla="*/ 658501 h 952500"/>
                    <a:gd name="connsiteX19" fmla="*/ 524269 w 651269"/>
                    <a:gd name="connsiteY19" fmla="*/ 717027 h 952500"/>
                    <a:gd name="connsiteX20" fmla="*/ 509487 w 651269"/>
                    <a:gd name="connsiteY20" fmla="*/ 813011 h 952500"/>
                    <a:gd name="connsiteX21" fmla="*/ 449337 w 651269"/>
                    <a:gd name="connsiteY21" fmla="*/ 836599 h 952500"/>
                    <a:gd name="connsiteX22" fmla="*/ 412661 w 651269"/>
                    <a:gd name="connsiteY22" fmla="*/ 916248 h 952500"/>
                    <a:gd name="connsiteX23" fmla="*/ 351434 w 651269"/>
                    <a:gd name="connsiteY23" fmla="*/ 901312 h 952500"/>
                    <a:gd name="connsiteX24" fmla="*/ 298450 w 651269"/>
                    <a:gd name="connsiteY24" fmla="*/ 952500 h 952500"/>
                    <a:gd name="connsiteX25" fmla="*/ 245466 w 651269"/>
                    <a:gd name="connsiteY25" fmla="*/ 901312 h 952500"/>
                    <a:gd name="connsiteX26" fmla="*/ 184239 w 651269"/>
                    <a:gd name="connsiteY26" fmla="*/ 916248 h 952500"/>
                    <a:gd name="connsiteX27" fmla="*/ 147563 w 651269"/>
                    <a:gd name="connsiteY27" fmla="*/ 836599 h 952500"/>
                    <a:gd name="connsiteX28" fmla="*/ 87413 w 651269"/>
                    <a:gd name="connsiteY28" fmla="*/ 813011 h 952500"/>
                    <a:gd name="connsiteX29" fmla="*/ 72631 w 651269"/>
                    <a:gd name="connsiteY29" fmla="*/ 717027 h 952500"/>
                    <a:gd name="connsiteX30" fmla="*/ 22718 w 651269"/>
                    <a:gd name="connsiteY30" fmla="*/ 658501 h 952500"/>
                    <a:gd name="connsiteX31" fmla="*/ 32078 w 651269"/>
                    <a:gd name="connsiteY31" fmla="*/ 560800 h 952500"/>
                    <a:gd name="connsiteX32" fmla="*/ 0 w 651269"/>
                    <a:gd name="connsiteY32" fmla="*/ 476250 h 952500"/>
                    <a:gd name="connsiteX0" fmla="*/ 0 w 666422"/>
                    <a:gd name="connsiteY0" fmla="*/ 476250 h 952500"/>
                    <a:gd name="connsiteX1" fmla="*/ 32078 w 666422"/>
                    <a:gd name="connsiteY1" fmla="*/ 391700 h 952500"/>
                    <a:gd name="connsiteX2" fmla="*/ 22718 w 666422"/>
                    <a:gd name="connsiteY2" fmla="*/ 293999 h 952500"/>
                    <a:gd name="connsiteX3" fmla="*/ 72631 w 666422"/>
                    <a:gd name="connsiteY3" fmla="*/ 235473 h 952500"/>
                    <a:gd name="connsiteX4" fmla="*/ 87413 w 666422"/>
                    <a:gd name="connsiteY4" fmla="*/ 139489 h 952500"/>
                    <a:gd name="connsiteX5" fmla="*/ 147563 w 666422"/>
                    <a:gd name="connsiteY5" fmla="*/ 115901 h 952500"/>
                    <a:gd name="connsiteX6" fmla="*/ 184239 w 666422"/>
                    <a:gd name="connsiteY6" fmla="*/ 36252 h 952500"/>
                    <a:gd name="connsiteX7" fmla="*/ 245466 w 666422"/>
                    <a:gd name="connsiteY7" fmla="*/ 51188 h 952500"/>
                    <a:gd name="connsiteX8" fmla="*/ 298450 w 666422"/>
                    <a:gd name="connsiteY8" fmla="*/ 0 h 952500"/>
                    <a:gd name="connsiteX9" fmla="*/ 351434 w 666422"/>
                    <a:gd name="connsiteY9" fmla="*/ 51188 h 952500"/>
                    <a:gd name="connsiteX10" fmla="*/ 412661 w 666422"/>
                    <a:gd name="connsiteY10" fmla="*/ 36252 h 952500"/>
                    <a:gd name="connsiteX11" fmla="*/ 449337 w 666422"/>
                    <a:gd name="connsiteY11" fmla="*/ 115901 h 952500"/>
                    <a:gd name="connsiteX12" fmla="*/ 509487 w 666422"/>
                    <a:gd name="connsiteY12" fmla="*/ 139489 h 952500"/>
                    <a:gd name="connsiteX13" fmla="*/ 651269 w 666422"/>
                    <a:gd name="connsiteY13" fmla="*/ 210073 h 952500"/>
                    <a:gd name="connsiteX14" fmla="*/ 574182 w 666422"/>
                    <a:gd name="connsiteY14" fmla="*/ 293999 h 952500"/>
                    <a:gd name="connsiteX15" fmla="*/ 666422 w 666422"/>
                    <a:gd name="connsiteY15" fmla="*/ 544100 h 952500"/>
                    <a:gd name="connsiteX16" fmla="*/ 596900 w 666422"/>
                    <a:gd name="connsiteY16" fmla="*/ 476250 h 952500"/>
                    <a:gd name="connsiteX17" fmla="*/ 564822 w 666422"/>
                    <a:gd name="connsiteY17" fmla="*/ 560800 h 952500"/>
                    <a:gd name="connsiteX18" fmla="*/ 574182 w 666422"/>
                    <a:gd name="connsiteY18" fmla="*/ 658501 h 952500"/>
                    <a:gd name="connsiteX19" fmla="*/ 524269 w 666422"/>
                    <a:gd name="connsiteY19" fmla="*/ 717027 h 952500"/>
                    <a:gd name="connsiteX20" fmla="*/ 509487 w 666422"/>
                    <a:gd name="connsiteY20" fmla="*/ 813011 h 952500"/>
                    <a:gd name="connsiteX21" fmla="*/ 449337 w 666422"/>
                    <a:gd name="connsiteY21" fmla="*/ 836599 h 952500"/>
                    <a:gd name="connsiteX22" fmla="*/ 412661 w 666422"/>
                    <a:gd name="connsiteY22" fmla="*/ 916248 h 952500"/>
                    <a:gd name="connsiteX23" fmla="*/ 351434 w 666422"/>
                    <a:gd name="connsiteY23" fmla="*/ 901312 h 952500"/>
                    <a:gd name="connsiteX24" fmla="*/ 298450 w 666422"/>
                    <a:gd name="connsiteY24" fmla="*/ 952500 h 952500"/>
                    <a:gd name="connsiteX25" fmla="*/ 245466 w 666422"/>
                    <a:gd name="connsiteY25" fmla="*/ 901312 h 952500"/>
                    <a:gd name="connsiteX26" fmla="*/ 184239 w 666422"/>
                    <a:gd name="connsiteY26" fmla="*/ 916248 h 952500"/>
                    <a:gd name="connsiteX27" fmla="*/ 147563 w 666422"/>
                    <a:gd name="connsiteY27" fmla="*/ 836599 h 952500"/>
                    <a:gd name="connsiteX28" fmla="*/ 87413 w 666422"/>
                    <a:gd name="connsiteY28" fmla="*/ 813011 h 952500"/>
                    <a:gd name="connsiteX29" fmla="*/ 72631 w 666422"/>
                    <a:gd name="connsiteY29" fmla="*/ 717027 h 952500"/>
                    <a:gd name="connsiteX30" fmla="*/ 22718 w 666422"/>
                    <a:gd name="connsiteY30" fmla="*/ 658501 h 952500"/>
                    <a:gd name="connsiteX31" fmla="*/ 32078 w 666422"/>
                    <a:gd name="connsiteY31" fmla="*/ 560800 h 952500"/>
                    <a:gd name="connsiteX32" fmla="*/ 0 w 666422"/>
                    <a:gd name="connsiteY32" fmla="*/ 476250 h 952500"/>
                    <a:gd name="connsiteX0" fmla="*/ 0 w 679122"/>
                    <a:gd name="connsiteY0" fmla="*/ 476250 h 952500"/>
                    <a:gd name="connsiteX1" fmla="*/ 32078 w 679122"/>
                    <a:gd name="connsiteY1" fmla="*/ 391700 h 952500"/>
                    <a:gd name="connsiteX2" fmla="*/ 22718 w 679122"/>
                    <a:gd name="connsiteY2" fmla="*/ 293999 h 952500"/>
                    <a:gd name="connsiteX3" fmla="*/ 72631 w 679122"/>
                    <a:gd name="connsiteY3" fmla="*/ 235473 h 952500"/>
                    <a:gd name="connsiteX4" fmla="*/ 87413 w 679122"/>
                    <a:gd name="connsiteY4" fmla="*/ 139489 h 952500"/>
                    <a:gd name="connsiteX5" fmla="*/ 147563 w 679122"/>
                    <a:gd name="connsiteY5" fmla="*/ 115901 h 952500"/>
                    <a:gd name="connsiteX6" fmla="*/ 184239 w 679122"/>
                    <a:gd name="connsiteY6" fmla="*/ 36252 h 952500"/>
                    <a:gd name="connsiteX7" fmla="*/ 245466 w 679122"/>
                    <a:gd name="connsiteY7" fmla="*/ 51188 h 952500"/>
                    <a:gd name="connsiteX8" fmla="*/ 298450 w 679122"/>
                    <a:gd name="connsiteY8" fmla="*/ 0 h 952500"/>
                    <a:gd name="connsiteX9" fmla="*/ 351434 w 679122"/>
                    <a:gd name="connsiteY9" fmla="*/ 51188 h 952500"/>
                    <a:gd name="connsiteX10" fmla="*/ 412661 w 679122"/>
                    <a:gd name="connsiteY10" fmla="*/ 36252 h 952500"/>
                    <a:gd name="connsiteX11" fmla="*/ 449337 w 679122"/>
                    <a:gd name="connsiteY11" fmla="*/ 115901 h 952500"/>
                    <a:gd name="connsiteX12" fmla="*/ 509487 w 679122"/>
                    <a:gd name="connsiteY12" fmla="*/ 139489 h 952500"/>
                    <a:gd name="connsiteX13" fmla="*/ 651269 w 679122"/>
                    <a:gd name="connsiteY13" fmla="*/ 210073 h 952500"/>
                    <a:gd name="connsiteX14" fmla="*/ 574182 w 679122"/>
                    <a:gd name="connsiteY14" fmla="*/ 293999 h 952500"/>
                    <a:gd name="connsiteX15" fmla="*/ 679122 w 679122"/>
                    <a:gd name="connsiteY15" fmla="*/ 582200 h 952500"/>
                    <a:gd name="connsiteX16" fmla="*/ 596900 w 679122"/>
                    <a:gd name="connsiteY16" fmla="*/ 476250 h 952500"/>
                    <a:gd name="connsiteX17" fmla="*/ 564822 w 679122"/>
                    <a:gd name="connsiteY17" fmla="*/ 560800 h 952500"/>
                    <a:gd name="connsiteX18" fmla="*/ 574182 w 679122"/>
                    <a:gd name="connsiteY18" fmla="*/ 658501 h 952500"/>
                    <a:gd name="connsiteX19" fmla="*/ 524269 w 679122"/>
                    <a:gd name="connsiteY19" fmla="*/ 717027 h 952500"/>
                    <a:gd name="connsiteX20" fmla="*/ 509487 w 679122"/>
                    <a:gd name="connsiteY20" fmla="*/ 813011 h 952500"/>
                    <a:gd name="connsiteX21" fmla="*/ 449337 w 679122"/>
                    <a:gd name="connsiteY21" fmla="*/ 836599 h 952500"/>
                    <a:gd name="connsiteX22" fmla="*/ 412661 w 679122"/>
                    <a:gd name="connsiteY22" fmla="*/ 916248 h 952500"/>
                    <a:gd name="connsiteX23" fmla="*/ 351434 w 679122"/>
                    <a:gd name="connsiteY23" fmla="*/ 901312 h 952500"/>
                    <a:gd name="connsiteX24" fmla="*/ 298450 w 679122"/>
                    <a:gd name="connsiteY24" fmla="*/ 952500 h 952500"/>
                    <a:gd name="connsiteX25" fmla="*/ 245466 w 679122"/>
                    <a:gd name="connsiteY25" fmla="*/ 901312 h 952500"/>
                    <a:gd name="connsiteX26" fmla="*/ 184239 w 679122"/>
                    <a:gd name="connsiteY26" fmla="*/ 916248 h 952500"/>
                    <a:gd name="connsiteX27" fmla="*/ 147563 w 679122"/>
                    <a:gd name="connsiteY27" fmla="*/ 836599 h 952500"/>
                    <a:gd name="connsiteX28" fmla="*/ 87413 w 679122"/>
                    <a:gd name="connsiteY28" fmla="*/ 813011 h 952500"/>
                    <a:gd name="connsiteX29" fmla="*/ 72631 w 679122"/>
                    <a:gd name="connsiteY29" fmla="*/ 717027 h 952500"/>
                    <a:gd name="connsiteX30" fmla="*/ 22718 w 679122"/>
                    <a:gd name="connsiteY30" fmla="*/ 658501 h 952500"/>
                    <a:gd name="connsiteX31" fmla="*/ 32078 w 679122"/>
                    <a:gd name="connsiteY31" fmla="*/ 560800 h 952500"/>
                    <a:gd name="connsiteX32" fmla="*/ 0 w 679122"/>
                    <a:gd name="connsiteY32" fmla="*/ 476250 h 952500"/>
                    <a:gd name="connsiteX0" fmla="*/ 0 w 679122"/>
                    <a:gd name="connsiteY0" fmla="*/ 476250 h 952500"/>
                    <a:gd name="connsiteX1" fmla="*/ 32078 w 679122"/>
                    <a:gd name="connsiteY1" fmla="*/ 391700 h 952500"/>
                    <a:gd name="connsiteX2" fmla="*/ 22718 w 679122"/>
                    <a:gd name="connsiteY2" fmla="*/ 293999 h 952500"/>
                    <a:gd name="connsiteX3" fmla="*/ 72631 w 679122"/>
                    <a:gd name="connsiteY3" fmla="*/ 235473 h 952500"/>
                    <a:gd name="connsiteX4" fmla="*/ 87413 w 679122"/>
                    <a:gd name="connsiteY4" fmla="*/ 139489 h 952500"/>
                    <a:gd name="connsiteX5" fmla="*/ 147563 w 679122"/>
                    <a:gd name="connsiteY5" fmla="*/ 115901 h 952500"/>
                    <a:gd name="connsiteX6" fmla="*/ 184239 w 679122"/>
                    <a:gd name="connsiteY6" fmla="*/ 36252 h 952500"/>
                    <a:gd name="connsiteX7" fmla="*/ 245466 w 679122"/>
                    <a:gd name="connsiteY7" fmla="*/ 51188 h 952500"/>
                    <a:gd name="connsiteX8" fmla="*/ 298450 w 679122"/>
                    <a:gd name="connsiteY8" fmla="*/ 0 h 952500"/>
                    <a:gd name="connsiteX9" fmla="*/ 351434 w 679122"/>
                    <a:gd name="connsiteY9" fmla="*/ 51188 h 952500"/>
                    <a:gd name="connsiteX10" fmla="*/ 412661 w 679122"/>
                    <a:gd name="connsiteY10" fmla="*/ 36252 h 952500"/>
                    <a:gd name="connsiteX11" fmla="*/ 449337 w 679122"/>
                    <a:gd name="connsiteY11" fmla="*/ 115901 h 952500"/>
                    <a:gd name="connsiteX12" fmla="*/ 509487 w 679122"/>
                    <a:gd name="connsiteY12" fmla="*/ 139489 h 952500"/>
                    <a:gd name="connsiteX13" fmla="*/ 651269 w 679122"/>
                    <a:gd name="connsiteY13" fmla="*/ 210073 h 952500"/>
                    <a:gd name="connsiteX14" fmla="*/ 574182 w 679122"/>
                    <a:gd name="connsiteY14" fmla="*/ 293999 h 952500"/>
                    <a:gd name="connsiteX15" fmla="*/ 679122 w 679122"/>
                    <a:gd name="connsiteY15" fmla="*/ 582200 h 952500"/>
                    <a:gd name="connsiteX16" fmla="*/ 596900 w 679122"/>
                    <a:gd name="connsiteY16" fmla="*/ 476250 h 952500"/>
                    <a:gd name="connsiteX17" fmla="*/ 564822 w 679122"/>
                    <a:gd name="connsiteY17" fmla="*/ 560800 h 952500"/>
                    <a:gd name="connsiteX18" fmla="*/ 548782 w 679122"/>
                    <a:gd name="connsiteY18" fmla="*/ 696601 h 952500"/>
                    <a:gd name="connsiteX19" fmla="*/ 524269 w 679122"/>
                    <a:gd name="connsiteY19" fmla="*/ 717027 h 952500"/>
                    <a:gd name="connsiteX20" fmla="*/ 509487 w 679122"/>
                    <a:gd name="connsiteY20" fmla="*/ 813011 h 952500"/>
                    <a:gd name="connsiteX21" fmla="*/ 449337 w 679122"/>
                    <a:gd name="connsiteY21" fmla="*/ 836599 h 952500"/>
                    <a:gd name="connsiteX22" fmla="*/ 412661 w 679122"/>
                    <a:gd name="connsiteY22" fmla="*/ 916248 h 952500"/>
                    <a:gd name="connsiteX23" fmla="*/ 351434 w 679122"/>
                    <a:gd name="connsiteY23" fmla="*/ 901312 h 952500"/>
                    <a:gd name="connsiteX24" fmla="*/ 298450 w 679122"/>
                    <a:gd name="connsiteY24" fmla="*/ 952500 h 952500"/>
                    <a:gd name="connsiteX25" fmla="*/ 245466 w 679122"/>
                    <a:gd name="connsiteY25" fmla="*/ 901312 h 952500"/>
                    <a:gd name="connsiteX26" fmla="*/ 184239 w 679122"/>
                    <a:gd name="connsiteY26" fmla="*/ 916248 h 952500"/>
                    <a:gd name="connsiteX27" fmla="*/ 147563 w 679122"/>
                    <a:gd name="connsiteY27" fmla="*/ 836599 h 952500"/>
                    <a:gd name="connsiteX28" fmla="*/ 87413 w 679122"/>
                    <a:gd name="connsiteY28" fmla="*/ 813011 h 952500"/>
                    <a:gd name="connsiteX29" fmla="*/ 72631 w 679122"/>
                    <a:gd name="connsiteY29" fmla="*/ 717027 h 952500"/>
                    <a:gd name="connsiteX30" fmla="*/ 22718 w 679122"/>
                    <a:gd name="connsiteY30" fmla="*/ 658501 h 952500"/>
                    <a:gd name="connsiteX31" fmla="*/ 32078 w 679122"/>
                    <a:gd name="connsiteY31" fmla="*/ 560800 h 952500"/>
                    <a:gd name="connsiteX32" fmla="*/ 0 w 679122"/>
                    <a:gd name="connsiteY32" fmla="*/ 476250 h 952500"/>
                    <a:gd name="connsiteX0" fmla="*/ 0 w 679122"/>
                    <a:gd name="connsiteY0" fmla="*/ 476250 h 952500"/>
                    <a:gd name="connsiteX1" fmla="*/ 32078 w 679122"/>
                    <a:gd name="connsiteY1" fmla="*/ 391700 h 952500"/>
                    <a:gd name="connsiteX2" fmla="*/ 22718 w 679122"/>
                    <a:gd name="connsiteY2" fmla="*/ 293999 h 952500"/>
                    <a:gd name="connsiteX3" fmla="*/ 72631 w 679122"/>
                    <a:gd name="connsiteY3" fmla="*/ 235473 h 952500"/>
                    <a:gd name="connsiteX4" fmla="*/ 87413 w 679122"/>
                    <a:gd name="connsiteY4" fmla="*/ 139489 h 952500"/>
                    <a:gd name="connsiteX5" fmla="*/ 147563 w 679122"/>
                    <a:gd name="connsiteY5" fmla="*/ 115901 h 952500"/>
                    <a:gd name="connsiteX6" fmla="*/ 184239 w 679122"/>
                    <a:gd name="connsiteY6" fmla="*/ 36252 h 952500"/>
                    <a:gd name="connsiteX7" fmla="*/ 245466 w 679122"/>
                    <a:gd name="connsiteY7" fmla="*/ 51188 h 952500"/>
                    <a:gd name="connsiteX8" fmla="*/ 298450 w 679122"/>
                    <a:gd name="connsiteY8" fmla="*/ 0 h 952500"/>
                    <a:gd name="connsiteX9" fmla="*/ 351434 w 679122"/>
                    <a:gd name="connsiteY9" fmla="*/ 51188 h 952500"/>
                    <a:gd name="connsiteX10" fmla="*/ 412661 w 679122"/>
                    <a:gd name="connsiteY10" fmla="*/ 36252 h 952500"/>
                    <a:gd name="connsiteX11" fmla="*/ 449337 w 679122"/>
                    <a:gd name="connsiteY11" fmla="*/ 115901 h 952500"/>
                    <a:gd name="connsiteX12" fmla="*/ 509487 w 679122"/>
                    <a:gd name="connsiteY12" fmla="*/ 139489 h 952500"/>
                    <a:gd name="connsiteX13" fmla="*/ 651269 w 679122"/>
                    <a:gd name="connsiteY13" fmla="*/ 210073 h 952500"/>
                    <a:gd name="connsiteX14" fmla="*/ 574182 w 679122"/>
                    <a:gd name="connsiteY14" fmla="*/ 293999 h 952500"/>
                    <a:gd name="connsiteX15" fmla="*/ 679122 w 679122"/>
                    <a:gd name="connsiteY15" fmla="*/ 582200 h 952500"/>
                    <a:gd name="connsiteX16" fmla="*/ 596900 w 679122"/>
                    <a:gd name="connsiteY16" fmla="*/ 476250 h 952500"/>
                    <a:gd name="connsiteX17" fmla="*/ 564822 w 679122"/>
                    <a:gd name="connsiteY17" fmla="*/ 560800 h 952500"/>
                    <a:gd name="connsiteX18" fmla="*/ 548782 w 679122"/>
                    <a:gd name="connsiteY18" fmla="*/ 696601 h 952500"/>
                    <a:gd name="connsiteX19" fmla="*/ 524269 w 679122"/>
                    <a:gd name="connsiteY19" fmla="*/ 805927 h 952500"/>
                    <a:gd name="connsiteX20" fmla="*/ 509487 w 679122"/>
                    <a:gd name="connsiteY20" fmla="*/ 813011 h 952500"/>
                    <a:gd name="connsiteX21" fmla="*/ 449337 w 679122"/>
                    <a:gd name="connsiteY21" fmla="*/ 836599 h 952500"/>
                    <a:gd name="connsiteX22" fmla="*/ 412661 w 679122"/>
                    <a:gd name="connsiteY22" fmla="*/ 916248 h 952500"/>
                    <a:gd name="connsiteX23" fmla="*/ 351434 w 679122"/>
                    <a:gd name="connsiteY23" fmla="*/ 901312 h 952500"/>
                    <a:gd name="connsiteX24" fmla="*/ 298450 w 679122"/>
                    <a:gd name="connsiteY24" fmla="*/ 952500 h 952500"/>
                    <a:gd name="connsiteX25" fmla="*/ 245466 w 679122"/>
                    <a:gd name="connsiteY25" fmla="*/ 901312 h 952500"/>
                    <a:gd name="connsiteX26" fmla="*/ 184239 w 679122"/>
                    <a:gd name="connsiteY26" fmla="*/ 916248 h 952500"/>
                    <a:gd name="connsiteX27" fmla="*/ 147563 w 679122"/>
                    <a:gd name="connsiteY27" fmla="*/ 836599 h 952500"/>
                    <a:gd name="connsiteX28" fmla="*/ 87413 w 679122"/>
                    <a:gd name="connsiteY28" fmla="*/ 813011 h 952500"/>
                    <a:gd name="connsiteX29" fmla="*/ 72631 w 679122"/>
                    <a:gd name="connsiteY29" fmla="*/ 717027 h 952500"/>
                    <a:gd name="connsiteX30" fmla="*/ 22718 w 679122"/>
                    <a:gd name="connsiteY30" fmla="*/ 658501 h 952500"/>
                    <a:gd name="connsiteX31" fmla="*/ 32078 w 679122"/>
                    <a:gd name="connsiteY31" fmla="*/ 560800 h 952500"/>
                    <a:gd name="connsiteX32" fmla="*/ 0 w 679122"/>
                    <a:gd name="connsiteY32" fmla="*/ 476250 h 952500"/>
                    <a:gd name="connsiteX0" fmla="*/ 0 w 679122"/>
                    <a:gd name="connsiteY0" fmla="*/ 476250 h 952500"/>
                    <a:gd name="connsiteX1" fmla="*/ 32078 w 679122"/>
                    <a:gd name="connsiteY1" fmla="*/ 391700 h 952500"/>
                    <a:gd name="connsiteX2" fmla="*/ 22718 w 679122"/>
                    <a:gd name="connsiteY2" fmla="*/ 293999 h 952500"/>
                    <a:gd name="connsiteX3" fmla="*/ 72631 w 679122"/>
                    <a:gd name="connsiteY3" fmla="*/ 235473 h 952500"/>
                    <a:gd name="connsiteX4" fmla="*/ 87413 w 679122"/>
                    <a:gd name="connsiteY4" fmla="*/ 139489 h 952500"/>
                    <a:gd name="connsiteX5" fmla="*/ 147563 w 679122"/>
                    <a:gd name="connsiteY5" fmla="*/ 115901 h 952500"/>
                    <a:gd name="connsiteX6" fmla="*/ 184239 w 679122"/>
                    <a:gd name="connsiteY6" fmla="*/ 36252 h 952500"/>
                    <a:gd name="connsiteX7" fmla="*/ 245466 w 679122"/>
                    <a:gd name="connsiteY7" fmla="*/ 51188 h 952500"/>
                    <a:gd name="connsiteX8" fmla="*/ 298450 w 679122"/>
                    <a:gd name="connsiteY8" fmla="*/ 0 h 952500"/>
                    <a:gd name="connsiteX9" fmla="*/ 351434 w 679122"/>
                    <a:gd name="connsiteY9" fmla="*/ 51188 h 952500"/>
                    <a:gd name="connsiteX10" fmla="*/ 412661 w 679122"/>
                    <a:gd name="connsiteY10" fmla="*/ 36252 h 952500"/>
                    <a:gd name="connsiteX11" fmla="*/ 449337 w 679122"/>
                    <a:gd name="connsiteY11" fmla="*/ 115901 h 952500"/>
                    <a:gd name="connsiteX12" fmla="*/ 509487 w 679122"/>
                    <a:gd name="connsiteY12" fmla="*/ 139489 h 952500"/>
                    <a:gd name="connsiteX13" fmla="*/ 651269 w 679122"/>
                    <a:gd name="connsiteY13" fmla="*/ 210073 h 952500"/>
                    <a:gd name="connsiteX14" fmla="*/ 574182 w 679122"/>
                    <a:gd name="connsiteY14" fmla="*/ 293999 h 952500"/>
                    <a:gd name="connsiteX15" fmla="*/ 679122 w 679122"/>
                    <a:gd name="connsiteY15" fmla="*/ 582200 h 952500"/>
                    <a:gd name="connsiteX16" fmla="*/ 596900 w 679122"/>
                    <a:gd name="connsiteY16" fmla="*/ 476250 h 952500"/>
                    <a:gd name="connsiteX17" fmla="*/ 564822 w 679122"/>
                    <a:gd name="connsiteY17" fmla="*/ 560800 h 952500"/>
                    <a:gd name="connsiteX18" fmla="*/ 548782 w 679122"/>
                    <a:gd name="connsiteY18" fmla="*/ 696601 h 952500"/>
                    <a:gd name="connsiteX19" fmla="*/ 524269 w 679122"/>
                    <a:gd name="connsiteY19" fmla="*/ 805927 h 952500"/>
                    <a:gd name="connsiteX20" fmla="*/ 509487 w 679122"/>
                    <a:gd name="connsiteY20" fmla="*/ 813011 h 952500"/>
                    <a:gd name="connsiteX21" fmla="*/ 449337 w 679122"/>
                    <a:gd name="connsiteY21" fmla="*/ 836599 h 952500"/>
                    <a:gd name="connsiteX22" fmla="*/ 374561 w 679122"/>
                    <a:gd name="connsiteY22" fmla="*/ 928948 h 952500"/>
                    <a:gd name="connsiteX23" fmla="*/ 351434 w 679122"/>
                    <a:gd name="connsiteY23" fmla="*/ 901312 h 952500"/>
                    <a:gd name="connsiteX24" fmla="*/ 298450 w 679122"/>
                    <a:gd name="connsiteY24" fmla="*/ 952500 h 952500"/>
                    <a:gd name="connsiteX25" fmla="*/ 245466 w 679122"/>
                    <a:gd name="connsiteY25" fmla="*/ 901312 h 952500"/>
                    <a:gd name="connsiteX26" fmla="*/ 184239 w 679122"/>
                    <a:gd name="connsiteY26" fmla="*/ 916248 h 952500"/>
                    <a:gd name="connsiteX27" fmla="*/ 147563 w 679122"/>
                    <a:gd name="connsiteY27" fmla="*/ 836599 h 952500"/>
                    <a:gd name="connsiteX28" fmla="*/ 87413 w 679122"/>
                    <a:gd name="connsiteY28" fmla="*/ 813011 h 952500"/>
                    <a:gd name="connsiteX29" fmla="*/ 72631 w 679122"/>
                    <a:gd name="connsiteY29" fmla="*/ 717027 h 952500"/>
                    <a:gd name="connsiteX30" fmla="*/ 22718 w 679122"/>
                    <a:gd name="connsiteY30" fmla="*/ 658501 h 952500"/>
                    <a:gd name="connsiteX31" fmla="*/ 32078 w 679122"/>
                    <a:gd name="connsiteY31" fmla="*/ 560800 h 952500"/>
                    <a:gd name="connsiteX32" fmla="*/ 0 w 679122"/>
                    <a:gd name="connsiteY32" fmla="*/ 476250 h 952500"/>
                    <a:gd name="connsiteX0" fmla="*/ 0 w 679122"/>
                    <a:gd name="connsiteY0" fmla="*/ 476250 h 952500"/>
                    <a:gd name="connsiteX1" fmla="*/ 32078 w 679122"/>
                    <a:gd name="connsiteY1" fmla="*/ 391700 h 952500"/>
                    <a:gd name="connsiteX2" fmla="*/ 22718 w 679122"/>
                    <a:gd name="connsiteY2" fmla="*/ 293999 h 952500"/>
                    <a:gd name="connsiteX3" fmla="*/ 72631 w 679122"/>
                    <a:gd name="connsiteY3" fmla="*/ 235473 h 952500"/>
                    <a:gd name="connsiteX4" fmla="*/ 87413 w 679122"/>
                    <a:gd name="connsiteY4" fmla="*/ 139489 h 952500"/>
                    <a:gd name="connsiteX5" fmla="*/ 147563 w 679122"/>
                    <a:gd name="connsiteY5" fmla="*/ 115901 h 952500"/>
                    <a:gd name="connsiteX6" fmla="*/ 184239 w 679122"/>
                    <a:gd name="connsiteY6" fmla="*/ 36252 h 952500"/>
                    <a:gd name="connsiteX7" fmla="*/ 245466 w 679122"/>
                    <a:gd name="connsiteY7" fmla="*/ 51188 h 952500"/>
                    <a:gd name="connsiteX8" fmla="*/ 298450 w 679122"/>
                    <a:gd name="connsiteY8" fmla="*/ 0 h 952500"/>
                    <a:gd name="connsiteX9" fmla="*/ 351434 w 679122"/>
                    <a:gd name="connsiteY9" fmla="*/ 51188 h 952500"/>
                    <a:gd name="connsiteX10" fmla="*/ 412661 w 679122"/>
                    <a:gd name="connsiteY10" fmla="*/ 36252 h 952500"/>
                    <a:gd name="connsiteX11" fmla="*/ 449337 w 679122"/>
                    <a:gd name="connsiteY11" fmla="*/ 115901 h 952500"/>
                    <a:gd name="connsiteX12" fmla="*/ 509487 w 679122"/>
                    <a:gd name="connsiteY12" fmla="*/ 139489 h 952500"/>
                    <a:gd name="connsiteX13" fmla="*/ 651269 w 679122"/>
                    <a:gd name="connsiteY13" fmla="*/ 210073 h 952500"/>
                    <a:gd name="connsiteX14" fmla="*/ 574182 w 679122"/>
                    <a:gd name="connsiteY14" fmla="*/ 293999 h 952500"/>
                    <a:gd name="connsiteX15" fmla="*/ 679122 w 679122"/>
                    <a:gd name="connsiteY15" fmla="*/ 582200 h 952500"/>
                    <a:gd name="connsiteX16" fmla="*/ 596900 w 679122"/>
                    <a:gd name="connsiteY16" fmla="*/ 476250 h 952500"/>
                    <a:gd name="connsiteX17" fmla="*/ 564822 w 679122"/>
                    <a:gd name="connsiteY17" fmla="*/ 560800 h 952500"/>
                    <a:gd name="connsiteX18" fmla="*/ 548782 w 679122"/>
                    <a:gd name="connsiteY18" fmla="*/ 696601 h 952500"/>
                    <a:gd name="connsiteX19" fmla="*/ 524269 w 679122"/>
                    <a:gd name="connsiteY19" fmla="*/ 805927 h 952500"/>
                    <a:gd name="connsiteX20" fmla="*/ 509487 w 679122"/>
                    <a:gd name="connsiteY20" fmla="*/ 813011 h 952500"/>
                    <a:gd name="connsiteX21" fmla="*/ 449337 w 679122"/>
                    <a:gd name="connsiteY21" fmla="*/ 836599 h 952500"/>
                    <a:gd name="connsiteX22" fmla="*/ 374561 w 679122"/>
                    <a:gd name="connsiteY22" fmla="*/ 928948 h 952500"/>
                    <a:gd name="connsiteX23" fmla="*/ 351434 w 679122"/>
                    <a:gd name="connsiteY23" fmla="*/ 901312 h 952500"/>
                    <a:gd name="connsiteX24" fmla="*/ 298450 w 679122"/>
                    <a:gd name="connsiteY24" fmla="*/ 952500 h 952500"/>
                    <a:gd name="connsiteX25" fmla="*/ 245466 w 679122"/>
                    <a:gd name="connsiteY25" fmla="*/ 901312 h 952500"/>
                    <a:gd name="connsiteX26" fmla="*/ 184239 w 679122"/>
                    <a:gd name="connsiteY26" fmla="*/ 916248 h 952500"/>
                    <a:gd name="connsiteX27" fmla="*/ 109463 w 679122"/>
                    <a:gd name="connsiteY27" fmla="*/ 836599 h 952500"/>
                    <a:gd name="connsiteX28" fmla="*/ 87413 w 679122"/>
                    <a:gd name="connsiteY28" fmla="*/ 813011 h 952500"/>
                    <a:gd name="connsiteX29" fmla="*/ 72631 w 679122"/>
                    <a:gd name="connsiteY29" fmla="*/ 717027 h 952500"/>
                    <a:gd name="connsiteX30" fmla="*/ 22718 w 679122"/>
                    <a:gd name="connsiteY30" fmla="*/ 658501 h 952500"/>
                    <a:gd name="connsiteX31" fmla="*/ 32078 w 679122"/>
                    <a:gd name="connsiteY31" fmla="*/ 560800 h 952500"/>
                    <a:gd name="connsiteX32" fmla="*/ 0 w 679122"/>
                    <a:gd name="connsiteY32" fmla="*/ 476250 h 952500"/>
                    <a:gd name="connsiteX0" fmla="*/ 0 w 679122"/>
                    <a:gd name="connsiteY0" fmla="*/ 476250 h 952500"/>
                    <a:gd name="connsiteX1" fmla="*/ 32078 w 679122"/>
                    <a:gd name="connsiteY1" fmla="*/ 391700 h 952500"/>
                    <a:gd name="connsiteX2" fmla="*/ 22718 w 679122"/>
                    <a:gd name="connsiteY2" fmla="*/ 293999 h 952500"/>
                    <a:gd name="connsiteX3" fmla="*/ 72631 w 679122"/>
                    <a:gd name="connsiteY3" fmla="*/ 235473 h 952500"/>
                    <a:gd name="connsiteX4" fmla="*/ 87413 w 679122"/>
                    <a:gd name="connsiteY4" fmla="*/ 139489 h 952500"/>
                    <a:gd name="connsiteX5" fmla="*/ 147563 w 679122"/>
                    <a:gd name="connsiteY5" fmla="*/ 115901 h 952500"/>
                    <a:gd name="connsiteX6" fmla="*/ 184239 w 679122"/>
                    <a:gd name="connsiteY6" fmla="*/ 36252 h 952500"/>
                    <a:gd name="connsiteX7" fmla="*/ 245466 w 679122"/>
                    <a:gd name="connsiteY7" fmla="*/ 51188 h 952500"/>
                    <a:gd name="connsiteX8" fmla="*/ 298450 w 679122"/>
                    <a:gd name="connsiteY8" fmla="*/ 0 h 952500"/>
                    <a:gd name="connsiteX9" fmla="*/ 351434 w 679122"/>
                    <a:gd name="connsiteY9" fmla="*/ 51188 h 952500"/>
                    <a:gd name="connsiteX10" fmla="*/ 412661 w 679122"/>
                    <a:gd name="connsiteY10" fmla="*/ 36252 h 952500"/>
                    <a:gd name="connsiteX11" fmla="*/ 449337 w 679122"/>
                    <a:gd name="connsiteY11" fmla="*/ 115901 h 952500"/>
                    <a:gd name="connsiteX12" fmla="*/ 509487 w 679122"/>
                    <a:gd name="connsiteY12" fmla="*/ 139489 h 952500"/>
                    <a:gd name="connsiteX13" fmla="*/ 651269 w 679122"/>
                    <a:gd name="connsiteY13" fmla="*/ 210073 h 952500"/>
                    <a:gd name="connsiteX14" fmla="*/ 574182 w 679122"/>
                    <a:gd name="connsiteY14" fmla="*/ 293999 h 952500"/>
                    <a:gd name="connsiteX15" fmla="*/ 679122 w 679122"/>
                    <a:gd name="connsiteY15" fmla="*/ 582200 h 952500"/>
                    <a:gd name="connsiteX16" fmla="*/ 596900 w 679122"/>
                    <a:gd name="connsiteY16" fmla="*/ 476250 h 952500"/>
                    <a:gd name="connsiteX17" fmla="*/ 564822 w 679122"/>
                    <a:gd name="connsiteY17" fmla="*/ 560800 h 952500"/>
                    <a:gd name="connsiteX18" fmla="*/ 548782 w 679122"/>
                    <a:gd name="connsiteY18" fmla="*/ 696601 h 952500"/>
                    <a:gd name="connsiteX19" fmla="*/ 524269 w 679122"/>
                    <a:gd name="connsiteY19" fmla="*/ 805927 h 952500"/>
                    <a:gd name="connsiteX20" fmla="*/ 509487 w 679122"/>
                    <a:gd name="connsiteY20" fmla="*/ 813011 h 952500"/>
                    <a:gd name="connsiteX21" fmla="*/ 449337 w 679122"/>
                    <a:gd name="connsiteY21" fmla="*/ 836599 h 952500"/>
                    <a:gd name="connsiteX22" fmla="*/ 374561 w 679122"/>
                    <a:gd name="connsiteY22" fmla="*/ 928948 h 952500"/>
                    <a:gd name="connsiteX23" fmla="*/ 351434 w 679122"/>
                    <a:gd name="connsiteY23" fmla="*/ 901312 h 952500"/>
                    <a:gd name="connsiteX24" fmla="*/ 298450 w 679122"/>
                    <a:gd name="connsiteY24" fmla="*/ 952500 h 952500"/>
                    <a:gd name="connsiteX25" fmla="*/ 245466 w 679122"/>
                    <a:gd name="connsiteY25" fmla="*/ 901312 h 952500"/>
                    <a:gd name="connsiteX26" fmla="*/ 184239 w 679122"/>
                    <a:gd name="connsiteY26" fmla="*/ 916248 h 952500"/>
                    <a:gd name="connsiteX27" fmla="*/ 109463 w 679122"/>
                    <a:gd name="connsiteY27" fmla="*/ 836599 h 952500"/>
                    <a:gd name="connsiteX28" fmla="*/ 87413 w 679122"/>
                    <a:gd name="connsiteY28" fmla="*/ 813011 h 952500"/>
                    <a:gd name="connsiteX29" fmla="*/ 72631 w 679122"/>
                    <a:gd name="connsiteY29" fmla="*/ 717027 h 952500"/>
                    <a:gd name="connsiteX30" fmla="*/ 10018 w 679122"/>
                    <a:gd name="connsiteY30" fmla="*/ 620401 h 952500"/>
                    <a:gd name="connsiteX31" fmla="*/ 32078 w 679122"/>
                    <a:gd name="connsiteY31" fmla="*/ 560800 h 952500"/>
                    <a:gd name="connsiteX32" fmla="*/ 0 w 679122"/>
                    <a:gd name="connsiteY32" fmla="*/ 476250 h 952500"/>
                    <a:gd name="connsiteX0" fmla="*/ 0 w 679122"/>
                    <a:gd name="connsiteY0" fmla="*/ 476250 h 952500"/>
                    <a:gd name="connsiteX1" fmla="*/ 32078 w 679122"/>
                    <a:gd name="connsiteY1" fmla="*/ 391700 h 952500"/>
                    <a:gd name="connsiteX2" fmla="*/ 22718 w 679122"/>
                    <a:gd name="connsiteY2" fmla="*/ 293999 h 952500"/>
                    <a:gd name="connsiteX3" fmla="*/ 72631 w 679122"/>
                    <a:gd name="connsiteY3" fmla="*/ 235473 h 952500"/>
                    <a:gd name="connsiteX4" fmla="*/ 87413 w 679122"/>
                    <a:gd name="connsiteY4" fmla="*/ 139489 h 952500"/>
                    <a:gd name="connsiteX5" fmla="*/ 147563 w 679122"/>
                    <a:gd name="connsiteY5" fmla="*/ 115901 h 952500"/>
                    <a:gd name="connsiteX6" fmla="*/ 184239 w 679122"/>
                    <a:gd name="connsiteY6" fmla="*/ 36252 h 952500"/>
                    <a:gd name="connsiteX7" fmla="*/ 245466 w 679122"/>
                    <a:gd name="connsiteY7" fmla="*/ 51188 h 952500"/>
                    <a:gd name="connsiteX8" fmla="*/ 298450 w 679122"/>
                    <a:gd name="connsiteY8" fmla="*/ 0 h 952500"/>
                    <a:gd name="connsiteX9" fmla="*/ 351434 w 679122"/>
                    <a:gd name="connsiteY9" fmla="*/ 51188 h 952500"/>
                    <a:gd name="connsiteX10" fmla="*/ 412661 w 679122"/>
                    <a:gd name="connsiteY10" fmla="*/ 36252 h 952500"/>
                    <a:gd name="connsiteX11" fmla="*/ 449337 w 679122"/>
                    <a:gd name="connsiteY11" fmla="*/ 115901 h 952500"/>
                    <a:gd name="connsiteX12" fmla="*/ 509487 w 679122"/>
                    <a:gd name="connsiteY12" fmla="*/ 139489 h 952500"/>
                    <a:gd name="connsiteX13" fmla="*/ 651269 w 679122"/>
                    <a:gd name="connsiteY13" fmla="*/ 210073 h 952500"/>
                    <a:gd name="connsiteX14" fmla="*/ 574182 w 679122"/>
                    <a:gd name="connsiteY14" fmla="*/ 293999 h 952500"/>
                    <a:gd name="connsiteX15" fmla="*/ 679122 w 679122"/>
                    <a:gd name="connsiteY15" fmla="*/ 582200 h 952500"/>
                    <a:gd name="connsiteX16" fmla="*/ 596900 w 679122"/>
                    <a:gd name="connsiteY16" fmla="*/ 476250 h 952500"/>
                    <a:gd name="connsiteX17" fmla="*/ 564822 w 679122"/>
                    <a:gd name="connsiteY17" fmla="*/ 560800 h 952500"/>
                    <a:gd name="connsiteX18" fmla="*/ 548782 w 679122"/>
                    <a:gd name="connsiteY18" fmla="*/ 696601 h 952500"/>
                    <a:gd name="connsiteX19" fmla="*/ 524269 w 679122"/>
                    <a:gd name="connsiteY19" fmla="*/ 805927 h 952500"/>
                    <a:gd name="connsiteX20" fmla="*/ 509487 w 679122"/>
                    <a:gd name="connsiteY20" fmla="*/ 813011 h 952500"/>
                    <a:gd name="connsiteX21" fmla="*/ 449337 w 679122"/>
                    <a:gd name="connsiteY21" fmla="*/ 836599 h 952500"/>
                    <a:gd name="connsiteX22" fmla="*/ 374561 w 679122"/>
                    <a:gd name="connsiteY22" fmla="*/ 928948 h 952500"/>
                    <a:gd name="connsiteX23" fmla="*/ 351434 w 679122"/>
                    <a:gd name="connsiteY23" fmla="*/ 901312 h 952500"/>
                    <a:gd name="connsiteX24" fmla="*/ 298450 w 679122"/>
                    <a:gd name="connsiteY24" fmla="*/ 952500 h 952500"/>
                    <a:gd name="connsiteX25" fmla="*/ 245466 w 679122"/>
                    <a:gd name="connsiteY25" fmla="*/ 901312 h 952500"/>
                    <a:gd name="connsiteX26" fmla="*/ 184239 w 679122"/>
                    <a:gd name="connsiteY26" fmla="*/ 916248 h 952500"/>
                    <a:gd name="connsiteX27" fmla="*/ 109463 w 679122"/>
                    <a:gd name="connsiteY27" fmla="*/ 836599 h 952500"/>
                    <a:gd name="connsiteX28" fmla="*/ 87413 w 679122"/>
                    <a:gd name="connsiteY28" fmla="*/ 813011 h 952500"/>
                    <a:gd name="connsiteX29" fmla="*/ 72631 w 679122"/>
                    <a:gd name="connsiteY29" fmla="*/ 717027 h 952500"/>
                    <a:gd name="connsiteX30" fmla="*/ 10018 w 679122"/>
                    <a:gd name="connsiteY30" fmla="*/ 620401 h 952500"/>
                    <a:gd name="connsiteX31" fmla="*/ 32078 w 679122"/>
                    <a:gd name="connsiteY31" fmla="*/ 522700 h 952500"/>
                    <a:gd name="connsiteX32" fmla="*/ 0 w 679122"/>
                    <a:gd name="connsiteY32" fmla="*/ 476250 h 952500"/>
                    <a:gd name="connsiteX0" fmla="*/ 0 w 691822"/>
                    <a:gd name="connsiteY0" fmla="*/ 412750 h 952500"/>
                    <a:gd name="connsiteX1" fmla="*/ 44778 w 691822"/>
                    <a:gd name="connsiteY1" fmla="*/ 391700 h 952500"/>
                    <a:gd name="connsiteX2" fmla="*/ 35418 w 691822"/>
                    <a:gd name="connsiteY2" fmla="*/ 293999 h 952500"/>
                    <a:gd name="connsiteX3" fmla="*/ 85331 w 691822"/>
                    <a:gd name="connsiteY3" fmla="*/ 235473 h 952500"/>
                    <a:gd name="connsiteX4" fmla="*/ 100113 w 691822"/>
                    <a:gd name="connsiteY4" fmla="*/ 139489 h 952500"/>
                    <a:gd name="connsiteX5" fmla="*/ 160263 w 691822"/>
                    <a:gd name="connsiteY5" fmla="*/ 115901 h 952500"/>
                    <a:gd name="connsiteX6" fmla="*/ 196939 w 691822"/>
                    <a:gd name="connsiteY6" fmla="*/ 36252 h 952500"/>
                    <a:gd name="connsiteX7" fmla="*/ 258166 w 691822"/>
                    <a:gd name="connsiteY7" fmla="*/ 51188 h 952500"/>
                    <a:gd name="connsiteX8" fmla="*/ 311150 w 691822"/>
                    <a:gd name="connsiteY8" fmla="*/ 0 h 952500"/>
                    <a:gd name="connsiteX9" fmla="*/ 364134 w 691822"/>
                    <a:gd name="connsiteY9" fmla="*/ 51188 h 952500"/>
                    <a:gd name="connsiteX10" fmla="*/ 425361 w 691822"/>
                    <a:gd name="connsiteY10" fmla="*/ 36252 h 952500"/>
                    <a:gd name="connsiteX11" fmla="*/ 462037 w 691822"/>
                    <a:gd name="connsiteY11" fmla="*/ 115901 h 952500"/>
                    <a:gd name="connsiteX12" fmla="*/ 522187 w 691822"/>
                    <a:gd name="connsiteY12" fmla="*/ 139489 h 952500"/>
                    <a:gd name="connsiteX13" fmla="*/ 663969 w 691822"/>
                    <a:gd name="connsiteY13" fmla="*/ 210073 h 952500"/>
                    <a:gd name="connsiteX14" fmla="*/ 586882 w 691822"/>
                    <a:gd name="connsiteY14" fmla="*/ 293999 h 952500"/>
                    <a:gd name="connsiteX15" fmla="*/ 691822 w 691822"/>
                    <a:gd name="connsiteY15" fmla="*/ 582200 h 952500"/>
                    <a:gd name="connsiteX16" fmla="*/ 609600 w 691822"/>
                    <a:gd name="connsiteY16" fmla="*/ 476250 h 952500"/>
                    <a:gd name="connsiteX17" fmla="*/ 577522 w 691822"/>
                    <a:gd name="connsiteY17" fmla="*/ 560800 h 952500"/>
                    <a:gd name="connsiteX18" fmla="*/ 561482 w 691822"/>
                    <a:gd name="connsiteY18" fmla="*/ 696601 h 952500"/>
                    <a:gd name="connsiteX19" fmla="*/ 536969 w 691822"/>
                    <a:gd name="connsiteY19" fmla="*/ 805927 h 952500"/>
                    <a:gd name="connsiteX20" fmla="*/ 522187 w 691822"/>
                    <a:gd name="connsiteY20" fmla="*/ 813011 h 952500"/>
                    <a:gd name="connsiteX21" fmla="*/ 462037 w 691822"/>
                    <a:gd name="connsiteY21" fmla="*/ 836599 h 952500"/>
                    <a:gd name="connsiteX22" fmla="*/ 387261 w 691822"/>
                    <a:gd name="connsiteY22" fmla="*/ 928948 h 952500"/>
                    <a:gd name="connsiteX23" fmla="*/ 364134 w 691822"/>
                    <a:gd name="connsiteY23" fmla="*/ 901312 h 952500"/>
                    <a:gd name="connsiteX24" fmla="*/ 311150 w 691822"/>
                    <a:gd name="connsiteY24" fmla="*/ 952500 h 952500"/>
                    <a:gd name="connsiteX25" fmla="*/ 258166 w 691822"/>
                    <a:gd name="connsiteY25" fmla="*/ 901312 h 952500"/>
                    <a:gd name="connsiteX26" fmla="*/ 196939 w 691822"/>
                    <a:gd name="connsiteY26" fmla="*/ 916248 h 952500"/>
                    <a:gd name="connsiteX27" fmla="*/ 122163 w 691822"/>
                    <a:gd name="connsiteY27" fmla="*/ 836599 h 952500"/>
                    <a:gd name="connsiteX28" fmla="*/ 100113 w 691822"/>
                    <a:gd name="connsiteY28" fmla="*/ 813011 h 952500"/>
                    <a:gd name="connsiteX29" fmla="*/ 85331 w 691822"/>
                    <a:gd name="connsiteY29" fmla="*/ 717027 h 952500"/>
                    <a:gd name="connsiteX30" fmla="*/ 22718 w 691822"/>
                    <a:gd name="connsiteY30" fmla="*/ 620401 h 952500"/>
                    <a:gd name="connsiteX31" fmla="*/ 44778 w 691822"/>
                    <a:gd name="connsiteY31" fmla="*/ 522700 h 952500"/>
                    <a:gd name="connsiteX32" fmla="*/ 0 w 691822"/>
                    <a:gd name="connsiteY32" fmla="*/ 412750 h 952500"/>
                    <a:gd name="connsiteX0" fmla="*/ 0 w 663969"/>
                    <a:gd name="connsiteY0" fmla="*/ 412750 h 952500"/>
                    <a:gd name="connsiteX1" fmla="*/ 44778 w 663969"/>
                    <a:gd name="connsiteY1" fmla="*/ 391700 h 952500"/>
                    <a:gd name="connsiteX2" fmla="*/ 35418 w 663969"/>
                    <a:gd name="connsiteY2" fmla="*/ 293999 h 952500"/>
                    <a:gd name="connsiteX3" fmla="*/ 85331 w 663969"/>
                    <a:gd name="connsiteY3" fmla="*/ 235473 h 952500"/>
                    <a:gd name="connsiteX4" fmla="*/ 100113 w 663969"/>
                    <a:gd name="connsiteY4" fmla="*/ 139489 h 952500"/>
                    <a:gd name="connsiteX5" fmla="*/ 160263 w 663969"/>
                    <a:gd name="connsiteY5" fmla="*/ 115901 h 952500"/>
                    <a:gd name="connsiteX6" fmla="*/ 196939 w 663969"/>
                    <a:gd name="connsiteY6" fmla="*/ 36252 h 952500"/>
                    <a:gd name="connsiteX7" fmla="*/ 258166 w 663969"/>
                    <a:gd name="connsiteY7" fmla="*/ 51188 h 952500"/>
                    <a:gd name="connsiteX8" fmla="*/ 311150 w 663969"/>
                    <a:gd name="connsiteY8" fmla="*/ 0 h 952500"/>
                    <a:gd name="connsiteX9" fmla="*/ 364134 w 663969"/>
                    <a:gd name="connsiteY9" fmla="*/ 51188 h 952500"/>
                    <a:gd name="connsiteX10" fmla="*/ 425361 w 663969"/>
                    <a:gd name="connsiteY10" fmla="*/ 36252 h 952500"/>
                    <a:gd name="connsiteX11" fmla="*/ 462037 w 663969"/>
                    <a:gd name="connsiteY11" fmla="*/ 115901 h 952500"/>
                    <a:gd name="connsiteX12" fmla="*/ 522187 w 663969"/>
                    <a:gd name="connsiteY12" fmla="*/ 139489 h 952500"/>
                    <a:gd name="connsiteX13" fmla="*/ 663969 w 663969"/>
                    <a:gd name="connsiteY13" fmla="*/ 210073 h 952500"/>
                    <a:gd name="connsiteX14" fmla="*/ 586882 w 663969"/>
                    <a:gd name="connsiteY14" fmla="*/ 293999 h 952500"/>
                    <a:gd name="connsiteX15" fmla="*/ 658484 w 663969"/>
                    <a:gd name="connsiteY15" fmla="*/ 415512 h 952500"/>
                    <a:gd name="connsiteX16" fmla="*/ 609600 w 663969"/>
                    <a:gd name="connsiteY16" fmla="*/ 476250 h 952500"/>
                    <a:gd name="connsiteX17" fmla="*/ 577522 w 663969"/>
                    <a:gd name="connsiteY17" fmla="*/ 560800 h 952500"/>
                    <a:gd name="connsiteX18" fmla="*/ 561482 w 663969"/>
                    <a:gd name="connsiteY18" fmla="*/ 696601 h 952500"/>
                    <a:gd name="connsiteX19" fmla="*/ 536969 w 663969"/>
                    <a:gd name="connsiteY19" fmla="*/ 805927 h 952500"/>
                    <a:gd name="connsiteX20" fmla="*/ 522187 w 663969"/>
                    <a:gd name="connsiteY20" fmla="*/ 813011 h 952500"/>
                    <a:gd name="connsiteX21" fmla="*/ 462037 w 663969"/>
                    <a:gd name="connsiteY21" fmla="*/ 836599 h 952500"/>
                    <a:gd name="connsiteX22" fmla="*/ 387261 w 663969"/>
                    <a:gd name="connsiteY22" fmla="*/ 928948 h 952500"/>
                    <a:gd name="connsiteX23" fmla="*/ 364134 w 663969"/>
                    <a:gd name="connsiteY23" fmla="*/ 901312 h 952500"/>
                    <a:gd name="connsiteX24" fmla="*/ 311150 w 663969"/>
                    <a:gd name="connsiteY24" fmla="*/ 952500 h 952500"/>
                    <a:gd name="connsiteX25" fmla="*/ 258166 w 663969"/>
                    <a:gd name="connsiteY25" fmla="*/ 901312 h 952500"/>
                    <a:gd name="connsiteX26" fmla="*/ 196939 w 663969"/>
                    <a:gd name="connsiteY26" fmla="*/ 916248 h 952500"/>
                    <a:gd name="connsiteX27" fmla="*/ 122163 w 663969"/>
                    <a:gd name="connsiteY27" fmla="*/ 836599 h 952500"/>
                    <a:gd name="connsiteX28" fmla="*/ 100113 w 663969"/>
                    <a:gd name="connsiteY28" fmla="*/ 813011 h 952500"/>
                    <a:gd name="connsiteX29" fmla="*/ 85331 w 663969"/>
                    <a:gd name="connsiteY29" fmla="*/ 717027 h 952500"/>
                    <a:gd name="connsiteX30" fmla="*/ 22718 w 663969"/>
                    <a:gd name="connsiteY30" fmla="*/ 620401 h 952500"/>
                    <a:gd name="connsiteX31" fmla="*/ 44778 w 663969"/>
                    <a:gd name="connsiteY31" fmla="*/ 522700 h 952500"/>
                    <a:gd name="connsiteX32" fmla="*/ 0 w 663969"/>
                    <a:gd name="connsiteY32" fmla="*/ 412750 h 952500"/>
                    <a:gd name="connsiteX0" fmla="*/ 0 w 663969"/>
                    <a:gd name="connsiteY0" fmla="*/ 412750 h 952500"/>
                    <a:gd name="connsiteX1" fmla="*/ 44778 w 663969"/>
                    <a:gd name="connsiteY1" fmla="*/ 391700 h 952500"/>
                    <a:gd name="connsiteX2" fmla="*/ 35418 w 663969"/>
                    <a:gd name="connsiteY2" fmla="*/ 293999 h 952500"/>
                    <a:gd name="connsiteX3" fmla="*/ 85331 w 663969"/>
                    <a:gd name="connsiteY3" fmla="*/ 235473 h 952500"/>
                    <a:gd name="connsiteX4" fmla="*/ 100113 w 663969"/>
                    <a:gd name="connsiteY4" fmla="*/ 139489 h 952500"/>
                    <a:gd name="connsiteX5" fmla="*/ 160263 w 663969"/>
                    <a:gd name="connsiteY5" fmla="*/ 115901 h 952500"/>
                    <a:gd name="connsiteX6" fmla="*/ 196939 w 663969"/>
                    <a:gd name="connsiteY6" fmla="*/ 36252 h 952500"/>
                    <a:gd name="connsiteX7" fmla="*/ 258166 w 663969"/>
                    <a:gd name="connsiteY7" fmla="*/ 51188 h 952500"/>
                    <a:gd name="connsiteX8" fmla="*/ 311150 w 663969"/>
                    <a:gd name="connsiteY8" fmla="*/ 0 h 952500"/>
                    <a:gd name="connsiteX9" fmla="*/ 364134 w 663969"/>
                    <a:gd name="connsiteY9" fmla="*/ 51188 h 952500"/>
                    <a:gd name="connsiteX10" fmla="*/ 425361 w 663969"/>
                    <a:gd name="connsiteY10" fmla="*/ 36252 h 952500"/>
                    <a:gd name="connsiteX11" fmla="*/ 462037 w 663969"/>
                    <a:gd name="connsiteY11" fmla="*/ 115901 h 952500"/>
                    <a:gd name="connsiteX12" fmla="*/ 522187 w 663969"/>
                    <a:gd name="connsiteY12" fmla="*/ 139489 h 952500"/>
                    <a:gd name="connsiteX13" fmla="*/ 663969 w 663969"/>
                    <a:gd name="connsiteY13" fmla="*/ 210073 h 952500"/>
                    <a:gd name="connsiteX14" fmla="*/ 586882 w 663969"/>
                    <a:gd name="connsiteY14" fmla="*/ 293999 h 952500"/>
                    <a:gd name="connsiteX15" fmla="*/ 658484 w 663969"/>
                    <a:gd name="connsiteY15" fmla="*/ 415512 h 952500"/>
                    <a:gd name="connsiteX16" fmla="*/ 609600 w 663969"/>
                    <a:gd name="connsiteY16" fmla="*/ 476250 h 952500"/>
                    <a:gd name="connsiteX17" fmla="*/ 577522 w 663969"/>
                    <a:gd name="connsiteY17" fmla="*/ 560800 h 952500"/>
                    <a:gd name="connsiteX18" fmla="*/ 604345 w 663969"/>
                    <a:gd name="connsiteY18" fmla="*/ 687076 h 952500"/>
                    <a:gd name="connsiteX19" fmla="*/ 536969 w 663969"/>
                    <a:gd name="connsiteY19" fmla="*/ 805927 h 952500"/>
                    <a:gd name="connsiteX20" fmla="*/ 522187 w 663969"/>
                    <a:gd name="connsiteY20" fmla="*/ 813011 h 952500"/>
                    <a:gd name="connsiteX21" fmla="*/ 462037 w 663969"/>
                    <a:gd name="connsiteY21" fmla="*/ 836599 h 952500"/>
                    <a:gd name="connsiteX22" fmla="*/ 387261 w 663969"/>
                    <a:gd name="connsiteY22" fmla="*/ 928948 h 952500"/>
                    <a:gd name="connsiteX23" fmla="*/ 364134 w 663969"/>
                    <a:gd name="connsiteY23" fmla="*/ 901312 h 952500"/>
                    <a:gd name="connsiteX24" fmla="*/ 311150 w 663969"/>
                    <a:gd name="connsiteY24" fmla="*/ 952500 h 952500"/>
                    <a:gd name="connsiteX25" fmla="*/ 258166 w 663969"/>
                    <a:gd name="connsiteY25" fmla="*/ 901312 h 952500"/>
                    <a:gd name="connsiteX26" fmla="*/ 196939 w 663969"/>
                    <a:gd name="connsiteY26" fmla="*/ 916248 h 952500"/>
                    <a:gd name="connsiteX27" fmla="*/ 122163 w 663969"/>
                    <a:gd name="connsiteY27" fmla="*/ 836599 h 952500"/>
                    <a:gd name="connsiteX28" fmla="*/ 100113 w 663969"/>
                    <a:gd name="connsiteY28" fmla="*/ 813011 h 952500"/>
                    <a:gd name="connsiteX29" fmla="*/ 85331 w 663969"/>
                    <a:gd name="connsiteY29" fmla="*/ 717027 h 952500"/>
                    <a:gd name="connsiteX30" fmla="*/ 22718 w 663969"/>
                    <a:gd name="connsiteY30" fmla="*/ 620401 h 952500"/>
                    <a:gd name="connsiteX31" fmla="*/ 44778 w 663969"/>
                    <a:gd name="connsiteY31" fmla="*/ 522700 h 952500"/>
                    <a:gd name="connsiteX32" fmla="*/ 0 w 663969"/>
                    <a:gd name="connsiteY32" fmla="*/ 412750 h 952500"/>
                    <a:gd name="connsiteX0" fmla="*/ 0 w 663969"/>
                    <a:gd name="connsiteY0" fmla="*/ 412750 h 952500"/>
                    <a:gd name="connsiteX1" fmla="*/ 44778 w 663969"/>
                    <a:gd name="connsiteY1" fmla="*/ 391700 h 952500"/>
                    <a:gd name="connsiteX2" fmla="*/ 35418 w 663969"/>
                    <a:gd name="connsiteY2" fmla="*/ 293999 h 952500"/>
                    <a:gd name="connsiteX3" fmla="*/ 85331 w 663969"/>
                    <a:gd name="connsiteY3" fmla="*/ 235473 h 952500"/>
                    <a:gd name="connsiteX4" fmla="*/ 100113 w 663969"/>
                    <a:gd name="connsiteY4" fmla="*/ 139489 h 952500"/>
                    <a:gd name="connsiteX5" fmla="*/ 160263 w 663969"/>
                    <a:gd name="connsiteY5" fmla="*/ 115901 h 952500"/>
                    <a:gd name="connsiteX6" fmla="*/ 196939 w 663969"/>
                    <a:gd name="connsiteY6" fmla="*/ 36252 h 952500"/>
                    <a:gd name="connsiteX7" fmla="*/ 258166 w 663969"/>
                    <a:gd name="connsiteY7" fmla="*/ 51188 h 952500"/>
                    <a:gd name="connsiteX8" fmla="*/ 311150 w 663969"/>
                    <a:gd name="connsiteY8" fmla="*/ 0 h 952500"/>
                    <a:gd name="connsiteX9" fmla="*/ 364134 w 663969"/>
                    <a:gd name="connsiteY9" fmla="*/ 51188 h 952500"/>
                    <a:gd name="connsiteX10" fmla="*/ 425361 w 663969"/>
                    <a:gd name="connsiteY10" fmla="*/ 36252 h 952500"/>
                    <a:gd name="connsiteX11" fmla="*/ 462037 w 663969"/>
                    <a:gd name="connsiteY11" fmla="*/ 115901 h 952500"/>
                    <a:gd name="connsiteX12" fmla="*/ 522187 w 663969"/>
                    <a:gd name="connsiteY12" fmla="*/ 139489 h 952500"/>
                    <a:gd name="connsiteX13" fmla="*/ 663969 w 663969"/>
                    <a:gd name="connsiteY13" fmla="*/ 210073 h 952500"/>
                    <a:gd name="connsiteX14" fmla="*/ 586882 w 663969"/>
                    <a:gd name="connsiteY14" fmla="*/ 293999 h 952500"/>
                    <a:gd name="connsiteX15" fmla="*/ 658484 w 663969"/>
                    <a:gd name="connsiteY15" fmla="*/ 415512 h 952500"/>
                    <a:gd name="connsiteX16" fmla="*/ 609600 w 663969"/>
                    <a:gd name="connsiteY16" fmla="*/ 476250 h 952500"/>
                    <a:gd name="connsiteX17" fmla="*/ 577522 w 663969"/>
                    <a:gd name="connsiteY17" fmla="*/ 560800 h 952500"/>
                    <a:gd name="connsiteX18" fmla="*/ 604345 w 663969"/>
                    <a:gd name="connsiteY18" fmla="*/ 687076 h 952500"/>
                    <a:gd name="connsiteX19" fmla="*/ 536969 w 663969"/>
                    <a:gd name="connsiteY19" fmla="*/ 805927 h 952500"/>
                    <a:gd name="connsiteX20" fmla="*/ 522187 w 663969"/>
                    <a:gd name="connsiteY20" fmla="*/ 813011 h 952500"/>
                    <a:gd name="connsiteX21" fmla="*/ 462037 w 663969"/>
                    <a:gd name="connsiteY21" fmla="*/ 836599 h 952500"/>
                    <a:gd name="connsiteX22" fmla="*/ 387261 w 663969"/>
                    <a:gd name="connsiteY22" fmla="*/ 928948 h 952500"/>
                    <a:gd name="connsiteX23" fmla="*/ 364134 w 663969"/>
                    <a:gd name="connsiteY23" fmla="*/ 901312 h 952500"/>
                    <a:gd name="connsiteX24" fmla="*/ 311150 w 663969"/>
                    <a:gd name="connsiteY24" fmla="*/ 952500 h 952500"/>
                    <a:gd name="connsiteX25" fmla="*/ 258166 w 663969"/>
                    <a:gd name="connsiteY25" fmla="*/ 901312 h 952500"/>
                    <a:gd name="connsiteX26" fmla="*/ 196939 w 663969"/>
                    <a:gd name="connsiteY26" fmla="*/ 916248 h 952500"/>
                    <a:gd name="connsiteX27" fmla="*/ 122163 w 663969"/>
                    <a:gd name="connsiteY27" fmla="*/ 836599 h 952500"/>
                    <a:gd name="connsiteX28" fmla="*/ 47725 w 663969"/>
                    <a:gd name="connsiteY28" fmla="*/ 803486 h 952500"/>
                    <a:gd name="connsiteX29" fmla="*/ 85331 w 663969"/>
                    <a:gd name="connsiteY29" fmla="*/ 717027 h 952500"/>
                    <a:gd name="connsiteX30" fmla="*/ 22718 w 663969"/>
                    <a:gd name="connsiteY30" fmla="*/ 620401 h 952500"/>
                    <a:gd name="connsiteX31" fmla="*/ 44778 w 663969"/>
                    <a:gd name="connsiteY31" fmla="*/ 522700 h 952500"/>
                    <a:gd name="connsiteX32" fmla="*/ 0 w 663969"/>
                    <a:gd name="connsiteY32" fmla="*/ 412750 h 952500"/>
                    <a:gd name="connsiteX0" fmla="*/ 0 w 663969"/>
                    <a:gd name="connsiteY0" fmla="*/ 412750 h 952500"/>
                    <a:gd name="connsiteX1" fmla="*/ 44778 w 663969"/>
                    <a:gd name="connsiteY1" fmla="*/ 391700 h 952500"/>
                    <a:gd name="connsiteX2" fmla="*/ 35418 w 663969"/>
                    <a:gd name="connsiteY2" fmla="*/ 293999 h 952500"/>
                    <a:gd name="connsiteX3" fmla="*/ 85331 w 663969"/>
                    <a:gd name="connsiteY3" fmla="*/ 235473 h 952500"/>
                    <a:gd name="connsiteX4" fmla="*/ 100113 w 663969"/>
                    <a:gd name="connsiteY4" fmla="*/ 139489 h 952500"/>
                    <a:gd name="connsiteX5" fmla="*/ 160263 w 663969"/>
                    <a:gd name="connsiteY5" fmla="*/ 115901 h 952500"/>
                    <a:gd name="connsiteX6" fmla="*/ 196939 w 663969"/>
                    <a:gd name="connsiteY6" fmla="*/ 36252 h 952500"/>
                    <a:gd name="connsiteX7" fmla="*/ 258166 w 663969"/>
                    <a:gd name="connsiteY7" fmla="*/ 51188 h 952500"/>
                    <a:gd name="connsiteX8" fmla="*/ 311150 w 663969"/>
                    <a:gd name="connsiteY8" fmla="*/ 0 h 952500"/>
                    <a:gd name="connsiteX9" fmla="*/ 364134 w 663969"/>
                    <a:gd name="connsiteY9" fmla="*/ 51188 h 952500"/>
                    <a:gd name="connsiteX10" fmla="*/ 425361 w 663969"/>
                    <a:gd name="connsiteY10" fmla="*/ 36252 h 952500"/>
                    <a:gd name="connsiteX11" fmla="*/ 462037 w 663969"/>
                    <a:gd name="connsiteY11" fmla="*/ 115901 h 952500"/>
                    <a:gd name="connsiteX12" fmla="*/ 522187 w 663969"/>
                    <a:gd name="connsiteY12" fmla="*/ 139489 h 952500"/>
                    <a:gd name="connsiteX13" fmla="*/ 663969 w 663969"/>
                    <a:gd name="connsiteY13" fmla="*/ 210073 h 952500"/>
                    <a:gd name="connsiteX14" fmla="*/ 586882 w 663969"/>
                    <a:gd name="connsiteY14" fmla="*/ 293999 h 952500"/>
                    <a:gd name="connsiteX15" fmla="*/ 658484 w 663969"/>
                    <a:gd name="connsiteY15" fmla="*/ 415512 h 952500"/>
                    <a:gd name="connsiteX16" fmla="*/ 609600 w 663969"/>
                    <a:gd name="connsiteY16" fmla="*/ 476250 h 952500"/>
                    <a:gd name="connsiteX17" fmla="*/ 577522 w 663969"/>
                    <a:gd name="connsiteY17" fmla="*/ 560800 h 952500"/>
                    <a:gd name="connsiteX18" fmla="*/ 604345 w 663969"/>
                    <a:gd name="connsiteY18" fmla="*/ 687076 h 952500"/>
                    <a:gd name="connsiteX19" fmla="*/ 536969 w 663969"/>
                    <a:gd name="connsiteY19" fmla="*/ 805927 h 952500"/>
                    <a:gd name="connsiteX20" fmla="*/ 522187 w 663969"/>
                    <a:gd name="connsiteY20" fmla="*/ 813011 h 952500"/>
                    <a:gd name="connsiteX21" fmla="*/ 462037 w 663969"/>
                    <a:gd name="connsiteY21" fmla="*/ 836599 h 952500"/>
                    <a:gd name="connsiteX22" fmla="*/ 387261 w 663969"/>
                    <a:gd name="connsiteY22" fmla="*/ 928948 h 952500"/>
                    <a:gd name="connsiteX23" fmla="*/ 364134 w 663969"/>
                    <a:gd name="connsiteY23" fmla="*/ 901312 h 952500"/>
                    <a:gd name="connsiteX24" fmla="*/ 311150 w 663969"/>
                    <a:gd name="connsiteY24" fmla="*/ 952500 h 952500"/>
                    <a:gd name="connsiteX25" fmla="*/ 272454 w 663969"/>
                    <a:gd name="connsiteY25" fmla="*/ 906075 h 952500"/>
                    <a:gd name="connsiteX26" fmla="*/ 196939 w 663969"/>
                    <a:gd name="connsiteY26" fmla="*/ 916248 h 952500"/>
                    <a:gd name="connsiteX27" fmla="*/ 122163 w 663969"/>
                    <a:gd name="connsiteY27" fmla="*/ 836599 h 952500"/>
                    <a:gd name="connsiteX28" fmla="*/ 47725 w 663969"/>
                    <a:gd name="connsiteY28" fmla="*/ 803486 h 952500"/>
                    <a:gd name="connsiteX29" fmla="*/ 85331 w 663969"/>
                    <a:gd name="connsiteY29" fmla="*/ 717027 h 952500"/>
                    <a:gd name="connsiteX30" fmla="*/ 22718 w 663969"/>
                    <a:gd name="connsiteY30" fmla="*/ 620401 h 952500"/>
                    <a:gd name="connsiteX31" fmla="*/ 44778 w 663969"/>
                    <a:gd name="connsiteY31" fmla="*/ 522700 h 952500"/>
                    <a:gd name="connsiteX32" fmla="*/ 0 w 663969"/>
                    <a:gd name="connsiteY32" fmla="*/ 412750 h 952500"/>
                    <a:gd name="connsiteX0" fmla="*/ 0 w 663969"/>
                    <a:gd name="connsiteY0" fmla="*/ 412750 h 952500"/>
                    <a:gd name="connsiteX1" fmla="*/ 44778 w 663969"/>
                    <a:gd name="connsiteY1" fmla="*/ 391700 h 952500"/>
                    <a:gd name="connsiteX2" fmla="*/ 35418 w 663969"/>
                    <a:gd name="connsiteY2" fmla="*/ 293999 h 952500"/>
                    <a:gd name="connsiteX3" fmla="*/ 85331 w 663969"/>
                    <a:gd name="connsiteY3" fmla="*/ 235473 h 952500"/>
                    <a:gd name="connsiteX4" fmla="*/ 100113 w 663969"/>
                    <a:gd name="connsiteY4" fmla="*/ 139489 h 952500"/>
                    <a:gd name="connsiteX5" fmla="*/ 160263 w 663969"/>
                    <a:gd name="connsiteY5" fmla="*/ 115901 h 952500"/>
                    <a:gd name="connsiteX6" fmla="*/ 196939 w 663969"/>
                    <a:gd name="connsiteY6" fmla="*/ 36252 h 952500"/>
                    <a:gd name="connsiteX7" fmla="*/ 258166 w 663969"/>
                    <a:gd name="connsiteY7" fmla="*/ 51188 h 952500"/>
                    <a:gd name="connsiteX8" fmla="*/ 311150 w 663969"/>
                    <a:gd name="connsiteY8" fmla="*/ 0 h 952500"/>
                    <a:gd name="connsiteX9" fmla="*/ 364134 w 663969"/>
                    <a:gd name="connsiteY9" fmla="*/ 51188 h 952500"/>
                    <a:gd name="connsiteX10" fmla="*/ 425361 w 663969"/>
                    <a:gd name="connsiteY10" fmla="*/ 36252 h 952500"/>
                    <a:gd name="connsiteX11" fmla="*/ 462037 w 663969"/>
                    <a:gd name="connsiteY11" fmla="*/ 115901 h 952500"/>
                    <a:gd name="connsiteX12" fmla="*/ 522187 w 663969"/>
                    <a:gd name="connsiteY12" fmla="*/ 139489 h 952500"/>
                    <a:gd name="connsiteX13" fmla="*/ 663969 w 663969"/>
                    <a:gd name="connsiteY13" fmla="*/ 210073 h 952500"/>
                    <a:gd name="connsiteX14" fmla="*/ 586882 w 663969"/>
                    <a:gd name="connsiteY14" fmla="*/ 293999 h 952500"/>
                    <a:gd name="connsiteX15" fmla="*/ 658484 w 663969"/>
                    <a:gd name="connsiteY15" fmla="*/ 415512 h 952500"/>
                    <a:gd name="connsiteX16" fmla="*/ 609600 w 663969"/>
                    <a:gd name="connsiteY16" fmla="*/ 476250 h 952500"/>
                    <a:gd name="connsiteX17" fmla="*/ 577522 w 663969"/>
                    <a:gd name="connsiteY17" fmla="*/ 560800 h 952500"/>
                    <a:gd name="connsiteX18" fmla="*/ 604345 w 663969"/>
                    <a:gd name="connsiteY18" fmla="*/ 687076 h 952500"/>
                    <a:gd name="connsiteX19" fmla="*/ 536969 w 663969"/>
                    <a:gd name="connsiteY19" fmla="*/ 805927 h 952500"/>
                    <a:gd name="connsiteX20" fmla="*/ 522187 w 663969"/>
                    <a:gd name="connsiteY20" fmla="*/ 813011 h 952500"/>
                    <a:gd name="connsiteX21" fmla="*/ 462037 w 663969"/>
                    <a:gd name="connsiteY21" fmla="*/ 836599 h 952500"/>
                    <a:gd name="connsiteX22" fmla="*/ 387261 w 663969"/>
                    <a:gd name="connsiteY22" fmla="*/ 928948 h 952500"/>
                    <a:gd name="connsiteX23" fmla="*/ 378422 w 663969"/>
                    <a:gd name="connsiteY23" fmla="*/ 910837 h 952500"/>
                    <a:gd name="connsiteX24" fmla="*/ 311150 w 663969"/>
                    <a:gd name="connsiteY24" fmla="*/ 952500 h 952500"/>
                    <a:gd name="connsiteX25" fmla="*/ 272454 w 663969"/>
                    <a:gd name="connsiteY25" fmla="*/ 906075 h 952500"/>
                    <a:gd name="connsiteX26" fmla="*/ 196939 w 663969"/>
                    <a:gd name="connsiteY26" fmla="*/ 916248 h 952500"/>
                    <a:gd name="connsiteX27" fmla="*/ 122163 w 663969"/>
                    <a:gd name="connsiteY27" fmla="*/ 836599 h 952500"/>
                    <a:gd name="connsiteX28" fmla="*/ 47725 w 663969"/>
                    <a:gd name="connsiteY28" fmla="*/ 803486 h 952500"/>
                    <a:gd name="connsiteX29" fmla="*/ 85331 w 663969"/>
                    <a:gd name="connsiteY29" fmla="*/ 717027 h 952500"/>
                    <a:gd name="connsiteX30" fmla="*/ 22718 w 663969"/>
                    <a:gd name="connsiteY30" fmla="*/ 620401 h 952500"/>
                    <a:gd name="connsiteX31" fmla="*/ 44778 w 663969"/>
                    <a:gd name="connsiteY31" fmla="*/ 522700 h 952500"/>
                    <a:gd name="connsiteX32" fmla="*/ 0 w 663969"/>
                    <a:gd name="connsiteY32" fmla="*/ 412750 h 952500"/>
                    <a:gd name="connsiteX0" fmla="*/ 0 w 663969"/>
                    <a:gd name="connsiteY0" fmla="*/ 412750 h 952500"/>
                    <a:gd name="connsiteX1" fmla="*/ 40015 w 663969"/>
                    <a:gd name="connsiteY1" fmla="*/ 377412 h 952500"/>
                    <a:gd name="connsiteX2" fmla="*/ 35418 w 663969"/>
                    <a:gd name="connsiteY2" fmla="*/ 293999 h 952500"/>
                    <a:gd name="connsiteX3" fmla="*/ 85331 w 663969"/>
                    <a:gd name="connsiteY3" fmla="*/ 235473 h 952500"/>
                    <a:gd name="connsiteX4" fmla="*/ 100113 w 663969"/>
                    <a:gd name="connsiteY4" fmla="*/ 139489 h 952500"/>
                    <a:gd name="connsiteX5" fmla="*/ 160263 w 663969"/>
                    <a:gd name="connsiteY5" fmla="*/ 115901 h 952500"/>
                    <a:gd name="connsiteX6" fmla="*/ 196939 w 663969"/>
                    <a:gd name="connsiteY6" fmla="*/ 36252 h 952500"/>
                    <a:gd name="connsiteX7" fmla="*/ 258166 w 663969"/>
                    <a:gd name="connsiteY7" fmla="*/ 51188 h 952500"/>
                    <a:gd name="connsiteX8" fmla="*/ 311150 w 663969"/>
                    <a:gd name="connsiteY8" fmla="*/ 0 h 952500"/>
                    <a:gd name="connsiteX9" fmla="*/ 364134 w 663969"/>
                    <a:gd name="connsiteY9" fmla="*/ 51188 h 952500"/>
                    <a:gd name="connsiteX10" fmla="*/ 425361 w 663969"/>
                    <a:gd name="connsiteY10" fmla="*/ 36252 h 952500"/>
                    <a:gd name="connsiteX11" fmla="*/ 462037 w 663969"/>
                    <a:gd name="connsiteY11" fmla="*/ 115901 h 952500"/>
                    <a:gd name="connsiteX12" fmla="*/ 522187 w 663969"/>
                    <a:gd name="connsiteY12" fmla="*/ 139489 h 952500"/>
                    <a:gd name="connsiteX13" fmla="*/ 663969 w 663969"/>
                    <a:gd name="connsiteY13" fmla="*/ 210073 h 952500"/>
                    <a:gd name="connsiteX14" fmla="*/ 586882 w 663969"/>
                    <a:gd name="connsiteY14" fmla="*/ 293999 h 952500"/>
                    <a:gd name="connsiteX15" fmla="*/ 658484 w 663969"/>
                    <a:gd name="connsiteY15" fmla="*/ 415512 h 952500"/>
                    <a:gd name="connsiteX16" fmla="*/ 609600 w 663969"/>
                    <a:gd name="connsiteY16" fmla="*/ 476250 h 952500"/>
                    <a:gd name="connsiteX17" fmla="*/ 577522 w 663969"/>
                    <a:gd name="connsiteY17" fmla="*/ 560800 h 952500"/>
                    <a:gd name="connsiteX18" fmla="*/ 604345 w 663969"/>
                    <a:gd name="connsiteY18" fmla="*/ 687076 h 952500"/>
                    <a:gd name="connsiteX19" fmla="*/ 536969 w 663969"/>
                    <a:gd name="connsiteY19" fmla="*/ 805927 h 952500"/>
                    <a:gd name="connsiteX20" fmla="*/ 522187 w 663969"/>
                    <a:gd name="connsiteY20" fmla="*/ 813011 h 952500"/>
                    <a:gd name="connsiteX21" fmla="*/ 462037 w 663969"/>
                    <a:gd name="connsiteY21" fmla="*/ 836599 h 952500"/>
                    <a:gd name="connsiteX22" fmla="*/ 387261 w 663969"/>
                    <a:gd name="connsiteY22" fmla="*/ 928948 h 952500"/>
                    <a:gd name="connsiteX23" fmla="*/ 378422 w 663969"/>
                    <a:gd name="connsiteY23" fmla="*/ 910837 h 952500"/>
                    <a:gd name="connsiteX24" fmla="*/ 311150 w 663969"/>
                    <a:gd name="connsiteY24" fmla="*/ 952500 h 952500"/>
                    <a:gd name="connsiteX25" fmla="*/ 272454 w 663969"/>
                    <a:gd name="connsiteY25" fmla="*/ 906075 h 952500"/>
                    <a:gd name="connsiteX26" fmla="*/ 196939 w 663969"/>
                    <a:gd name="connsiteY26" fmla="*/ 916248 h 952500"/>
                    <a:gd name="connsiteX27" fmla="*/ 122163 w 663969"/>
                    <a:gd name="connsiteY27" fmla="*/ 836599 h 952500"/>
                    <a:gd name="connsiteX28" fmla="*/ 47725 w 663969"/>
                    <a:gd name="connsiteY28" fmla="*/ 803486 h 952500"/>
                    <a:gd name="connsiteX29" fmla="*/ 85331 w 663969"/>
                    <a:gd name="connsiteY29" fmla="*/ 717027 h 952500"/>
                    <a:gd name="connsiteX30" fmla="*/ 22718 w 663969"/>
                    <a:gd name="connsiteY30" fmla="*/ 620401 h 952500"/>
                    <a:gd name="connsiteX31" fmla="*/ 44778 w 663969"/>
                    <a:gd name="connsiteY31" fmla="*/ 522700 h 952500"/>
                    <a:gd name="connsiteX32" fmla="*/ 0 w 663969"/>
                    <a:gd name="connsiteY32" fmla="*/ 412750 h 952500"/>
                    <a:gd name="connsiteX0" fmla="*/ 0 w 663969"/>
                    <a:gd name="connsiteY0" fmla="*/ 412750 h 952500"/>
                    <a:gd name="connsiteX1" fmla="*/ 40015 w 663969"/>
                    <a:gd name="connsiteY1" fmla="*/ 377412 h 952500"/>
                    <a:gd name="connsiteX2" fmla="*/ 35418 w 663969"/>
                    <a:gd name="connsiteY2" fmla="*/ 293999 h 952500"/>
                    <a:gd name="connsiteX3" fmla="*/ 80569 w 663969"/>
                    <a:gd name="connsiteY3" fmla="*/ 221186 h 952500"/>
                    <a:gd name="connsiteX4" fmla="*/ 100113 w 663969"/>
                    <a:gd name="connsiteY4" fmla="*/ 139489 h 952500"/>
                    <a:gd name="connsiteX5" fmla="*/ 160263 w 663969"/>
                    <a:gd name="connsiteY5" fmla="*/ 115901 h 952500"/>
                    <a:gd name="connsiteX6" fmla="*/ 196939 w 663969"/>
                    <a:gd name="connsiteY6" fmla="*/ 36252 h 952500"/>
                    <a:gd name="connsiteX7" fmla="*/ 258166 w 663969"/>
                    <a:gd name="connsiteY7" fmla="*/ 51188 h 952500"/>
                    <a:gd name="connsiteX8" fmla="*/ 311150 w 663969"/>
                    <a:gd name="connsiteY8" fmla="*/ 0 h 952500"/>
                    <a:gd name="connsiteX9" fmla="*/ 364134 w 663969"/>
                    <a:gd name="connsiteY9" fmla="*/ 51188 h 952500"/>
                    <a:gd name="connsiteX10" fmla="*/ 425361 w 663969"/>
                    <a:gd name="connsiteY10" fmla="*/ 36252 h 952500"/>
                    <a:gd name="connsiteX11" fmla="*/ 462037 w 663969"/>
                    <a:gd name="connsiteY11" fmla="*/ 115901 h 952500"/>
                    <a:gd name="connsiteX12" fmla="*/ 522187 w 663969"/>
                    <a:gd name="connsiteY12" fmla="*/ 139489 h 952500"/>
                    <a:gd name="connsiteX13" fmla="*/ 663969 w 663969"/>
                    <a:gd name="connsiteY13" fmla="*/ 210073 h 952500"/>
                    <a:gd name="connsiteX14" fmla="*/ 586882 w 663969"/>
                    <a:gd name="connsiteY14" fmla="*/ 293999 h 952500"/>
                    <a:gd name="connsiteX15" fmla="*/ 658484 w 663969"/>
                    <a:gd name="connsiteY15" fmla="*/ 415512 h 952500"/>
                    <a:gd name="connsiteX16" fmla="*/ 609600 w 663969"/>
                    <a:gd name="connsiteY16" fmla="*/ 476250 h 952500"/>
                    <a:gd name="connsiteX17" fmla="*/ 577522 w 663969"/>
                    <a:gd name="connsiteY17" fmla="*/ 560800 h 952500"/>
                    <a:gd name="connsiteX18" fmla="*/ 604345 w 663969"/>
                    <a:gd name="connsiteY18" fmla="*/ 687076 h 952500"/>
                    <a:gd name="connsiteX19" fmla="*/ 536969 w 663969"/>
                    <a:gd name="connsiteY19" fmla="*/ 805927 h 952500"/>
                    <a:gd name="connsiteX20" fmla="*/ 522187 w 663969"/>
                    <a:gd name="connsiteY20" fmla="*/ 813011 h 952500"/>
                    <a:gd name="connsiteX21" fmla="*/ 462037 w 663969"/>
                    <a:gd name="connsiteY21" fmla="*/ 836599 h 952500"/>
                    <a:gd name="connsiteX22" fmla="*/ 387261 w 663969"/>
                    <a:gd name="connsiteY22" fmla="*/ 928948 h 952500"/>
                    <a:gd name="connsiteX23" fmla="*/ 378422 w 663969"/>
                    <a:gd name="connsiteY23" fmla="*/ 910837 h 952500"/>
                    <a:gd name="connsiteX24" fmla="*/ 311150 w 663969"/>
                    <a:gd name="connsiteY24" fmla="*/ 952500 h 952500"/>
                    <a:gd name="connsiteX25" fmla="*/ 272454 w 663969"/>
                    <a:gd name="connsiteY25" fmla="*/ 906075 h 952500"/>
                    <a:gd name="connsiteX26" fmla="*/ 196939 w 663969"/>
                    <a:gd name="connsiteY26" fmla="*/ 916248 h 952500"/>
                    <a:gd name="connsiteX27" fmla="*/ 122163 w 663969"/>
                    <a:gd name="connsiteY27" fmla="*/ 836599 h 952500"/>
                    <a:gd name="connsiteX28" fmla="*/ 47725 w 663969"/>
                    <a:gd name="connsiteY28" fmla="*/ 803486 h 952500"/>
                    <a:gd name="connsiteX29" fmla="*/ 85331 w 663969"/>
                    <a:gd name="connsiteY29" fmla="*/ 717027 h 952500"/>
                    <a:gd name="connsiteX30" fmla="*/ 22718 w 663969"/>
                    <a:gd name="connsiteY30" fmla="*/ 620401 h 952500"/>
                    <a:gd name="connsiteX31" fmla="*/ 44778 w 663969"/>
                    <a:gd name="connsiteY31" fmla="*/ 522700 h 952500"/>
                    <a:gd name="connsiteX32" fmla="*/ 0 w 663969"/>
                    <a:gd name="connsiteY32" fmla="*/ 412750 h 952500"/>
                    <a:gd name="connsiteX0" fmla="*/ 0 w 663969"/>
                    <a:gd name="connsiteY0" fmla="*/ 412750 h 952500"/>
                    <a:gd name="connsiteX1" fmla="*/ 40015 w 663969"/>
                    <a:gd name="connsiteY1" fmla="*/ 377412 h 952500"/>
                    <a:gd name="connsiteX2" fmla="*/ 35418 w 663969"/>
                    <a:gd name="connsiteY2" fmla="*/ 293999 h 952500"/>
                    <a:gd name="connsiteX3" fmla="*/ 47231 w 663969"/>
                    <a:gd name="connsiteY3" fmla="*/ 183086 h 952500"/>
                    <a:gd name="connsiteX4" fmla="*/ 100113 w 663969"/>
                    <a:gd name="connsiteY4" fmla="*/ 139489 h 952500"/>
                    <a:gd name="connsiteX5" fmla="*/ 160263 w 663969"/>
                    <a:gd name="connsiteY5" fmla="*/ 115901 h 952500"/>
                    <a:gd name="connsiteX6" fmla="*/ 196939 w 663969"/>
                    <a:gd name="connsiteY6" fmla="*/ 36252 h 952500"/>
                    <a:gd name="connsiteX7" fmla="*/ 258166 w 663969"/>
                    <a:gd name="connsiteY7" fmla="*/ 51188 h 952500"/>
                    <a:gd name="connsiteX8" fmla="*/ 311150 w 663969"/>
                    <a:gd name="connsiteY8" fmla="*/ 0 h 952500"/>
                    <a:gd name="connsiteX9" fmla="*/ 364134 w 663969"/>
                    <a:gd name="connsiteY9" fmla="*/ 51188 h 952500"/>
                    <a:gd name="connsiteX10" fmla="*/ 425361 w 663969"/>
                    <a:gd name="connsiteY10" fmla="*/ 36252 h 952500"/>
                    <a:gd name="connsiteX11" fmla="*/ 462037 w 663969"/>
                    <a:gd name="connsiteY11" fmla="*/ 115901 h 952500"/>
                    <a:gd name="connsiteX12" fmla="*/ 522187 w 663969"/>
                    <a:gd name="connsiteY12" fmla="*/ 139489 h 952500"/>
                    <a:gd name="connsiteX13" fmla="*/ 663969 w 663969"/>
                    <a:gd name="connsiteY13" fmla="*/ 210073 h 952500"/>
                    <a:gd name="connsiteX14" fmla="*/ 586882 w 663969"/>
                    <a:gd name="connsiteY14" fmla="*/ 293999 h 952500"/>
                    <a:gd name="connsiteX15" fmla="*/ 658484 w 663969"/>
                    <a:gd name="connsiteY15" fmla="*/ 415512 h 952500"/>
                    <a:gd name="connsiteX16" fmla="*/ 609600 w 663969"/>
                    <a:gd name="connsiteY16" fmla="*/ 476250 h 952500"/>
                    <a:gd name="connsiteX17" fmla="*/ 577522 w 663969"/>
                    <a:gd name="connsiteY17" fmla="*/ 560800 h 952500"/>
                    <a:gd name="connsiteX18" fmla="*/ 604345 w 663969"/>
                    <a:gd name="connsiteY18" fmla="*/ 687076 h 952500"/>
                    <a:gd name="connsiteX19" fmla="*/ 536969 w 663969"/>
                    <a:gd name="connsiteY19" fmla="*/ 805927 h 952500"/>
                    <a:gd name="connsiteX20" fmla="*/ 522187 w 663969"/>
                    <a:gd name="connsiteY20" fmla="*/ 813011 h 952500"/>
                    <a:gd name="connsiteX21" fmla="*/ 462037 w 663969"/>
                    <a:gd name="connsiteY21" fmla="*/ 836599 h 952500"/>
                    <a:gd name="connsiteX22" fmla="*/ 387261 w 663969"/>
                    <a:gd name="connsiteY22" fmla="*/ 928948 h 952500"/>
                    <a:gd name="connsiteX23" fmla="*/ 378422 w 663969"/>
                    <a:gd name="connsiteY23" fmla="*/ 910837 h 952500"/>
                    <a:gd name="connsiteX24" fmla="*/ 311150 w 663969"/>
                    <a:gd name="connsiteY24" fmla="*/ 952500 h 952500"/>
                    <a:gd name="connsiteX25" fmla="*/ 272454 w 663969"/>
                    <a:gd name="connsiteY25" fmla="*/ 906075 h 952500"/>
                    <a:gd name="connsiteX26" fmla="*/ 196939 w 663969"/>
                    <a:gd name="connsiteY26" fmla="*/ 916248 h 952500"/>
                    <a:gd name="connsiteX27" fmla="*/ 122163 w 663969"/>
                    <a:gd name="connsiteY27" fmla="*/ 836599 h 952500"/>
                    <a:gd name="connsiteX28" fmla="*/ 47725 w 663969"/>
                    <a:gd name="connsiteY28" fmla="*/ 803486 h 952500"/>
                    <a:gd name="connsiteX29" fmla="*/ 85331 w 663969"/>
                    <a:gd name="connsiteY29" fmla="*/ 717027 h 952500"/>
                    <a:gd name="connsiteX30" fmla="*/ 22718 w 663969"/>
                    <a:gd name="connsiteY30" fmla="*/ 620401 h 952500"/>
                    <a:gd name="connsiteX31" fmla="*/ 44778 w 663969"/>
                    <a:gd name="connsiteY31" fmla="*/ 522700 h 952500"/>
                    <a:gd name="connsiteX32" fmla="*/ 0 w 663969"/>
                    <a:gd name="connsiteY32" fmla="*/ 412750 h 952500"/>
                    <a:gd name="connsiteX0" fmla="*/ 0 w 663969"/>
                    <a:gd name="connsiteY0" fmla="*/ 412750 h 952500"/>
                    <a:gd name="connsiteX1" fmla="*/ 40015 w 663969"/>
                    <a:gd name="connsiteY1" fmla="*/ 377412 h 952500"/>
                    <a:gd name="connsiteX2" fmla="*/ 35418 w 663969"/>
                    <a:gd name="connsiteY2" fmla="*/ 293999 h 952500"/>
                    <a:gd name="connsiteX3" fmla="*/ 47231 w 663969"/>
                    <a:gd name="connsiteY3" fmla="*/ 183086 h 952500"/>
                    <a:gd name="connsiteX4" fmla="*/ 100113 w 663969"/>
                    <a:gd name="connsiteY4" fmla="*/ 139489 h 952500"/>
                    <a:gd name="connsiteX5" fmla="*/ 136450 w 663969"/>
                    <a:gd name="connsiteY5" fmla="*/ 68276 h 952500"/>
                    <a:gd name="connsiteX6" fmla="*/ 196939 w 663969"/>
                    <a:gd name="connsiteY6" fmla="*/ 36252 h 952500"/>
                    <a:gd name="connsiteX7" fmla="*/ 258166 w 663969"/>
                    <a:gd name="connsiteY7" fmla="*/ 51188 h 952500"/>
                    <a:gd name="connsiteX8" fmla="*/ 311150 w 663969"/>
                    <a:gd name="connsiteY8" fmla="*/ 0 h 952500"/>
                    <a:gd name="connsiteX9" fmla="*/ 364134 w 663969"/>
                    <a:gd name="connsiteY9" fmla="*/ 51188 h 952500"/>
                    <a:gd name="connsiteX10" fmla="*/ 425361 w 663969"/>
                    <a:gd name="connsiteY10" fmla="*/ 36252 h 952500"/>
                    <a:gd name="connsiteX11" fmla="*/ 462037 w 663969"/>
                    <a:gd name="connsiteY11" fmla="*/ 115901 h 952500"/>
                    <a:gd name="connsiteX12" fmla="*/ 522187 w 663969"/>
                    <a:gd name="connsiteY12" fmla="*/ 139489 h 952500"/>
                    <a:gd name="connsiteX13" fmla="*/ 663969 w 663969"/>
                    <a:gd name="connsiteY13" fmla="*/ 210073 h 952500"/>
                    <a:gd name="connsiteX14" fmla="*/ 586882 w 663969"/>
                    <a:gd name="connsiteY14" fmla="*/ 293999 h 952500"/>
                    <a:gd name="connsiteX15" fmla="*/ 658484 w 663969"/>
                    <a:gd name="connsiteY15" fmla="*/ 415512 h 952500"/>
                    <a:gd name="connsiteX16" fmla="*/ 609600 w 663969"/>
                    <a:gd name="connsiteY16" fmla="*/ 476250 h 952500"/>
                    <a:gd name="connsiteX17" fmla="*/ 577522 w 663969"/>
                    <a:gd name="connsiteY17" fmla="*/ 560800 h 952500"/>
                    <a:gd name="connsiteX18" fmla="*/ 604345 w 663969"/>
                    <a:gd name="connsiteY18" fmla="*/ 687076 h 952500"/>
                    <a:gd name="connsiteX19" fmla="*/ 536969 w 663969"/>
                    <a:gd name="connsiteY19" fmla="*/ 805927 h 952500"/>
                    <a:gd name="connsiteX20" fmla="*/ 522187 w 663969"/>
                    <a:gd name="connsiteY20" fmla="*/ 813011 h 952500"/>
                    <a:gd name="connsiteX21" fmla="*/ 462037 w 663969"/>
                    <a:gd name="connsiteY21" fmla="*/ 836599 h 952500"/>
                    <a:gd name="connsiteX22" fmla="*/ 387261 w 663969"/>
                    <a:gd name="connsiteY22" fmla="*/ 928948 h 952500"/>
                    <a:gd name="connsiteX23" fmla="*/ 378422 w 663969"/>
                    <a:gd name="connsiteY23" fmla="*/ 910837 h 952500"/>
                    <a:gd name="connsiteX24" fmla="*/ 311150 w 663969"/>
                    <a:gd name="connsiteY24" fmla="*/ 952500 h 952500"/>
                    <a:gd name="connsiteX25" fmla="*/ 272454 w 663969"/>
                    <a:gd name="connsiteY25" fmla="*/ 906075 h 952500"/>
                    <a:gd name="connsiteX26" fmla="*/ 196939 w 663969"/>
                    <a:gd name="connsiteY26" fmla="*/ 916248 h 952500"/>
                    <a:gd name="connsiteX27" fmla="*/ 122163 w 663969"/>
                    <a:gd name="connsiteY27" fmla="*/ 836599 h 952500"/>
                    <a:gd name="connsiteX28" fmla="*/ 47725 w 663969"/>
                    <a:gd name="connsiteY28" fmla="*/ 803486 h 952500"/>
                    <a:gd name="connsiteX29" fmla="*/ 85331 w 663969"/>
                    <a:gd name="connsiteY29" fmla="*/ 717027 h 952500"/>
                    <a:gd name="connsiteX30" fmla="*/ 22718 w 663969"/>
                    <a:gd name="connsiteY30" fmla="*/ 620401 h 952500"/>
                    <a:gd name="connsiteX31" fmla="*/ 44778 w 663969"/>
                    <a:gd name="connsiteY31" fmla="*/ 522700 h 952500"/>
                    <a:gd name="connsiteX32" fmla="*/ 0 w 663969"/>
                    <a:gd name="connsiteY32" fmla="*/ 412750 h 952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</a:cxnLst>
                  <a:rect l="l" t="t" r="r" b="b"/>
                  <a:pathLst>
                    <a:path w="663969" h="952500">
                      <a:moveTo>
                        <a:pt x="0" y="412750"/>
                      </a:moveTo>
                      <a:lnTo>
                        <a:pt x="40015" y="377412"/>
                      </a:lnTo>
                      <a:lnTo>
                        <a:pt x="35418" y="293999"/>
                      </a:lnTo>
                      <a:lnTo>
                        <a:pt x="47231" y="183086"/>
                      </a:lnTo>
                      <a:lnTo>
                        <a:pt x="100113" y="139489"/>
                      </a:lnTo>
                      <a:lnTo>
                        <a:pt x="136450" y="68276"/>
                      </a:lnTo>
                      <a:lnTo>
                        <a:pt x="196939" y="36252"/>
                      </a:lnTo>
                      <a:lnTo>
                        <a:pt x="258166" y="51188"/>
                      </a:lnTo>
                      <a:lnTo>
                        <a:pt x="311150" y="0"/>
                      </a:lnTo>
                      <a:lnTo>
                        <a:pt x="364134" y="51188"/>
                      </a:lnTo>
                      <a:lnTo>
                        <a:pt x="425361" y="36252"/>
                      </a:lnTo>
                      <a:lnTo>
                        <a:pt x="462037" y="115901"/>
                      </a:lnTo>
                      <a:lnTo>
                        <a:pt x="522187" y="139489"/>
                      </a:lnTo>
                      <a:lnTo>
                        <a:pt x="663969" y="210073"/>
                      </a:lnTo>
                      <a:lnTo>
                        <a:pt x="586882" y="293999"/>
                      </a:lnTo>
                      <a:lnTo>
                        <a:pt x="658484" y="415512"/>
                      </a:lnTo>
                      <a:lnTo>
                        <a:pt x="609600" y="476250"/>
                      </a:lnTo>
                      <a:lnTo>
                        <a:pt x="577522" y="560800"/>
                      </a:lnTo>
                      <a:lnTo>
                        <a:pt x="604345" y="687076"/>
                      </a:lnTo>
                      <a:lnTo>
                        <a:pt x="536969" y="805927"/>
                      </a:lnTo>
                      <a:lnTo>
                        <a:pt x="522187" y="813011"/>
                      </a:lnTo>
                      <a:lnTo>
                        <a:pt x="462037" y="836599"/>
                      </a:lnTo>
                      <a:lnTo>
                        <a:pt x="387261" y="928948"/>
                      </a:lnTo>
                      <a:lnTo>
                        <a:pt x="378422" y="910837"/>
                      </a:lnTo>
                      <a:lnTo>
                        <a:pt x="311150" y="952500"/>
                      </a:lnTo>
                      <a:lnTo>
                        <a:pt x="272454" y="906075"/>
                      </a:lnTo>
                      <a:lnTo>
                        <a:pt x="196939" y="916248"/>
                      </a:lnTo>
                      <a:lnTo>
                        <a:pt x="122163" y="836599"/>
                      </a:lnTo>
                      <a:lnTo>
                        <a:pt x="47725" y="803486"/>
                      </a:lnTo>
                      <a:lnTo>
                        <a:pt x="85331" y="717027"/>
                      </a:lnTo>
                      <a:lnTo>
                        <a:pt x="22718" y="620401"/>
                      </a:lnTo>
                      <a:lnTo>
                        <a:pt x="44778" y="522700"/>
                      </a:lnTo>
                      <a:lnTo>
                        <a:pt x="0" y="41275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93" name="フリーフォーム: 図形 692">
                  <a:extLst>
                    <a:ext uri="{FF2B5EF4-FFF2-40B4-BE49-F238E27FC236}">
                      <a16:creationId xmlns:a16="http://schemas.microsoft.com/office/drawing/2014/main" id="{5934905F-4585-42CB-8688-44B723A0B5C9}"/>
                    </a:ext>
                  </a:extLst>
                </p:cNvPr>
                <p:cNvSpPr/>
                <p:nvPr/>
              </p:nvSpPr>
              <p:spPr>
                <a:xfrm>
                  <a:off x="6392504" y="1247547"/>
                  <a:ext cx="1305420" cy="796848"/>
                </a:xfrm>
                <a:custGeom>
                  <a:avLst/>
                  <a:gdLst>
                    <a:gd name="connsiteX0" fmla="*/ 0 w 570762"/>
                    <a:gd name="connsiteY0" fmla="*/ 0 h 541285"/>
                    <a:gd name="connsiteX1" fmla="*/ 24315 w 570762"/>
                    <a:gd name="connsiteY1" fmla="*/ 17732 h 541285"/>
                    <a:gd name="connsiteX2" fmla="*/ 106785 w 570762"/>
                    <a:gd name="connsiteY2" fmla="*/ 52974 h 541285"/>
                    <a:gd name="connsiteX3" fmla="*/ 189629 w 570762"/>
                    <a:gd name="connsiteY3" fmla="*/ 137744 h 541285"/>
                    <a:gd name="connsiteX4" fmla="*/ 273292 w 570762"/>
                    <a:gd name="connsiteY4" fmla="*/ 126917 h 541285"/>
                    <a:gd name="connsiteX5" fmla="*/ 316163 w 570762"/>
                    <a:gd name="connsiteY5" fmla="*/ 176327 h 541285"/>
                    <a:gd name="connsiteX6" fmla="*/ 390693 w 570762"/>
                    <a:gd name="connsiteY6" fmla="*/ 131985 h 541285"/>
                    <a:gd name="connsiteX7" fmla="*/ 400486 w 570762"/>
                    <a:gd name="connsiteY7" fmla="*/ 151261 h 541285"/>
                    <a:gd name="connsiteX8" fmla="*/ 483330 w 570762"/>
                    <a:gd name="connsiteY8" fmla="*/ 52974 h 541285"/>
                    <a:gd name="connsiteX9" fmla="*/ 549970 w 570762"/>
                    <a:gd name="connsiteY9" fmla="*/ 27870 h 541285"/>
                    <a:gd name="connsiteX10" fmla="*/ 566347 w 570762"/>
                    <a:gd name="connsiteY10" fmla="*/ 20330 h 541285"/>
                    <a:gd name="connsiteX11" fmla="*/ 570762 w 570762"/>
                    <a:gd name="connsiteY11" fmla="*/ 18440 h 541285"/>
                    <a:gd name="connsiteX12" fmla="*/ 548564 w 570762"/>
                    <a:gd name="connsiteY12" fmla="*/ 76947 h 541285"/>
                    <a:gd name="connsiteX13" fmla="*/ 451561 w 570762"/>
                    <a:gd name="connsiteY13" fmla="*/ 524691 h 541285"/>
                    <a:gd name="connsiteX14" fmla="*/ 393711 w 570762"/>
                    <a:gd name="connsiteY14" fmla="*/ 310168 h 541285"/>
                    <a:gd name="connsiteX15" fmla="*/ 390836 w 570762"/>
                    <a:gd name="connsiteY15" fmla="*/ 400595 h 541285"/>
                    <a:gd name="connsiteX16" fmla="*/ 340210 w 570762"/>
                    <a:gd name="connsiteY16" fmla="*/ 290833 h 541285"/>
                    <a:gd name="connsiteX17" fmla="*/ 294009 w 570762"/>
                    <a:gd name="connsiteY17" fmla="*/ 449857 h 541285"/>
                    <a:gd name="connsiteX18" fmla="*/ 272667 w 570762"/>
                    <a:gd name="connsiteY18" fmla="*/ 287672 h 541285"/>
                    <a:gd name="connsiteX19" fmla="*/ 200633 w 570762"/>
                    <a:gd name="connsiteY19" fmla="*/ 541285 h 541285"/>
                    <a:gd name="connsiteX20" fmla="*/ 194175 w 570762"/>
                    <a:gd name="connsiteY20" fmla="*/ 187126 h 541285"/>
                    <a:gd name="connsiteX21" fmla="*/ 126542 w 570762"/>
                    <a:gd name="connsiteY21" fmla="*/ 397990 h 541285"/>
                    <a:gd name="connsiteX22" fmla="*/ 140211 w 570762"/>
                    <a:gd name="connsiteY22" fmla="*/ 162470 h 541285"/>
                    <a:gd name="connsiteX23" fmla="*/ 77805 w 570762"/>
                    <a:gd name="connsiteY23" fmla="*/ 276037 h 541285"/>
                    <a:gd name="connsiteX24" fmla="*/ 48529 w 570762"/>
                    <a:gd name="connsiteY24" fmla="*/ 119880 h 541285"/>
                    <a:gd name="connsiteX25" fmla="*/ 15820 w 570762"/>
                    <a:gd name="connsiteY25" fmla="*/ 38847 h 541285"/>
                    <a:gd name="connsiteX0" fmla="*/ 0 w 554942"/>
                    <a:gd name="connsiteY0" fmla="*/ 21115 h 523553"/>
                    <a:gd name="connsiteX1" fmla="*/ 8495 w 554942"/>
                    <a:gd name="connsiteY1" fmla="*/ 0 h 523553"/>
                    <a:gd name="connsiteX2" fmla="*/ 90965 w 554942"/>
                    <a:gd name="connsiteY2" fmla="*/ 35242 h 523553"/>
                    <a:gd name="connsiteX3" fmla="*/ 173809 w 554942"/>
                    <a:gd name="connsiteY3" fmla="*/ 120012 h 523553"/>
                    <a:gd name="connsiteX4" fmla="*/ 257472 w 554942"/>
                    <a:gd name="connsiteY4" fmla="*/ 109185 h 523553"/>
                    <a:gd name="connsiteX5" fmla="*/ 300343 w 554942"/>
                    <a:gd name="connsiteY5" fmla="*/ 158595 h 523553"/>
                    <a:gd name="connsiteX6" fmla="*/ 374873 w 554942"/>
                    <a:gd name="connsiteY6" fmla="*/ 114253 h 523553"/>
                    <a:gd name="connsiteX7" fmla="*/ 384666 w 554942"/>
                    <a:gd name="connsiteY7" fmla="*/ 133529 h 523553"/>
                    <a:gd name="connsiteX8" fmla="*/ 467510 w 554942"/>
                    <a:gd name="connsiteY8" fmla="*/ 35242 h 523553"/>
                    <a:gd name="connsiteX9" fmla="*/ 534150 w 554942"/>
                    <a:gd name="connsiteY9" fmla="*/ 10138 h 523553"/>
                    <a:gd name="connsiteX10" fmla="*/ 550527 w 554942"/>
                    <a:gd name="connsiteY10" fmla="*/ 2598 h 523553"/>
                    <a:gd name="connsiteX11" fmla="*/ 554942 w 554942"/>
                    <a:gd name="connsiteY11" fmla="*/ 708 h 523553"/>
                    <a:gd name="connsiteX12" fmla="*/ 532744 w 554942"/>
                    <a:gd name="connsiteY12" fmla="*/ 59215 h 523553"/>
                    <a:gd name="connsiteX13" fmla="*/ 435741 w 554942"/>
                    <a:gd name="connsiteY13" fmla="*/ 506959 h 523553"/>
                    <a:gd name="connsiteX14" fmla="*/ 377891 w 554942"/>
                    <a:gd name="connsiteY14" fmla="*/ 292436 h 523553"/>
                    <a:gd name="connsiteX15" fmla="*/ 375016 w 554942"/>
                    <a:gd name="connsiteY15" fmla="*/ 382863 h 523553"/>
                    <a:gd name="connsiteX16" fmla="*/ 324390 w 554942"/>
                    <a:gd name="connsiteY16" fmla="*/ 273101 h 523553"/>
                    <a:gd name="connsiteX17" fmla="*/ 278189 w 554942"/>
                    <a:gd name="connsiteY17" fmla="*/ 432125 h 523553"/>
                    <a:gd name="connsiteX18" fmla="*/ 256847 w 554942"/>
                    <a:gd name="connsiteY18" fmla="*/ 269940 h 523553"/>
                    <a:gd name="connsiteX19" fmla="*/ 184813 w 554942"/>
                    <a:gd name="connsiteY19" fmla="*/ 523553 h 523553"/>
                    <a:gd name="connsiteX20" fmla="*/ 178355 w 554942"/>
                    <a:gd name="connsiteY20" fmla="*/ 169394 h 523553"/>
                    <a:gd name="connsiteX21" fmla="*/ 110722 w 554942"/>
                    <a:gd name="connsiteY21" fmla="*/ 380258 h 523553"/>
                    <a:gd name="connsiteX22" fmla="*/ 124391 w 554942"/>
                    <a:gd name="connsiteY22" fmla="*/ 144738 h 523553"/>
                    <a:gd name="connsiteX23" fmla="*/ 61985 w 554942"/>
                    <a:gd name="connsiteY23" fmla="*/ 258305 h 523553"/>
                    <a:gd name="connsiteX24" fmla="*/ 32709 w 554942"/>
                    <a:gd name="connsiteY24" fmla="*/ 102148 h 523553"/>
                    <a:gd name="connsiteX25" fmla="*/ 0 w 554942"/>
                    <a:gd name="connsiteY25" fmla="*/ 21115 h 523553"/>
                    <a:gd name="connsiteX0" fmla="*/ 0 w 554942"/>
                    <a:gd name="connsiteY0" fmla="*/ 20407 h 522845"/>
                    <a:gd name="connsiteX1" fmla="*/ 90965 w 554942"/>
                    <a:gd name="connsiteY1" fmla="*/ 34534 h 522845"/>
                    <a:gd name="connsiteX2" fmla="*/ 173809 w 554942"/>
                    <a:gd name="connsiteY2" fmla="*/ 119304 h 522845"/>
                    <a:gd name="connsiteX3" fmla="*/ 257472 w 554942"/>
                    <a:gd name="connsiteY3" fmla="*/ 108477 h 522845"/>
                    <a:gd name="connsiteX4" fmla="*/ 300343 w 554942"/>
                    <a:gd name="connsiteY4" fmla="*/ 157887 h 522845"/>
                    <a:gd name="connsiteX5" fmla="*/ 374873 w 554942"/>
                    <a:gd name="connsiteY5" fmla="*/ 113545 h 522845"/>
                    <a:gd name="connsiteX6" fmla="*/ 384666 w 554942"/>
                    <a:gd name="connsiteY6" fmla="*/ 132821 h 522845"/>
                    <a:gd name="connsiteX7" fmla="*/ 467510 w 554942"/>
                    <a:gd name="connsiteY7" fmla="*/ 34534 h 522845"/>
                    <a:gd name="connsiteX8" fmla="*/ 534150 w 554942"/>
                    <a:gd name="connsiteY8" fmla="*/ 9430 h 522845"/>
                    <a:gd name="connsiteX9" fmla="*/ 550527 w 554942"/>
                    <a:gd name="connsiteY9" fmla="*/ 1890 h 522845"/>
                    <a:gd name="connsiteX10" fmla="*/ 554942 w 554942"/>
                    <a:gd name="connsiteY10" fmla="*/ 0 h 522845"/>
                    <a:gd name="connsiteX11" fmla="*/ 532744 w 554942"/>
                    <a:gd name="connsiteY11" fmla="*/ 58507 h 522845"/>
                    <a:gd name="connsiteX12" fmla="*/ 435741 w 554942"/>
                    <a:gd name="connsiteY12" fmla="*/ 506251 h 522845"/>
                    <a:gd name="connsiteX13" fmla="*/ 377891 w 554942"/>
                    <a:gd name="connsiteY13" fmla="*/ 291728 h 522845"/>
                    <a:gd name="connsiteX14" fmla="*/ 375016 w 554942"/>
                    <a:gd name="connsiteY14" fmla="*/ 382155 h 522845"/>
                    <a:gd name="connsiteX15" fmla="*/ 324390 w 554942"/>
                    <a:gd name="connsiteY15" fmla="*/ 272393 h 522845"/>
                    <a:gd name="connsiteX16" fmla="*/ 278189 w 554942"/>
                    <a:gd name="connsiteY16" fmla="*/ 431417 h 522845"/>
                    <a:gd name="connsiteX17" fmla="*/ 256847 w 554942"/>
                    <a:gd name="connsiteY17" fmla="*/ 269232 h 522845"/>
                    <a:gd name="connsiteX18" fmla="*/ 184813 w 554942"/>
                    <a:gd name="connsiteY18" fmla="*/ 522845 h 522845"/>
                    <a:gd name="connsiteX19" fmla="*/ 178355 w 554942"/>
                    <a:gd name="connsiteY19" fmla="*/ 168686 h 522845"/>
                    <a:gd name="connsiteX20" fmla="*/ 110722 w 554942"/>
                    <a:gd name="connsiteY20" fmla="*/ 379550 h 522845"/>
                    <a:gd name="connsiteX21" fmla="*/ 124391 w 554942"/>
                    <a:gd name="connsiteY21" fmla="*/ 144030 h 522845"/>
                    <a:gd name="connsiteX22" fmla="*/ 61985 w 554942"/>
                    <a:gd name="connsiteY22" fmla="*/ 257597 h 522845"/>
                    <a:gd name="connsiteX23" fmla="*/ 32709 w 554942"/>
                    <a:gd name="connsiteY23" fmla="*/ 101440 h 522845"/>
                    <a:gd name="connsiteX24" fmla="*/ 0 w 554942"/>
                    <a:gd name="connsiteY24" fmla="*/ 20407 h 522845"/>
                    <a:gd name="connsiteX0" fmla="*/ 0 w 526367"/>
                    <a:gd name="connsiteY0" fmla="*/ 8501 h 522845"/>
                    <a:gd name="connsiteX1" fmla="*/ 62390 w 526367"/>
                    <a:gd name="connsiteY1" fmla="*/ 34534 h 522845"/>
                    <a:gd name="connsiteX2" fmla="*/ 145234 w 526367"/>
                    <a:gd name="connsiteY2" fmla="*/ 119304 h 522845"/>
                    <a:gd name="connsiteX3" fmla="*/ 228897 w 526367"/>
                    <a:gd name="connsiteY3" fmla="*/ 108477 h 522845"/>
                    <a:gd name="connsiteX4" fmla="*/ 271768 w 526367"/>
                    <a:gd name="connsiteY4" fmla="*/ 157887 h 522845"/>
                    <a:gd name="connsiteX5" fmla="*/ 346298 w 526367"/>
                    <a:gd name="connsiteY5" fmla="*/ 113545 h 522845"/>
                    <a:gd name="connsiteX6" fmla="*/ 356091 w 526367"/>
                    <a:gd name="connsiteY6" fmla="*/ 132821 h 522845"/>
                    <a:gd name="connsiteX7" fmla="*/ 438935 w 526367"/>
                    <a:gd name="connsiteY7" fmla="*/ 34534 h 522845"/>
                    <a:gd name="connsiteX8" fmla="*/ 505575 w 526367"/>
                    <a:gd name="connsiteY8" fmla="*/ 9430 h 522845"/>
                    <a:gd name="connsiteX9" fmla="*/ 521952 w 526367"/>
                    <a:gd name="connsiteY9" fmla="*/ 1890 h 522845"/>
                    <a:gd name="connsiteX10" fmla="*/ 526367 w 526367"/>
                    <a:gd name="connsiteY10" fmla="*/ 0 h 522845"/>
                    <a:gd name="connsiteX11" fmla="*/ 504169 w 526367"/>
                    <a:gd name="connsiteY11" fmla="*/ 58507 h 522845"/>
                    <a:gd name="connsiteX12" fmla="*/ 407166 w 526367"/>
                    <a:gd name="connsiteY12" fmla="*/ 506251 h 522845"/>
                    <a:gd name="connsiteX13" fmla="*/ 349316 w 526367"/>
                    <a:gd name="connsiteY13" fmla="*/ 291728 h 522845"/>
                    <a:gd name="connsiteX14" fmla="*/ 346441 w 526367"/>
                    <a:gd name="connsiteY14" fmla="*/ 382155 h 522845"/>
                    <a:gd name="connsiteX15" fmla="*/ 295815 w 526367"/>
                    <a:gd name="connsiteY15" fmla="*/ 272393 h 522845"/>
                    <a:gd name="connsiteX16" fmla="*/ 249614 w 526367"/>
                    <a:gd name="connsiteY16" fmla="*/ 431417 h 522845"/>
                    <a:gd name="connsiteX17" fmla="*/ 228272 w 526367"/>
                    <a:gd name="connsiteY17" fmla="*/ 269232 h 522845"/>
                    <a:gd name="connsiteX18" fmla="*/ 156238 w 526367"/>
                    <a:gd name="connsiteY18" fmla="*/ 522845 h 522845"/>
                    <a:gd name="connsiteX19" fmla="*/ 149780 w 526367"/>
                    <a:gd name="connsiteY19" fmla="*/ 168686 h 522845"/>
                    <a:gd name="connsiteX20" fmla="*/ 82147 w 526367"/>
                    <a:gd name="connsiteY20" fmla="*/ 379550 h 522845"/>
                    <a:gd name="connsiteX21" fmla="*/ 95816 w 526367"/>
                    <a:gd name="connsiteY21" fmla="*/ 144030 h 522845"/>
                    <a:gd name="connsiteX22" fmla="*/ 33410 w 526367"/>
                    <a:gd name="connsiteY22" fmla="*/ 257597 h 522845"/>
                    <a:gd name="connsiteX23" fmla="*/ 4134 w 526367"/>
                    <a:gd name="connsiteY23" fmla="*/ 101440 h 522845"/>
                    <a:gd name="connsiteX24" fmla="*/ 0 w 526367"/>
                    <a:gd name="connsiteY24" fmla="*/ 8501 h 522845"/>
                    <a:gd name="connsiteX0" fmla="*/ 0 w 526367"/>
                    <a:gd name="connsiteY0" fmla="*/ 8501 h 522845"/>
                    <a:gd name="connsiteX1" fmla="*/ 62390 w 526367"/>
                    <a:gd name="connsiteY1" fmla="*/ 34534 h 522845"/>
                    <a:gd name="connsiteX2" fmla="*/ 145234 w 526367"/>
                    <a:gd name="connsiteY2" fmla="*/ 119304 h 522845"/>
                    <a:gd name="connsiteX3" fmla="*/ 228897 w 526367"/>
                    <a:gd name="connsiteY3" fmla="*/ 108477 h 522845"/>
                    <a:gd name="connsiteX4" fmla="*/ 271768 w 526367"/>
                    <a:gd name="connsiteY4" fmla="*/ 157887 h 522845"/>
                    <a:gd name="connsiteX5" fmla="*/ 346298 w 526367"/>
                    <a:gd name="connsiteY5" fmla="*/ 113545 h 522845"/>
                    <a:gd name="connsiteX6" fmla="*/ 356091 w 526367"/>
                    <a:gd name="connsiteY6" fmla="*/ 132821 h 522845"/>
                    <a:gd name="connsiteX7" fmla="*/ 438935 w 526367"/>
                    <a:gd name="connsiteY7" fmla="*/ 34534 h 522845"/>
                    <a:gd name="connsiteX8" fmla="*/ 505575 w 526367"/>
                    <a:gd name="connsiteY8" fmla="*/ 9430 h 522845"/>
                    <a:gd name="connsiteX9" fmla="*/ 521952 w 526367"/>
                    <a:gd name="connsiteY9" fmla="*/ 1890 h 522845"/>
                    <a:gd name="connsiteX10" fmla="*/ 526367 w 526367"/>
                    <a:gd name="connsiteY10" fmla="*/ 0 h 522845"/>
                    <a:gd name="connsiteX11" fmla="*/ 504169 w 526367"/>
                    <a:gd name="connsiteY11" fmla="*/ 58507 h 522845"/>
                    <a:gd name="connsiteX12" fmla="*/ 407166 w 526367"/>
                    <a:gd name="connsiteY12" fmla="*/ 506251 h 522845"/>
                    <a:gd name="connsiteX13" fmla="*/ 349316 w 526367"/>
                    <a:gd name="connsiteY13" fmla="*/ 291728 h 522845"/>
                    <a:gd name="connsiteX14" fmla="*/ 346441 w 526367"/>
                    <a:gd name="connsiteY14" fmla="*/ 382155 h 522845"/>
                    <a:gd name="connsiteX15" fmla="*/ 295815 w 526367"/>
                    <a:gd name="connsiteY15" fmla="*/ 272393 h 522845"/>
                    <a:gd name="connsiteX16" fmla="*/ 249614 w 526367"/>
                    <a:gd name="connsiteY16" fmla="*/ 431417 h 522845"/>
                    <a:gd name="connsiteX17" fmla="*/ 228272 w 526367"/>
                    <a:gd name="connsiteY17" fmla="*/ 269232 h 522845"/>
                    <a:gd name="connsiteX18" fmla="*/ 156238 w 526367"/>
                    <a:gd name="connsiteY18" fmla="*/ 522845 h 522845"/>
                    <a:gd name="connsiteX19" fmla="*/ 149780 w 526367"/>
                    <a:gd name="connsiteY19" fmla="*/ 168686 h 522845"/>
                    <a:gd name="connsiteX20" fmla="*/ 82147 w 526367"/>
                    <a:gd name="connsiteY20" fmla="*/ 379550 h 522845"/>
                    <a:gd name="connsiteX21" fmla="*/ 95816 w 526367"/>
                    <a:gd name="connsiteY21" fmla="*/ 144030 h 522845"/>
                    <a:gd name="connsiteX22" fmla="*/ 33410 w 526367"/>
                    <a:gd name="connsiteY22" fmla="*/ 257597 h 522845"/>
                    <a:gd name="connsiteX23" fmla="*/ 0 w 526367"/>
                    <a:gd name="connsiteY23" fmla="*/ 8501 h 522845"/>
                    <a:gd name="connsiteX0" fmla="*/ 0 w 526367"/>
                    <a:gd name="connsiteY0" fmla="*/ 13755 h 528099"/>
                    <a:gd name="connsiteX1" fmla="*/ 62390 w 526367"/>
                    <a:gd name="connsiteY1" fmla="*/ 39788 h 528099"/>
                    <a:gd name="connsiteX2" fmla="*/ 145234 w 526367"/>
                    <a:gd name="connsiteY2" fmla="*/ 124558 h 528099"/>
                    <a:gd name="connsiteX3" fmla="*/ 228897 w 526367"/>
                    <a:gd name="connsiteY3" fmla="*/ 113731 h 528099"/>
                    <a:gd name="connsiteX4" fmla="*/ 271768 w 526367"/>
                    <a:gd name="connsiteY4" fmla="*/ 163141 h 528099"/>
                    <a:gd name="connsiteX5" fmla="*/ 346298 w 526367"/>
                    <a:gd name="connsiteY5" fmla="*/ 118799 h 528099"/>
                    <a:gd name="connsiteX6" fmla="*/ 356091 w 526367"/>
                    <a:gd name="connsiteY6" fmla="*/ 138075 h 528099"/>
                    <a:gd name="connsiteX7" fmla="*/ 438935 w 526367"/>
                    <a:gd name="connsiteY7" fmla="*/ 39788 h 528099"/>
                    <a:gd name="connsiteX8" fmla="*/ 505575 w 526367"/>
                    <a:gd name="connsiteY8" fmla="*/ 14684 h 528099"/>
                    <a:gd name="connsiteX9" fmla="*/ 519571 w 526367"/>
                    <a:gd name="connsiteY9" fmla="*/ 0 h 528099"/>
                    <a:gd name="connsiteX10" fmla="*/ 526367 w 526367"/>
                    <a:gd name="connsiteY10" fmla="*/ 5254 h 528099"/>
                    <a:gd name="connsiteX11" fmla="*/ 504169 w 526367"/>
                    <a:gd name="connsiteY11" fmla="*/ 63761 h 528099"/>
                    <a:gd name="connsiteX12" fmla="*/ 407166 w 526367"/>
                    <a:gd name="connsiteY12" fmla="*/ 511505 h 528099"/>
                    <a:gd name="connsiteX13" fmla="*/ 349316 w 526367"/>
                    <a:gd name="connsiteY13" fmla="*/ 296982 h 528099"/>
                    <a:gd name="connsiteX14" fmla="*/ 346441 w 526367"/>
                    <a:gd name="connsiteY14" fmla="*/ 387409 h 528099"/>
                    <a:gd name="connsiteX15" fmla="*/ 295815 w 526367"/>
                    <a:gd name="connsiteY15" fmla="*/ 277647 h 528099"/>
                    <a:gd name="connsiteX16" fmla="*/ 249614 w 526367"/>
                    <a:gd name="connsiteY16" fmla="*/ 436671 h 528099"/>
                    <a:gd name="connsiteX17" fmla="*/ 228272 w 526367"/>
                    <a:gd name="connsiteY17" fmla="*/ 274486 h 528099"/>
                    <a:gd name="connsiteX18" fmla="*/ 156238 w 526367"/>
                    <a:gd name="connsiteY18" fmla="*/ 528099 h 528099"/>
                    <a:gd name="connsiteX19" fmla="*/ 149780 w 526367"/>
                    <a:gd name="connsiteY19" fmla="*/ 173940 h 528099"/>
                    <a:gd name="connsiteX20" fmla="*/ 82147 w 526367"/>
                    <a:gd name="connsiteY20" fmla="*/ 384804 h 528099"/>
                    <a:gd name="connsiteX21" fmla="*/ 95816 w 526367"/>
                    <a:gd name="connsiteY21" fmla="*/ 149284 h 528099"/>
                    <a:gd name="connsiteX22" fmla="*/ 33410 w 526367"/>
                    <a:gd name="connsiteY22" fmla="*/ 262851 h 528099"/>
                    <a:gd name="connsiteX23" fmla="*/ 0 w 526367"/>
                    <a:gd name="connsiteY23" fmla="*/ 13755 h 528099"/>
                    <a:gd name="connsiteX0" fmla="*/ 0 w 519571"/>
                    <a:gd name="connsiteY0" fmla="*/ 13755 h 528099"/>
                    <a:gd name="connsiteX1" fmla="*/ 62390 w 519571"/>
                    <a:gd name="connsiteY1" fmla="*/ 39788 h 528099"/>
                    <a:gd name="connsiteX2" fmla="*/ 145234 w 519571"/>
                    <a:gd name="connsiteY2" fmla="*/ 124558 h 528099"/>
                    <a:gd name="connsiteX3" fmla="*/ 228897 w 519571"/>
                    <a:gd name="connsiteY3" fmla="*/ 113731 h 528099"/>
                    <a:gd name="connsiteX4" fmla="*/ 271768 w 519571"/>
                    <a:gd name="connsiteY4" fmla="*/ 163141 h 528099"/>
                    <a:gd name="connsiteX5" fmla="*/ 346298 w 519571"/>
                    <a:gd name="connsiteY5" fmla="*/ 118799 h 528099"/>
                    <a:gd name="connsiteX6" fmla="*/ 356091 w 519571"/>
                    <a:gd name="connsiteY6" fmla="*/ 138075 h 528099"/>
                    <a:gd name="connsiteX7" fmla="*/ 438935 w 519571"/>
                    <a:gd name="connsiteY7" fmla="*/ 39788 h 528099"/>
                    <a:gd name="connsiteX8" fmla="*/ 505575 w 519571"/>
                    <a:gd name="connsiteY8" fmla="*/ 14684 h 528099"/>
                    <a:gd name="connsiteX9" fmla="*/ 519571 w 519571"/>
                    <a:gd name="connsiteY9" fmla="*/ 0 h 528099"/>
                    <a:gd name="connsiteX10" fmla="*/ 504169 w 519571"/>
                    <a:gd name="connsiteY10" fmla="*/ 63761 h 528099"/>
                    <a:gd name="connsiteX11" fmla="*/ 407166 w 519571"/>
                    <a:gd name="connsiteY11" fmla="*/ 511505 h 528099"/>
                    <a:gd name="connsiteX12" fmla="*/ 349316 w 519571"/>
                    <a:gd name="connsiteY12" fmla="*/ 296982 h 528099"/>
                    <a:gd name="connsiteX13" fmla="*/ 346441 w 519571"/>
                    <a:gd name="connsiteY13" fmla="*/ 387409 h 528099"/>
                    <a:gd name="connsiteX14" fmla="*/ 295815 w 519571"/>
                    <a:gd name="connsiteY14" fmla="*/ 277647 h 528099"/>
                    <a:gd name="connsiteX15" fmla="*/ 249614 w 519571"/>
                    <a:gd name="connsiteY15" fmla="*/ 436671 h 528099"/>
                    <a:gd name="connsiteX16" fmla="*/ 228272 w 519571"/>
                    <a:gd name="connsiteY16" fmla="*/ 274486 h 528099"/>
                    <a:gd name="connsiteX17" fmla="*/ 156238 w 519571"/>
                    <a:gd name="connsiteY17" fmla="*/ 528099 h 528099"/>
                    <a:gd name="connsiteX18" fmla="*/ 149780 w 519571"/>
                    <a:gd name="connsiteY18" fmla="*/ 173940 h 528099"/>
                    <a:gd name="connsiteX19" fmla="*/ 82147 w 519571"/>
                    <a:gd name="connsiteY19" fmla="*/ 384804 h 528099"/>
                    <a:gd name="connsiteX20" fmla="*/ 95816 w 519571"/>
                    <a:gd name="connsiteY20" fmla="*/ 149284 h 528099"/>
                    <a:gd name="connsiteX21" fmla="*/ 33410 w 519571"/>
                    <a:gd name="connsiteY21" fmla="*/ 262851 h 528099"/>
                    <a:gd name="connsiteX22" fmla="*/ 0 w 519571"/>
                    <a:gd name="connsiteY22" fmla="*/ 13755 h 528099"/>
                    <a:gd name="connsiteX0" fmla="*/ 0 w 505575"/>
                    <a:gd name="connsiteY0" fmla="*/ 0 h 514344"/>
                    <a:gd name="connsiteX1" fmla="*/ 62390 w 505575"/>
                    <a:gd name="connsiteY1" fmla="*/ 26033 h 514344"/>
                    <a:gd name="connsiteX2" fmla="*/ 145234 w 505575"/>
                    <a:gd name="connsiteY2" fmla="*/ 110803 h 514344"/>
                    <a:gd name="connsiteX3" fmla="*/ 228897 w 505575"/>
                    <a:gd name="connsiteY3" fmla="*/ 99976 h 514344"/>
                    <a:gd name="connsiteX4" fmla="*/ 271768 w 505575"/>
                    <a:gd name="connsiteY4" fmla="*/ 149386 h 514344"/>
                    <a:gd name="connsiteX5" fmla="*/ 346298 w 505575"/>
                    <a:gd name="connsiteY5" fmla="*/ 105044 h 514344"/>
                    <a:gd name="connsiteX6" fmla="*/ 356091 w 505575"/>
                    <a:gd name="connsiteY6" fmla="*/ 124320 h 514344"/>
                    <a:gd name="connsiteX7" fmla="*/ 438935 w 505575"/>
                    <a:gd name="connsiteY7" fmla="*/ 26033 h 514344"/>
                    <a:gd name="connsiteX8" fmla="*/ 505575 w 505575"/>
                    <a:gd name="connsiteY8" fmla="*/ 929 h 514344"/>
                    <a:gd name="connsiteX9" fmla="*/ 504169 w 505575"/>
                    <a:gd name="connsiteY9" fmla="*/ 50006 h 514344"/>
                    <a:gd name="connsiteX10" fmla="*/ 407166 w 505575"/>
                    <a:gd name="connsiteY10" fmla="*/ 497750 h 514344"/>
                    <a:gd name="connsiteX11" fmla="*/ 349316 w 505575"/>
                    <a:gd name="connsiteY11" fmla="*/ 283227 h 514344"/>
                    <a:gd name="connsiteX12" fmla="*/ 346441 w 505575"/>
                    <a:gd name="connsiteY12" fmla="*/ 373654 h 514344"/>
                    <a:gd name="connsiteX13" fmla="*/ 295815 w 505575"/>
                    <a:gd name="connsiteY13" fmla="*/ 263892 h 514344"/>
                    <a:gd name="connsiteX14" fmla="*/ 249614 w 505575"/>
                    <a:gd name="connsiteY14" fmla="*/ 422916 h 514344"/>
                    <a:gd name="connsiteX15" fmla="*/ 228272 w 505575"/>
                    <a:gd name="connsiteY15" fmla="*/ 260731 h 514344"/>
                    <a:gd name="connsiteX16" fmla="*/ 156238 w 505575"/>
                    <a:gd name="connsiteY16" fmla="*/ 514344 h 514344"/>
                    <a:gd name="connsiteX17" fmla="*/ 149780 w 505575"/>
                    <a:gd name="connsiteY17" fmla="*/ 160185 h 514344"/>
                    <a:gd name="connsiteX18" fmla="*/ 82147 w 505575"/>
                    <a:gd name="connsiteY18" fmla="*/ 371049 h 514344"/>
                    <a:gd name="connsiteX19" fmla="*/ 95816 w 505575"/>
                    <a:gd name="connsiteY19" fmla="*/ 135529 h 514344"/>
                    <a:gd name="connsiteX20" fmla="*/ 33410 w 505575"/>
                    <a:gd name="connsiteY20" fmla="*/ 249096 h 514344"/>
                    <a:gd name="connsiteX21" fmla="*/ 0 w 505575"/>
                    <a:gd name="connsiteY21" fmla="*/ 0 h 514344"/>
                    <a:gd name="connsiteX0" fmla="*/ 0 w 505575"/>
                    <a:gd name="connsiteY0" fmla="*/ 0 h 514344"/>
                    <a:gd name="connsiteX1" fmla="*/ 62390 w 505575"/>
                    <a:gd name="connsiteY1" fmla="*/ 26033 h 514344"/>
                    <a:gd name="connsiteX2" fmla="*/ 145234 w 505575"/>
                    <a:gd name="connsiteY2" fmla="*/ 110803 h 514344"/>
                    <a:gd name="connsiteX3" fmla="*/ 228897 w 505575"/>
                    <a:gd name="connsiteY3" fmla="*/ 99976 h 514344"/>
                    <a:gd name="connsiteX4" fmla="*/ 271768 w 505575"/>
                    <a:gd name="connsiteY4" fmla="*/ 149386 h 514344"/>
                    <a:gd name="connsiteX5" fmla="*/ 346298 w 505575"/>
                    <a:gd name="connsiteY5" fmla="*/ 105044 h 514344"/>
                    <a:gd name="connsiteX6" fmla="*/ 356091 w 505575"/>
                    <a:gd name="connsiteY6" fmla="*/ 124320 h 514344"/>
                    <a:gd name="connsiteX7" fmla="*/ 438935 w 505575"/>
                    <a:gd name="connsiteY7" fmla="*/ 26033 h 514344"/>
                    <a:gd name="connsiteX8" fmla="*/ 505575 w 505575"/>
                    <a:gd name="connsiteY8" fmla="*/ 929 h 514344"/>
                    <a:gd name="connsiteX9" fmla="*/ 407166 w 505575"/>
                    <a:gd name="connsiteY9" fmla="*/ 497750 h 514344"/>
                    <a:gd name="connsiteX10" fmla="*/ 349316 w 505575"/>
                    <a:gd name="connsiteY10" fmla="*/ 283227 h 514344"/>
                    <a:gd name="connsiteX11" fmla="*/ 346441 w 505575"/>
                    <a:gd name="connsiteY11" fmla="*/ 373654 h 514344"/>
                    <a:gd name="connsiteX12" fmla="*/ 295815 w 505575"/>
                    <a:gd name="connsiteY12" fmla="*/ 263892 h 514344"/>
                    <a:gd name="connsiteX13" fmla="*/ 249614 w 505575"/>
                    <a:gd name="connsiteY13" fmla="*/ 422916 h 514344"/>
                    <a:gd name="connsiteX14" fmla="*/ 228272 w 505575"/>
                    <a:gd name="connsiteY14" fmla="*/ 260731 h 514344"/>
                    <a:gd name="connsiteX15" fmla="*/ 156238 w 505575"/>
                    <a:gd name="connsiteY15" fmla="*/ 514344 h 514344"/>
                    <a:gd name="connsiteX16" fmla="*/ 149780 w 505575"/>
                    <a:gd name="connsiteY16" fmla="*/ 160185 h 514344"/>
                    <a:gd name="connsiteX17" fmla="*/ 82147 w 505575"/>
                    <a:gd name="connsiteY17" fmla="*/ 371049 h 514344"/>
                    <a:gd name="connsiteX18" fmla="*/ 95816 w 505575"/>
                    <a:gd name="connsiteY18" fmla="*/ 135529 h 514344"/>
                    <a:gd name="connsiteX19" fmla="*/ 33410 w 505575"/>
                    <a:gd name="connsiteY19" fmla="*/ 249096 h 514344"/>
                    <a:gd name="connsiteX20" fmla="*/ 0 w 505575"/>
                    <a:gd name="connsiteY20" fmla="*/ 0 h 514344"/>
                    <a:gd name="connsiteX0" fmla="*/ 0 w 505575"/>
                    <a:gd name="connsiteY0" fmla="*/ 0 h 514344"/>
                    <a:gd name="connsiteX1" fmla="*/ 62390 w 505575"/>
                    <a:gd name="connsiteY1" fmla="*/ 26033 h 514344"/>
                    <a:gd name="connsiteX2" fmla="*/ 145234 w 505575"/>
                    <a:gd name="connsiteY2" fmla="*/ 110803 h 514344"/>
                    <a:gd name="connsiteX3" fmla="*/ 228897 w 505575"/>
                    <a:gd name="connsiteY3" fmla="*/ 99976 h 514344"/>
                    <a:gd name="connsiteX4" fmla="*/ 271768 w 505575"/>
                    <a:gd name="connsiteY4" fmla="*/ 149386 h 514344"/>
                    <a:gd name="connsiteX5" fmla="*/ 346298 w 505575"/>
                    <a:gd name="connsiteY5" fmla="*/ 105044 h 514344"/>
                    <a:gd name="connsiteX6" fmla="*/ 356091 w 505575"/>
                    <a:gd name="connsiteY6" fmla="*/ 124320 h 514344"/>
                    <a:gd name="connsiteX7" fmla="*/ 438935 w 505575"/>
                    <a:gd name="connsiteY7" fmla="*/ 26033 h 514344"/>
                    <a:gd name="connsiteX8" fmla="*/ 505575 w 505575"/>
                    <a:gd name="connsiteY8" fmla="*/ 929 h 514344"/>
                    <a:gd name="connsiteX9" fmla="*/ 371447 w 505575"/>
                    <a:gd name="connsiteY9" fmla="*/ 495369 h 514344"/>
                    <a:gd name="connsiteX10" fmla="*/ 349316 w 505575"/>
                    <a:gd name="connsiteY10" fmla="*/ 283227 h 514344"/>
                    <a:gd name="connsiteX11" fmla="*/ 346441 w 505575"/>
                    <a:gd name="connsiteY11" fmla="*/ 373654 h 514344"/>
                    <a:gd name="connsiteX12" fmla="*/ 295815 w 505575"/>
                    <a:gd name="connsiteY12" fmla="*/ 263892 h 514344"/>
                    <a:gd name="connsiteX13" fmla="*/ 249614 w 505575"/>
                    <a:gd name="connsiteY13" fmla="*/ 422916 h 514344"/>
                    <a:gd name="connsiteX14" fmla="*/ 228272 w 505575"/>
                    <a:gd name="connsiteY14" fmla="*/ 260731 h 514344"/>
                    <a:gd name="connsiteX15" fmla="*/ 156238 w 505575"/>
                    <a:gd name="connsiteY15" fmla="*/ 514344 h 514344"/>
                    <a:gd name="connsiteX16" fmla="*/ 149780 w 505575"/>
                    <a:gd name="connsiteY16" fmla="*/ 160185 h 514344"/>
                    <a:gd name="connsiteX17" fmla="*/ 82147 w 505575"/>
                    <a:gd name="connsiteY17" fmla="*/ 371049 h 514344"/>
                    <a:gd name="connsiteX18" fmla="*/ 95816 w 505575"/>
                    <a:gd name="connsiteY18" fmla="*/ 135529 h 514344"/>
                    <a:gd name="connsiteX19" fmla="*/ 33410 w 505575"/>
                    <a:gd name="connsiteY19" fmla="*/ 249096 h 514344"/>
                    <a:gd name="connsiteX20" fmla="*/ 0 w 505575"/>
                    <a:gd name="connsiteY20" fmla="*/ 0 h 514344"/>
                    <a:gd name="connsiteX0" fmla="*/ 0 w 507017"/>
                    <a:gd name="connsiteY0" fmla="*/ 0 h 514344"/>
                    <a:gd name="connsiteX1" fmla="*/ 62390 w 507017"/>
                    <a:gd name="connsiteY1" fmla="*/ 26033 h 514344"/>
                    <a:gd name="connsiteX2" fmla="*/ 145234 w 507017"/>
                    <a:gd name="connsiteY2" fmla="*/ 110803 h 514344"/>
                    <a:gd name="connsiteX3" fmla="*/ 228897 w 507017"/>
                    <a:gd name="connsiteY3" fmla="*/ 99976 h 514344"/>
                    <a:gd name="connsiteX4" fmla="*/ 271768 w 507017"/>
                    <a:gd name="connsiteY4" fmla="*/ 149386 h 514344"/>
                    <a:gd name="connsiteX5" fmla="*/ 346298 w 507017"/>
                    <a:gd name="connsiteY5" fmla="*/ 105044 h 514344"/>
                    <a:gd name="connsiteX6" fmla="*/ 356091 w 507017"/>
                    <a:gd name="connsiteY6" fmla="*/ 124320 h 514344"/>
                    <a:gd name="connsiteX7" fmla="*/ 438935 w 507017"/>
                    <a:gd name="connsiteY7" fmla="*/ 26033 h 514344"/>
                    <a:gd name="connsiteX8" fmla="*/ 505575 w 507017"/>
                    <a:gd name="connsiteY8" fmla="*/ 929 h 514344"/>
                    <a:gd name="connsiteX9" fmla="*/ 488098 w 507017"/>
                    <a:gd name="connsiteY9" fmla="*/ 266258 h 514344"/>
                    <a:gd name="connsiteX10" fmla="*/ 371447 w 507017"/>
                    <a:gd name="connsiteY10" fmla="*/ 495369 h 514344"/>
                    <a:gd name="connsiteX11" fmla="*/ 349316 w 507017"/>
                    <a:gd name="connsiteY11" fmla="*/ 283227 h 514344"/>
                    <a:gd name="connsiteX12" fmla="*/ 346441 w 507017"/>
                    <a:gd name="connsiteY12" fmla="*/ 373654 h 514344"/>
                    <a:gd name="connsiteX13" fmla="*/ 295815 w 507017"/>
                    <a:gd name="connsiteY13" fmla="*/ 263892 h 514344"/>
                    <a:gd name="connsiteX14" fmla="*/ 249614 w 507017"/>
                    <a:gd name="connsiteY14" fmla="*/ 422916 h 514344"/>
                    <a:gd name="connsiteX15" fmla="*/ 228272 w 507017"/>
                    <a:gd name="connsiteY15" fmla="*/ 260731 h 514344"/>
                    <a:gd name="connsiteX16" fmla="*/ 156238 w 507017"/>
                    <a:gd name="connsiteY16" fmla="*/ 514344 h 514344"/>
                    <a:gd name="connsiteX17" fmla="*/ 149780 w 507017"/>
                    <a:gd name="connsiteY17" fmla="*/ 160185 h 514344"/>
                    <a:gd name="connsiteX18" fmla="*/ 82147 w 507017"/>
                    <a:gd name="connsiteY18" fmla="*/ 371049 h 514344"/>
                    <a:gd name="connsiteX19" fmla="*/ 95816 w 507017"/>
                    <a:gd name="connsiteY19" fmla="*/ 135529 h 514344"/>
                    <a:gd name="connsiteX20" fmla="*/ 33410 w 507017"/>
                    <a:gd name="connsiteY20" fmla="*/ 249096 h 514344"/>
                    <a:gd name="connsiteX21" fmla="*/ 0 w 507017"/>
                    <a:gd name="connsiteY21" fmla="*/ 0 h 514344"/>
                    <a:gd name="connsiteX0" fmla="*/ 0 w 507017"/>
                    <a:gd name="connsiteY0" fmla="*/ 0 h 514344"/>
                    <a:gd name="connsiteX1" fmla="*/ 62390 w 507017"/>
                    <a:gd name="connsiteY1" fmla="*/ 26033 h 514344"/>
                    <a:gd name="connsiteX2" fmla="*/ 145234 w 507017"/>
                    <a:gd name="connsiteY2" fmla="*/ 110803 h 514344"/>
                    <a:gd name="connsiteX3" fmla="*/ 228897 w 507017"/>
                    <a:gd name="connsiteY3" fmla="*/ 99976 h 514344"/>
                    <a:gd name="connsiteX4" fmla="*/ 271768 w 507017"/>
                    <a:gd name="connsiteY4" fmla="*/ 149386 h 514344"/>
                    <a:gd name="connsiteX5" fmla="*/ 346298 w 507017"/>
                    <a:gd name="connsiteY5" fmla="*/ 105044 h 514344"/>
                    <a:gd name="connsiteX6" fmla="*/ 356091 w 507017"/>
                    <a:gd name="connsiteY6" fmla="*/ 124320 h 514344"/>
                    <a:gd name="connsiteX7" fmla="*/ 438935 w 507017"/>
                    <a:gd name="connsiteY7" fmla="*/ 26033 h 514344"/>
                    <a:gd name="connsiteX8" fmla="*/ 505575 w 507017"/>
                    <a:gd name="connsiteY8" fmla="*/ 929 h 514344"/>
                    <a:gd name="connsiteX9" fmla="*/ 488098 w 507017"/>
                    <a:gd name="connsiteY9" fmla="*/ 266258 h 514344"/>
                    <a:gd name="connsiteX10" fmla="*/ 371447 w 507017"/>
                    <a:gd name="connsiteY10" fmla="*/ 495369 h 514344"/>
                    <a:gd name="connsiteX11" fmla="*/ 349316 w 507017"/>
                    <a:gd name="connsiteY11" fmla="*/ 283227 h 514344"/>
                    <a:gd name="connsiteX12" fmla="*/ 346441 w 507017"/>
                    <a:gd name="connsiteY12" fmla="*/ 373654 h 514344"/>
                    <a:gd name="connsiteX13" fmla="*/ 295815 w 507017"/>
                    <a:gd name="connsiteY13" fmla="*/ 263892 h 514344"/>
                    <a:gd name="connsiteX14" fmla="*/ 249614 w 507017"/>
                    <a:gd name="connsiteY14" fmla="*/ 422916 h 514344"/>
                    <a:gd name="connsiteX15" fmla="*/ 228272 w 507017"/>
                    <a:gd name="connsiteY15" fmla="*/ 260731 h 514344"/>
                    <a:gd name="connsiteX16" fmla="*/ 156238 w 507017"/>
                    <a:gd name="connsiteY16" fmla="*/ 514344 h 514344"/>
                    <a:gd name="connsiteX17" fmla="*/ 149780 w 507017"/>
                    <a:gd name="connsiteY17" fmla="*/ 160185 h 514344"/>
                    <a:gd name="connsiteX18" fmla="*/ 82147 w 507017"/>
                    <a:gd name="connsiteY18" fmla="*/ 371049 h 514344"/>
                    <a:gd name="connsiteX19" fmla="*/ 95816 w 507017"/>
                    <a:gd name="connsiteY19" fmla="*/ 135529 h 514344"/>
                    <a:gd name="connsiteX20" fmla="*/ 33410 w 507017"/>
                    <a:gd name="connsiteY20" fmla="*/ 249096 h 514344"/>
                    <a:gd name="connsiteX21" fmla="*/ 0 w 507017"/>
                    <a:gd name="connsiteY21" fmla="*/ 0 h 514344"/>
                    <a:gd name="connsiteX0" fmla="*/ 0 w 505756"/>
                    <a:gd name="connsiteY0" fmla="*/ 0 h 514344"/>
                    <a:gd name="connsiteX1" fmla="*/ 62390 w 505756"/>
                    <a:gd name="connsiteY1" fmla="*/ 26033 h 514344"/>
                    <a:gd name="connsiteX2" fmla="*/ 145234 w 505756"/>
                    <a:gd name="connsiteY2" fmla="*/ 110803 h 514344"/>
                    <a:gd name="connsiteX3" fmla="*/ 228897 w 505756"/>
                    <a:gd name="connsiteY3" fmla="*/ 99976 h 514344"/>
                    <a:gd name="connsiteX4" fmla="*/ 271768 w 505756"/>
                    <a:gd name="connsiteY4" fmla="*/ 149386 h 514344"/>
                    <a:gd name="connsiteX5" fmla="*/ 346298 w 505756"/>
                    <a:gd name="connsiteY5" fmla="*/ 105044 h 514344"/>
                    <a:gd name="connsiteX6" fmla="*/ 356091 w 505756"/>
                    <a:gd name="connsiteY6" fmla="*/ 124320 h 514344"/>
                    <a:gd name="connsiteX7" fmla="*/ 438935 w 505756"/>
                    <a:gd name="connsiteY7" fmla="*/ 26033 h 514344"/>
                    <a:gd name="connsiteX8" fmla="*/ 505575 w 505756"/>
                    <a:gd name="connsiteY8" fmla="*/ 929 h 514344"/>
                    <a:gd name="connsiteX9" fmla="*/ 466667 w 505756"/>
                    <a:gd name="connsiteY9" fmla="*/ 280546 h 514344"/>
                    <a:gd name="connsiteX10" fmla="*/ 371447 w 505756"/>
                    <a:gd name="connsiteY10" fmla="*/ 495369 h 514344"/>
                    <a:gd name="connsiteX11" fmla="*/ 349316 w 505756"/>
                    <a:gd name="connsiteY11" fmla="*/ 283227 h 514344"/>
                    <a:gd name="connsiteX12" fmla="*/ 346441 w 505756"/>
                    <a:gd name="connsiteY12" fmla="*/ 373654 h 514344"/>
                    <a:gd name="connsiteX13" fmla="*/ 295815 w 505756"/>
                    <a:gd name="connsiteY13" fmla="*/ 263892 h 514344"/>
                    <a:gd name="connsiteX14" fmla="*/ 249614 w 505756"/>
                    <a:gd name="connsiteY14" fmla="*/ 422916 h 514344"/>
                    <a:gd name="connsiteX15" fmla="*/ 228272 w 505756"/>
                    <a:gd name="connsiteY15" fmla="*/ 260731 h 514344"/>
                    <a:gd name="connsiteX16" fmla="*/ 156238 w 505756"/>
                    <a:gd name="connsiteY16" fmla="*/ 514344 h 514344"/>
                    <a:gd name="connsiteX17" fmla="*/ 149780 w 505756"/>
                    <a:gd name="connsiteY17" fmla="*/ 160185 h 514344"/>
                    <a:gd name="connsiteX18" fmla="*/ 82147 w 505756"/>
                    <a:gd name="connsiteY18" fmla="*/ 371049 h 514344"/>
                    <a:gd name="connsiteX19" fmla="*/ 95816 w 505756"/>
                    <a:gd name="connsiteY19" fmla="*/ 135529 h 514344"/>
                    <a:gd name="connsiteX20" fmla="*/ 33410 w 505756"/>
                    <a:gd name="connsiteY20" fmla="*/ 249096 h 514344"/>
                    <a:gd name="connsiteX21" fmla="*/ 0 w 505756"/>
                    <a:gd name="connsiteY21" fmla="*/ 0 h 514344"/>
                    <a:gd name="connsiteX0" fmla="*/ 0 w 505756"/>
                    <a:gd name="connsiteY0" fmla="*/ 0 h 514344"/>
                    <a:gd name="connsiteX1" fmla="*/ 62390 w 505756"/>
                    <a:gd name="connsiteY1" fmla="*/ 26033 h 514344"/>
                    <a:gd name="connsiteX2" fmla="*/ 145234 w 505756"/>
                    <a:gd name="connsiteY2" fmla="*/ 110803 h 514344"/>
                    <a:gd name="connsiteX3" fmla="*/ 228897 w 505756"/>
                    <a:gd name="connsiteY3" fmla="*/ 99976 h 514344"/>
                    <a:gd name="connsiteX4" fmla="*/ 271768 w 505756"/>
                    <a:gd name="connsiteY4" fmla="*/ 149386 h 514344"/>
                    <a:gd name="connsiteX5" fmla="*/ 346298 w 505756"/>
                    <a:gd name="connsiteY5" fmla="*/ 105044 h 514344"/>
                    <a:gd name="connsiteX6" fmla="*/ 356091 w 505756"/>
                    <a:gd name="connsiteY6" fmla="*/ 124320 h 514344"/>
                    <a:gd name="connsiteX7" fmla="*/ 438935 w 505756"/>
                    <a:gd name="connsiteY7" fmla="*/ 26033 h 514344"/>
                    <a:gd name="connsiteX8" fmla="*/ 505575 w 505756"/>
                    <a:gd name="connsiteY8" fmla="*/ 929 h 514344"/>
                    <a:gd name="connsiteX9" fmla="*/ 466667 w 505756"/>
                    <a:gd name="connsiteY9" fmla="*/ 280546 h 514344"/>
                    <a:gd name="connsiteX10" fmla="*/ 371447 w 505756"/>
                    <a:gd name="connsiteY10" fmla="*/ 495369 h 514344"/>
                    <a:gd name="connsiteX11" fmla="*/ 349316 w 505756"/>
                    <a:gd name="connsiteY11" fmla="*/ 283227 h 514344"/>
                    <a:gd name="connsiteX12" fmla="*/ 346441 w 505756"/>
                    <a:gd name="connsiteY12" fmla="*/ 373654 h 514344"/>
                    <a:gd name="connsiteX13" fmla="*/ 295815 w 505756"/>
                    <a:gd name="connsiteY13" fmla="*/ 263892 h 514344"/>
                    <a:gd name="connsiteX14" fmla="*/ 249614 w 505756"/>
                    <a:gd name="connsiteY14" fmla="*/ 422916 h 514344"/>
                    <a:gd name="connsiteX15" fmla="*/ 228272 w 505756"/>
                    <a:gd name="connsiteY15" fmla="*/ 260731 h 514344"/>
                    <a:gd name="connsiteX16" fmla="*/ 156238 w 505756"/>
                    <a:gd name="connsiteY16" fmla="*/ 514344 h 514344"/>
                    <a:gd name="connsiteX17" fmla="*/ 149780 w 505756"/>
                    <a:gd name="connsiteY17" fmla="*/ 160185 h 514344"/>
                    <a:gd name="connsiteX18" fmla="*/ 82147 w 505756"/>
                    <a:gd name="connsiteY18" fmla="*/ 371049 h 514344"/>
                    <a:gd name="connsiteX19" fmla="*/ 95816 w 505756"/>
                    <a:gd name="connsiteY19" fmla="*/ 135529 h 514344"/>
                    <a:gd name="connsiteX20" fmla="*/ 33410 w 505756"/>
                    <a:gd name="connsiteY20" fmla="*/ 249096 h 514344"/>
                    <a:gd name="connsiteX21" fmla="*/ 0 w 505756"/>
                    <a:gd name="connsiteY21" fmla="*/ 0 h 514344"/>
                    <a:gd name="connsiteX0" fmla="*/ 0 w 505756"/>
                    <a:gd name="connsiteY0" fmla="*/ 0 h 514344"/>
                    <a:gd name="connsiteX1" fmla="*/ 62390 w 505756"/>
                    <a:gd name="connsiteY1" fmla="*/ 26033 h 514344"/>
                    <a:gd name="connsiteX2" fmla="*/ 145234 w 505756"/>
                    <a:gd name="connsiteY2" fmla="*/ 110803 h 514344"/>
                    <a:gd name="connsiteX3" fmla="*/ 228897 w 505756"/>
                    <a:gd name="connsiteY3" fmla="*/ 99976 h 514344"/>
                    <a:gd name="connsiteX4" fmla="*/ 271768 w 505756"/>
                    <a:gd name="connsiteY4" fmla="*/ 149386 h 514344"/>
                    <a:gd name="connsiteX5" fmla="*/ 346298 w 505756"/>
                    <a:gd name="connsiteY5" fmla="*/ 105044 h 514344"/>
                    <a:gd name="connsiteX6" fmla="*/ 356091 w 505756"/>
                    <a:gd name="connsiteY6" fmla="*/ 124320 h 514344"/>
                    <a:gd name="connsiteX7" fmla="*/ 438935 w 505756"/>
                    <a:gd name="connsiteY7" fmla="*/ 26033 h 514344"/>
                    <a:gd name="connsiteX8" fmla="*/ 505575 w 505756"/>
                    <a:gd name="connsiteY8" fmla="*/ 929 h 514344"/>
                    <a:gd name="connsiteX9" fmla="*/ 466667 w 505756"/>
                    <a:gd name="connsiteY9" fmla="*/ 280546 h 514344"/>
                    <a:gd name="connsiteX10" fmla="*/ 371447 w 505756"/>
                    <a:gd name="connsiteY10" fmla="*/ 495369 h 514344"/>
                    <a:gd name="connsiteX11" fmla="*/ 349316 w 505756"/>
                    <a:gd name="connsiteY11" fmla="*/ 283227 h 514344"/>
                    <a:gd name="connsiteX12" fmla="*/ 346441 w 505756"/>
                    <a:gd name="connsiteY12" fmla="*/ 373654 h 514344"/>
                    <a:gd name="connsiteX13" fmla="*/ 295815 w 505756"/>
                    <a:gd name="connsiteY13" fmla="*/ 263892 h 514344"/>
                    <a:gd name="connsiteX14" fmla="*/ 249614 w 505756"/>
                    <a:gd name="connsiteY14" fmla="*/ 422916 h 514344"/>
                    <a:gd name="connsiteX15" fmla="*/ 228272 w 505756"/>
                    <a:gd name="connsiteY15" fmla="*/ 260731 h 514344"/>
                    <a:gd name="connsiteX16" fmla="*/ 156238 w 505756"/>
                    <a:gd name="connsiteY16" fmla="*/ 514344 h 514344"/>
                    <a:gd name="connsiteX17" fmla="*/ 149780 w 505756"/>
                    <a:gd name="connsiteY17" fmla="*/ 160185 h 514344"/>
                    <a:gd name="connsiteX18" fmla="*/ 82147 w 505756"/>
                    <a:gd name="connsiteY18" fmla="*/ 371049 h 514344"/>
                    <a:gd name="connsiteX19" fmla="*/ 95816 w 505756"/>
                    <a:gd name="connsiteY19" fmla="*/ 135529 h 514344"/>
                    <a:gd name="connsiteX20" fmla="*/ 33410 w 505756"/>
                    <a:gd name="connsiteY20" fmla="*/ 249096 h 514344"/>
                    <a:gd name="connsiteX21" fmla="*/ 0 w 505756"/>
                    <a:gd name="connsiteY21" fmla="*/ 0 h 514344"/>
                    <a:gd name="connsiteX0" fmla="*/ 0 w 505756"/>
                    <a:gd name="connsiteY0" fmla="*/ 0 h 514344"/>
                    <a:gd name="connsiteX1" fmla="*/ 62390 w 505756"/>
                    <a:gd name="connsiteY1" fmla="*/ 26033 h 514344"/>
                    <a:gd name="connsiteX2" fmla="*/ 145234 w 505756"/>
                    <a:gd name="connsiteY2" fmla="*/ 110803 h 514344"/>
                    <a:gd name="connsiteX3" fmla="*/ 228897 w 505756"/>
                    <a:gd name="connsiteY3" fmla="*/ 99976 h 514344"/>
                    <a:gd name="connsiteX4" fmla="*/ 271768 w 505756"/>
                    <a:gd name="connsiteY4" fmla="*/ 149386 h 514344"/>
                    <a:gd name="connsiteX5" fmla="*/ 346298 w 505756"/>
                    <a:gd name="connsiteY5" fmla="*/ 105044 h 514344"/>
                    <a:gd name="connsiteX6" fmla="*/ 356091 w 505756"/>
                    <a:gd name="connsiteY6" fmla="*/ 124320 h 514344"/>
                    <a:gd name="connsiteX7" fmla="*/ 438935 w 505756"/>
                    <a:gd name="connsiteY7" fmla="*/ 26033 h 514344"/>
                    <a:gd name="connsiteX8" fmla="*/ 505575 w 505756"/>
                    <a:gd name="connsiteY8" fmla="*/ 929 h 514344"/>
                    <a:gd name="connsiteX9" fmla="*/ 466667 w 505756"/>
                    <a:gd name="connsiteY9" fmla="*/ 280546 h 514344"/>
                    <a:gd name="connsiteX10" fmla="*/ 371447 w 505756"/>
                    <a:gd name="connsiteY10" fmla="*/ 495369 h 514344"/>
                    <a:gd name="connsiteX11" fmla="*/ 349316 w 505756"/>
                    <a:gd name="connsiteY11" fmla="*/ 283227 h 514344"/>
                    <a:gd name="connsiteX12" fmla="*/ 346441 w 505756"/>
                    <a:gd name="connsiteY12" fmla="*/ 373654 h 514344"/>
                    <a:gd name="connsiteX13" fmla="*/ 295815 w 505756"/>
                    <a:gd name="connsiteY13" fmla="*/ 263892 h 514344"/>
                    <a:gd name="connsiteX14" fmla="*/ 249614 w 505756"/>
                    <a:gd name="connsiteY14" fmla="*/ 422916 h 514344"/>
                    <a:gd name="connsiteX15" fmla="*/ 228272 w 505756"/>
                    <a:gd name="connsiteY15" fmla="*/ 260731 h 514344"/>
                    <a:gd name="connsiteX16" fmla="*/ 156238 w 505756"/>
                    <a:gd name="connsiteY16" fmla="*/ 514344 h 514344"/>
                    <a:gd name="connsiteX17" fmla="*/ 149780 w 505756"/>
                    <a:gd name="connsiteY17" fmla="*/ 160185 h 514344"/>
                    <a:gd name="connsiteX18" fmla="*/ 82147 w 505756"/>
                    <a:gd name="connsiteY18" fmla="*/ 371049 h 514344"/>
                    <a:gd name="connsiteX19" fmla="*/ 95816 w 505756"/>
                    <a:gd name="connsiteY19" fmla="*/ 135529 h 514344"/>
                    <a:gd name="connsiteX20" fmla="*/ 33410 w 505756"/>
                    <a:gd name="connsiteY20" fmla="*/ 249096 h 514344"/>
                    <a:gd name="connsiteX21" fmla="*/ 0 w 505756"/>
                    <a:gd name="connsiteY21" fmla="*/ 0 h 514344"/>
                    <a:gd name="connsiteX0" fmla="*/ 0 w 505756"/>
                    <a:gd name="connsiteY0" fmla="*/ 0 h 514344"/>
                    <a:gd name="connsiteX1" fmla="*/ 62390 w 505756"/>
                    <a:gd name="connsiteY1" fmla="*/ 26033 h 514344"/>
                    <a:gd name="connsiteX2" fmla="*/ 145234 w 505756"/>
                    <a:gd name="connsiteY2" fmla="*/ 110803 h 514344"/>
                    <a:gd name="connsiteX3" fmla="*/ 228897 w 505756"/>
                    <a:gd name="connsiteY3" fmla="*/ 99976 h 514344"/>
                    <a:gd name="connsiteX4" fmla="*/ 271768 w 505756"/>
                    <a:gd name="connsiteY4" fmla="*/ 149386 h 514344"/>
                    <a:gd name="connsiteX5" fmla="*/ 346298 w 505756"/>
                    <a:gd name="connsiteY5" fmla="*/ 105044 h 514344"/>
                    <a:gd name="connsiteX6" fmla="*/ 356091 w 505756"/>
                    <a:gd name="connsiteY6" fmla="*/ 124320 h 514344"/>
                    <a:gd name="connsiteX7" fmla="*/ 438935 w 505756"/>
                    <a:gd name="connsiteY7" fmla="*/ 26033 h 514344"/>
                    <a:gd name="connsiteX8" fmla="*/ 505575 w 505756"/>
                    <a:gd name="connsiteY8" fmla="*/ 929 h 514344"/>
                    <a:gd name="connsiteX9" fmla="*/ 466667 w 505756"/>
                    <a:gd name="connsiteY9" fmla="*/ 280546 h 514344"/>
                    <a:gd name="connsiteX10" fmla="*/ 371447 w 505756"/>
                    <a:gd name="connsiteY10" fmla="*/ 495369 h 514344"/>
                    <a:gd name="connsiteX11" fmla="*/ 349316 w 505756"/>
                    <a:gd name="connsiteY11" fmla="*/ 283227 h 514344"/>
                    <a:gd name="connsiteX12" fmla="*/ 346441 w 505756"/>
                    <a:gd name="connsiteY12" fmla="*/ 373654 h 514344"/>
                    <a:gd name="connsiteX13" fmla="*/ 295815 w 505756"/>
                    <a:gd name="connsiteY13" fmla="*/ 263892 h 514344"/>
                    <a:gd name="connsiteX14" fmla="*/ 249614 w 505756"/>
                    <a:gd name="connsiteY14" fmla="*/ 422916 h 514344"/>
                    <a:gd name="connsiteX15" fmla="*/ 228272 w 505756"/>
                    <a:gd name="connsiteY15" fmla="*/ 260731 h 514344"/>
                    <a:gd name="connsiteX16" fmla="*/ 156238 w 505756"/>
                    <a:gd name="connsiteY16" fmla="*/ 514344 h 514344"/>
                    <a:gd name="connsiteX17" fmla="*/ 152162 w 505756"/>
                    <a:gd name="connsiteY17" fmla="*/ 193522 h 514344"/>
                    <a:gd name="connsiteX18" fmla="*/ 82147 w 505756"/>
                    <a:gd name="connsiteY18" fmla="*/ 371049 h 514344"/>
                    <a:gd name="connsiteX19" fmla="*/ 95816 w 505756"/>
                    <a:gd name="connsiteY19" fmla="*/ 135529 h 514344"/>
                    <a:gd name="connsiteX20" fmla="*/ 33410 w 505756"/>
                    <a:gd name="connsiteY20" fmla="*/ 249096 h 514344"/>
                    <a:gd name="connsiteX21" fmla="*/ 0 w 505756"/>
                    <a:gd name="connsiteY21" fmla="*/ 0 h 514344"/>
                    <a:gd name="connsiteX0" fmla="*/ 0 w 505756"/>
                    <a:gd name="connsiteY0" fmla="*/ 0 h 514344"/>
                    <a:gd name="connsiteX1" fmla="*/ 62390 w 505756"/>
                    <a:gd name="connsiteY1" fmla="*/ 26033 h 514344"/>
                    <a:gd name="connsiteX2" fmla="*/ 145234 w 505756"/>
                    <a:gd name="connsiteY2" fmla="*/ 110803 h 514344"/>
                    <a:gd name="connsiteX3" fmla="*/ 228897 w 505756"/>
                    <a:gd name="connsiteY3" fmla="*/ 99976 h 514344"/>
                    <a:gd name="connsiteX4" fmla="*/ 271768 w 505756"/>
                    <a:gd name="connsiteY4" fmla="*/ 149386 h 514344"/>
                    <a:gd name="connsiteX5" fmla="*/ 346298 w 505756"/>
                    <a:gd name="connsiteY5" fmla="*/ 105044 h 514344"/>
                    <a:gd name="connsiteX6" fmla="*/ 356091 w 505756"/>
                    <a:gd name="connsiteY6" fmla="*/ 124320 h 514344"/>
                    <a:gd name="connsiteX7" fmla="*/ 438935 w 505756"/>
                    <a:gd name="connsiteY7" fmla="*/ 26033 h 514344"/>
                    <a:gd name="connsiteX8" fmla="*/ 505575 w 505756"/>
                    <a:gd name="connsiteY8" fmla="*/ 929 h 514344"/>
                    <a:gd name="connsiteX9" fmla="*/ 466667 w 505756"/>
                    <a:gd name="connsiteY9" fmla="*/ 280546 h 514344"/>
                    <a:gd name="connsiteX10" fmla="*/ 371447 w 505756"/>
                    <a:gd name="connsiteY10" fmla="*/ 495369 h 514344"/>
                    <a:gd name="connsiteX11" fmla="*/ 349316 w 505756"/>
                    <a:gd name="connsiteY11" fmla="*/ 283227 h 514344"/>
                    <a:gd name="connsiteX12" fmla="*/ 346441 w 505756"/>
                    <a:gd name="connsiteY12" fmla="*/ 373654 h 514344"/>
                    <a:gd name="connsiteX13" fmla="*/ 295815 w 505756"/>
                    <a:gd name="connsiteY13" fmla="*/ 263892 h 514344"/>
                    <a:gd name="connsiteX14" fmla="*/ 249614 w 505756"/>
                    <a:gd name="connsiteY14" fmla="*/ 422916 h 514344"/>
                    <a:gd name="connsiteX15" fmla="*/ 228272 w 505756"/>
                    <a:gd name="connsiteY15" fmla="*/ 260731 h 514344"/>
                    <a:gd name="connsiteX16" fmla="*/ 156238 w 505756"/>
                    <a:gd name="connsiteY16" fmla="*/ 514344 h 514344"/>
                    <a:gd name="connsiteX17" fmla="*/ 152162 w 505756"/>
                    <a:gd name="connsiteY17" fmla="*/ 193522 h 514344"/>
                    <a:gd name="connsiteX18" fmla="*/ 82147 w 505756"/>
                    <a:gd name="connsiteY18" fmla="*/ 371049 h 514344"/>
                    <a:gd name="connsiteX19" fmla="*/ 95816 w 505756"/>
                    <a:gd name="connsiteY19" fmla="*/ 135529 h 514344"/>
                    <a:gd name="connsiteX20" fmla="*/ 33410 w 505756"/>
                    <a:gd name="connsiteY20" fmla="*/ 249096 h 514344"/>
                    <a:gd name="connsiteX21" fmla="*/ 0 w 505756"/>
                    <a:gd name="connsiteY21" fmla="*/ 0 h 514344"/>
                    <a:gd name="connsiteX0" fmla="*/ 0 w 505756"/>
                    <a:gd name="connsiteY0" fmla="*/ 0 h 495369"/>
                    <a:gd name="connsiteX1" fmla="*/ 62390 w 505756"/>
                    <a:gd name="connsiteY1" fmla="*/ 26033 h 495369"/>
                    <a:gd name="connsiteX2" fmla="*/ 145234 w 505756"/>
                    <a:gd name="connsiteY2" fmla="*/ 110803 h 495369"/>
                    <a:gd name="connsiteX3" fmla="*/ 228897 w 505756"/>
                    <a:gd name="connsiteY3" fmla="*/ 99976 h 495369"/>
                    <a:gd name="connsiteX4" fmla="*/ 271768 w 505756"/>
                    <a:gd name="connsiteY4" fmla="*/ 149386 h 495369"/>
                    <a:gd name="connsiteX5" fmla="*/ 346298 w 505756"/>
                    <a:gd name="connsiteY5" fmla="*/ 105044 h 495369"/>
                    <a:gd name="connsiteX6" fmla="*/ 356091 w 505756"/>
                    <a:gd name="connsiteY6" fmla="*/ 124320 h 495369"/>
                    <a:gd name="connsiteX7" fmla="*/ 438935 w 505756"/>
                    <a:gd name="connsiteY7" fmla="*/ 26033 h 495369"/>
                    <a:gd name="connsiteX8" fmla="*/ 505575 w 505756"/>
                    <a:gd name="connsiteY8" fmla="*/ 929 h 495369"/>
                    <a:gd name="connsiteX9" fmla="*/ 466667 w 505756"/>
                    <a:gd name="connsiteY9" fmla="*/ 280546 h 495369"/>
                    <a:gd name="connsiteX10" fmla="*/ 371447 w 505756"/>
                    <a:gd name="connsiteY10" fmla="*/ 495369 h 495369"/>
                    <a:gd name="connsiteX11" fmla="*/ 349316 w 505756"/>
                    <a:gd name="connsiteY11" fmla="*/ 283227 h 495369"/>
                    <a:gd name="connsiteX12" fmla="*/ 346441 w 505756"/>
                    <a:gd name="connsiteY12" fmla="*/ 373654 h 495369"/>
                    <a:gd name="connsiteX13" fmla="*/ 295815 w 505756"/>
                    <a:gd name="connsiteY13" fmla="*/ 263892 h 495369"/>
                    <a:gd name="connsiteX14" fmla="*/ 249614 w 505756"/>
                    <a:gd name="connsiteY14" fmla="*/ 422916 h 495369"/>
                    <a:gd name="connsiteX15" fmla="*/ 228272 w 505756"/>
                    <a:gd name="connsiteY15" fmla="*/ 260731 h 495369"/>
                    <a:gd name="connsiteX16" fmla="*/ 189576 w 505756"/>
                    <a:gd name="connsiteY16" fmla="*/ 492913 h 495369"/>
                    <a:gd name="connsiteX17" fmla="*/ 152162 w 505756"/>
                    <a:gd name="connsiteY17" fmla="*/ 193522 h 495369"/>
                    <a:gd name="connsiteX18" fmla="*/ 82147 w 505756"/>
                    <a:gd name="connsiteY18" fmla="*/ 371049 h 495369"/>
                    <a:gd name="connsiteX19" fmla="*/ 95816 w 505756"/>
                    <a:gd name="connsiteY19" fmla="*/ 135529 h 495369"/>
                    <a:gd name="connsiteX20" fmla="*/ 33410 w 505756"/>
                    <a:gd name="connsiteY20" fmla="*/ 249096 h 495369"/>
                    <a:gd name="connsiteX21" fmla="*/ 0 w 505756"/>
                    <a:gd name="connsiteY21" fmla="*/ 0 h 495369"/>
                    <a:gd name="connsiteX0" fmla="*/ 0 w 505756"/>
                    <a:gd name="connsiteY0" fmla="*/ 0 h 495369"/>
                    <a:gd name="connsiteX1" fmla="*/ 62390 w 505756"/>
                    <a:gd name="connsiteY1" fmla="*/ 26033 h 495369"/>
                    <a:gd name="connsiteX2" fmla="*/ 145234 w 505756"/>
                    <a:gd name="connsiteY2" fmla="*/ 110803 h 495369"/>
                    <a:gd name="connsiteX3" fmla="*/ 228897 w 505756"/>
                    <a:gd name="connsiteY3" fmla="*/ 99976 h 495369"/>
                    <a:gd name="connsiteX4" fmla="*/ 271768 w 505756"/>
                    <a:gd name="connsiteY4" fmla="*/ 149386 h 495369"/>
                    <a:gd name="connsiteX5" fmla="*/ 346298 w 505756"/>
                    <a:gd name="connsiteY5" fmla="*/ 105044 h 495369"/>
                    <a:gd name="connsiteX6" fmla="*/ 356091 w 505756"/>
                    <a:gd name="connsiteY6" fmla="*/ 124320 h 495369"/>
                    <a:gd name="connsiteX7" fmla="*/ 438935 w 505756"/>
                    <a:gd name="connsiteY7" fmla="*/ 26033 h 495369"/>
                    <a:gd name="connsiteX8" fmla="*/ 505575 w 505756"/>
                    <a:gd name="connsiteY8" fmla="*/ 929 h 495369"/>
                    <a:gd name="connsiteX9" fmla="*/ 466667 w 505756"/>
                    <a:gd name="connsiteY9" fmla="*/ 280546 h 495369"/>
                    <a:gd name="connsiteX10" fmla="*/ 371447 w 505756"/>
                    <a:gd name="connsiteY10" fmla="*/ 495369 h 495369"/>
                    <a:gd name="connsiteX11" fmla="*/ 349316 w 505756"/>
                    <a:gd name="connsiteY11" fmla="*/ 283227 h 495369"/>
                    <a:gd name="connsiteX12" fmla="*/ 346441 w 505756"/>
                    <a:gd name="connsiteY12" fmla="*/ 373654 h 495369"/>
                    <a:gd name="connsiteX13" fmla="*/ 295815 w 505756"/>
                    <a:gd name="connsiteY13" fmla="*/ 263892 h 495369"/>
                    <a:gd name="connsiteX14" fmla="*/ 256758 w 505756"/>
                    <a:gd name="connsiteY14" fmla="*/ 380053 h 495369"/>
                    <a:gd name="connsiteX15" fmla="*/ 228272 w 505756"/>
                    <a:gd name="connsiteY15" fmla="*/ 260731 h 495369"/>
                    <a:gd name="connsiteX16" fmla="*/ 189576 w 505756"/>
                    <a:gd name="connsiteY16" fmla="*/ 492913 h 495369"/>
                    <a:gd name="connsiteX17" fmla="*/ 152162 w 505756"/>
                    <a:gd name="connsiteY17" fmla="*/ 193522 h 495369"/>
                    <a:gd name="connsiteX18" fmla="*/ 82147 w 505756"/>
                    <a:gd name="connsiteY18" fmla="*/ 371049 h 495369"/>
                    <a:gd name="connsiteX19" fmla="*/ 95816 w 505756"/>
                    <a:gd name="connsiteY19" fmla="*/ 135529 h 495369"/>
                    <a:gd name="connsiteX20" fmla="*/ 33410 w 505756"/>
                    <a:gd name="connsiteY20" fmla="*/ 249096 h 495369"/>
                    <a:gd name="connsiteX21" fmla="*/ 0 w 505756"/>
                    <a:gd name="connsiteY21" fmla="*/ 0 h 495369"/>
                    <a:gd name="connsiteX0" fmla="*/ 0 w 505756"/>
                    <a:gd name="connsiteY0" fmla="*/ 0 h 495369"/>
                    <a:gd name="connsiteX1" fmla="*/ 62390 w 505756"/>
                    <a:gd name="connsiteY1" fmla="*/ 26033 h 495369"/>
                    <a:gd name="connsiteX2" fmla="*/ 145234 w 505756"/>
                    <a:gd name="connsiteY2" fmla="*/ 110803 h 495369"/>
                    <a:gd name="connsiteX3" fmla="*/ 228897 w 505756"/>
                    <a:gd name="connsiteY3" fmla="*/ 99976 h 495369"/>
                    <a:gd name="connsiteX4" fmla="*/ 271768 w 505756"/>
                    <a:gd name="connsiteY4" fmla="*/ 149386 h 495369"/>
                    <a:gd name="connsiteX5" fmla="*/ 346298 w 505756"/>
                    <a:gd name="connsiteY5" fmla="*/ 105044 h 495369"/>
                    <a:gd name="connsiteX6" fmla="*/ 356091 w 505756"/>
                    <a:gd name="connsiteY6" fmla="*/ 124320 h 495369"/>
                    <a:gd name="connsiteX7" fmla="*/ 438935 w 505756"/>
                    <a:gd name="connsiteY7" fmla="*/ 26033 h 495369"/>
                    <a:gd name="connsiteX8" fmla="*/ 505575 w 505756"/>
                    <a:gd name="connsiteY8" fmla="*/ 929 h 495369"/>
                    <a:gd name="connsiteX9" fmla="*/ 466667 w 505756"/>
                    <a:gd name="connsiteY9" fmla="*/ 280546 h 495369"/>
                    <a:gd name="connsiteX10" fmla="*/ 371447 w 505756"/>
                    <a:gd name="connsiteY10" fmla="*/ 495369 h 495369"/>
                    <a:gd name="connsiteX11" fmla="*/ 349316 w 505756"/>
                    <a:gd name="connsiteY11" fmla="*/ 283227 h 495369"/>
                    <a:gd name="connsiteX12" fmla="*/ 346441 w 505756"/>
                    <a:gd name="connsiteY12" fmla="*/ 373654 h 495369"/>
                    <a:gd name="connsiteX13" fmla="*/ 295815 w 505756"/>
                    <a:gd name="connsiteY13" fmla="*/ 263892 h 495369"/>
                    <a:gd name="connsiteX14" fmla="*/ 256758 w 505756"/>
                    <a:gd name="connsiteY14" fmla="*/ 380053 h 495369"/>
                    <a:gd name="connsiteX15" fmla="*/ 225890 w 505756"/>
                    <a:gd name="connsiteY15" fmla="*/ 244063 h 495369"/>
                    <a:gd name="connsiteX16" fmla="*/ 189576 w 505756"/>
                    <a:gd name="connsiteY16" fmla="*/ 492913 h 495369"/>
                    <a:gd name="connsiteX17" fmla="*/ 152162 w 505756"/>
                    <a:gd name="connsiteY17" fmla="*/ 193522 h 495369"/>
                    <a:gd name="connsiteX18" fmla="*/ 82147 w 505756"/>
                    <a:gd name="connsiteY18" fmla="*/ 371049 h 495369"/>
                    <a:gd name="connsiteX19" fmla="*/ 95816 w 505756"/>
                    <a:gd name="connsiteY19" fmla="*/ 135529 h 495369"/>
                    <a:gd name="connsiteX20" fmla="*/ 33410 w 505756"/>
                    <a:gd name="connsiteY20" fmla="*/ 249096 h 495369"/>
                    <a:gd name="connsiteX21" fmla="*/ 0 w 505756"/>
                    <a:gd name="connsiteY21" fmla="*/ 0 h 495369"/>
                    <a:gd name="connsiteX0" fmla="*/ 0 w 505756"/>
                    <a:gd name="connsiteY0" fmla="*/ 0 h 495369"/>
                    <a:gd name="connsiteX1" fmla="*/ 62390 w 505756"/>
                    <a:gd name="connsiteY1" fmla="*/ 26033 h 495369"/>
                    <a:gd name="connsiteX2" fmla="*/ 145234 w 505756"/>
                    <a:gd name="connsiteY2" fmla="*/ 110803 h 495369"/>
                    <a:gd name="connsiteX3" fmla="*/ 228897 w 505756"/>
                    <a:gd name="connsiteY3" fmla="*/ 99976 h 495369"/>
                    <a:gd name="connsiteX4" fmla="*/ 271768 w 505756"/>
                    <a:gd name="connsiteY4" fmla="*/ 149386 h 495369"/>
                    <a:gd name="connsiteX5" fmla="*/ 346298 w 505756"/>
                    <a:gd name="connsiteY5" fmla="*/ 105044 h 495369"/>
                    <a:gd name="connsiteX6" fmla="*/ 356091 w 505756"/>
                    <a:gd name="connsiteY6" fmla="*/ 124320 h 495369"/>
                    <a:gd name="connsiteX7" fmla="*/ 438935 w 505756"/>
                    <a:gd name="connsiteY7" fmla="*/ 26033 h 495369"/>
                    <a:gd name="connsiteX8" fmla="*/ 505575 w 505756"/>
                    <a:gd name="connsiteY8" fmla="*/ 929 h 495369"/>
                    <a:gd name="connsiteX9" fmla="*/ 466667 w 505756"/>
                    <a:gd name="connsiteY9" fmla="*/ 280546 h 495369"/>
                    <a:gd name="connsiteX10" fmla="*/ 371447 w 505756"/>
                    <a:gd name="connsiteY10" fmla="*/ 495369 h 495369"/>
                    <a:gd name="connsiteX11" fmla="*/ 349316 w 505756"/>
                    <a:gd name="connsiteY11" fmla="*/ 283227 h 495369"/>
                    <a:gd name="connsiteX12" fmla="*/ 346441 w 505756"/>
                    <a:gd name="connsiteY12" fmla="*/ 373654 h 495369"/>
                    <a:gd name="connsiteX13" fmla="*/ 295815 w 505756"/>
                    <a:gd name="connsiteY13" fmla="*/ 263892 h 495369"/>
                    <a:gd name="connsiteX14" fmla="*/ 256758 w 505756"/>
                    <a:gd name="connsiteY14" fmla="*/ 380053 h 495369"/>
                    <a:gd name="connsiteX15" fmla="*/ 225890 w 505756"/>
                    <a:gd name="connsiteY15" fmla="*/ 244063 h 495369"/>
                    <a:gd name="connsiteX16" fmla="*/ 189576 w 505756"/>
                    <a:gd name="connsiteY16" fmla="*/ 492913 h 495369"/>
                    <a:gd name="connsiteX17" fmla="*/ 152162 w 505756"/>
                    <a:gd name="connsiteY17" fmla="*/ 193522 h 495369"/>
                    <a:gd name="connsiteX18" fmla="*/ 82147 w 505756"/>
                    <a:gd name="connsiteY18" fmla="*/ 371049 h 495369"/>
                    <a:gd name="connsiteX19" fmla="*/ 95816 w 505756"/>
                    <a:gd name="connsiteY19" fmla="*/ 135529 h 495369"/>
                    <a:gd name="connsiteX20" fmla="*/ 33410 w 505756"/>
                    <a:gd name="connsiteY20" fmla="*/ 249096 h 495369"/>
                    <a:gd name="connsiteX21" fmla="*/ 0 w 505756"/>
                    <a:gd name="connsiteY21" fmla="*/ 0 h 495369"/>
                    <a:gd name="connsiteX0" fmla="*/ 0 w 505756"/>
                    <a:gd name="connsiteY0" fmla="*/ 0 h 495369"/>
                    <a:gd name="connsiteX1" fmla="*/ 62390 w 505756"/>
                    <a:gd name="connsiteY1" fmla="*/ 26033 h 495369"/>
                    <a:gd name="connsiteX2" fmla="*/ 145234 w 505756"/>
                    <a:gd name="connsiteY2" fmla="*/ 110803 h 495369"/>
                    <a:gd name="connsiteX3" fmla="*/ 228897 w 505756"/>
                    <a:gd name="connsiteY3" fmla="*/ 99976 h 495369"/>
                    <a:gd name="connsiteX4" fmla="*/ 271768 w 505756"/>
                    <a:gd name="connsiteY4" fmla="*/ 149386 h 495369"/>
                    <a:gd name="connsiteX5" fmla="*/ 346298 w 505756"/>
                    <a:gd name="connsiteY5" fmla="*/ 105044 h 495369"/>
                    <a:gd name="connsiteX6" fmla="*/ 356091 w 505756"/>
                    <a:gd name="connsiteY6" fmla="*/ 124320 h 495369"/>
                    <a:gd name="connsiteX7" fmla="*/ 438935 w 505756"/>
                    <a:gd name="connsiteY7" fmla="*/ 26033 h 495369"/>
                    <a:gd name="connsiteX8" fmla="*/ 505575 w 505756"/>
                    <a:gd name="connsiteY8" fmla="*/ 929 h 495369"/>
                    <a:gd name="connsiteX9" fmla="*/ 466667 w 505756"/>
                    <a:gd name="connsiteY9" fmla="*/ 280546 h 495369"/>
                    <a:gd name="connsiteX10" fmla="*/ 371447 w 505756"/>
                    <a:gd name="connsiteY10" fmla="*/ 495369 h 495369"/>
                    <a:gd name="connsiteX11" fmla="*/ 349316 w 505756"/>
                    <a:gd name="connsiteY11" fmla="*/ 283227 h 495369"/>
                    <a:gd name="connsiteX12" fmla="*/ 346441 w 505756"/>
                    <a:gd name="connsiteY12" fmla="*/ 373654 h 495369"/>
                    <a:gd name="connsiteX13" fmla="*/ 295815 w 505756"/>
                    <a:gd name="connsiteY13" fmla="*/ 263892 h 495369"/>
                    <a:gd name="connsiteX14" fmla="*/ 256758 w 505756"/>
                    <a:gd name="connsiteY14" fmla="*/ 380053 h 495369"/>
                    <a:gd name="connsiteX15" fmla="*/ 225890 w 505756"/>
                    <a:gd name="connsiteY15" fmla="*/ 244063 h 495369"/>
                    <a:gd name="connsiteX16" fmla="*/ 189576 w 505756"/>
                    <a:gd name="connsiteY16" fmla="*/ 492913 h 495369"/>
                    <a:gd name="connsiteX17" fmla="*/ 152162 w 505756"/>
                    <a:gd name="connsiteY17" fmla="*/ 193522 h 495369"/>
                    <a:gd name="connsiteX18" fmla="*/ 82147 w 505756"/>
                    <a:gd name="connsiteY18" fmla="*/ 371049 h 495369"/>
                    <a:gd name="connsiteX19" fmla="*/ 95816 w 505756"/>
                    <a:gd name="connsiteY19" fmla="*/ 135529 h 495369"/>
                    <a:gd name="connsiteX20" fmla="*/ 33410 w 505756"/>
                    <a:gd name="connsiteY20" fmla="*/ 249096 h 495369"/>
                    <a:gd name="connsiteX21" fmla="*/ 0 w 505756"/>
                    <a:gd name="connsiteY21" fmla="*/ 0 h 495369"/>
                    <a:gd name="connsiteX0" fmla="*/ 0 w 498612"/>
                    <a:gd name="connsiteY0" fmla="*/ 0 h 495369"/>
                    <a:gd name="connsiteX1" fmla="*/ 55246 w 498612"/>
                    <a:gd name="connsiteY1" fmla="*/ 26033 h 495369"/>
                    <a:gd name="connsiteX2" fmla="*/ 138090 w 498612"/>
                    <a:gd name="connsiteY2" fmla="*/ 110803 h 495369"/>
                    <a:gd name="connsiteX3" fmla="*/ 221753 w 498612"/>
                    <a:gd name="connsiteY3" fmla="*/ 99976 h 495369"/>
                    <a:gd name="connsiteX4" fmla="*/ 264624 w 498612"/>
                    <a:gd name="connsiteY4" fmla="*/ 149386 h 495369"/>
                    <a:gd name="connsiteX5" fmla="*/ 339154 w 498612"/>
                    <a:gd name="connsiteY5" fmla="*/ 105044 h 495369"/>
                    <a:gd name="connsiteX6" fmla="*/ 348947 w 498612"/>
                    <a:gd name="connsiteY6" fmla="*/ 124320 h 495369"/>
                    <a:gd name="connsiteX7" fmla="*/ 431791 w 498612"/>
                    <a:gd name="connsiteY7" fmla="*/ 26033 h 495369"/>
                    <a:gd name="connsiteX8" fmla="*/ 498431 w 498612"/>
                    <a:gd name="connsiteY8" fmla="*/ 929 h 495369"/>
                    <a:gd name="connsiteX9" fmla="*/ 459523 w 498612"/>
                    <a:gd name="connsiteY9" fmla="*/ 280546 h 495369"/>
                    <a:gd name="connsiteX10" fmla="*/ 364303 w 498612"/>
                    <a:gd name="connsiteY10" fmla="*/ 495369 h 495369"/>
                    <a:gd name="connsiteX11" fmla="*/ 342172 w 498612"/>
                    <a:gd name="connsiteY11" fmla="*/ 283227 h 495369"/>
                    <a:gd name="connsiteX12" fmla="*/ 339297 w 498612"/>
                    <a:gd name="connsiteY12" fmla="*/ 373654 h 495369"/>
                    <a:gd name="connsiteX13" fmla="*/ 288671 w 498612"/>
                    <a:gd name="connsiteY13" fmla="*/ 263892 h 495369"/>
                    <a:gd name="connsiteX14" fmla="*/ 249614 w 498612"/>
                    <a:gd name="connsiteY14" fmla="*/ 380053 h 495369"/>
                    <a:gd name="connsiteX15" fmla="*/ 218746 w 498612"/>
                    <a:gd name="connsiteY15" fmla="*/ 244063 h 495369"/>
                    <a:gd name="connsiteX16" fmla="*/ 182432 w 498612"/>
                    <a:gd name="connsiteY16" fmla="*/ 492913 h 495369"/>
                    <a:gd name="connsiteX17" fmla="*/ 145018 w 498612"/>
                    <a:gd name="connsiteY17" fmla="*/ 193522 h 495369"/>
                    <a:gd name="connsiteX18" fmla="*/ 75003 w 498612"/>
                    <a:gd name="connsiteY18" fmla="*/ 371049 h 495369"/>
                    <a:gd name="connsiteX19" fmla="*/ 88672 w 498612"/>
                    <a:gd name="connsiteY19" fmla="*/ 135529 h 495369"/>
                    <a:gd name="connsiteX20" fmla="*/ 26266 w 498612"/>
                    <a:gd name="connsiteY20" fmla="*/ 249096 h 495369"/>
                    <a:gd name="connsiteX21" fmla="*/ 0 w 498612"/>
                    <a:gd name="connsiteY21" fmla="*/ 0 h 495369"/>
                    <a:gd name="connsiteX0" fmla="*/ 0 w 498612"/>
                    <a:gd name="connsiteY0" fmla="*/ 0 h 495369"/>
                    <a:gd name="connsiteX1" fmla="*/ 55246 w 498612"/>
                    <a:gd name="connsiteY1" fmla="*/ 26033 h 495369"/>
                    <a:gd name="connsiteX2" fmla="*/ 138090 w 498612"/>
                    <a:gd name="connsiteY2" fmla="*/ 110803 h 495369"/>
                    <a:gd name="connsiteX3" fmla="*/ 221753 w 498612"/>
                    <a:gd name="connsiteY3" fmla="*/ 99976 h 495369"/>
                    <a:gd name="connsiteX4" fmla="*/ 264624 w 498612"/>
                    <a:gd name="connsiteY4" fmla="*/ 149386 h 495369"/>
                    <a:gd name="connsiteX5" fmla="*/ 339154 w 498612"/>
                    <a:gd name="connsiteY5" fmla="*/ 105044 h 495369"/>
                    <a:gd name="connsiteX6" fmla="*/ 348947 w 498612"/>
                    <a:gd name="connsiteY6" fmla="*/ 124320 h 495369"/>
                    <a:gd name="connsiteX7" fmla="*/ 431791 w 498612"/>
                    <a:gd name="connsiteY7" fmla="*/ 26033 h 495369"/>
                    <a:gd name="connsiteX8" fmla="*/ 498431 w 498612"/>
                    <a:gd name="connsiteY8" fmla="*/ 929 h 495369"/>
                    <a:gd name="connsiteX9" fmla="*/ 459523 w 498612"/>
                    <a:gd name="connsiteY9" fmla="*/ 280546 h 495369"/>
                    <a:gd name="connsiteX10" fmla="*/ 364303 w 498612"/>
                    <a:gd name="connsiteY10" fmla="*/ 495369 h 495369"/>
                    <a:gd name="connsiteX11" fmla="*/ 342172 w 498612"/>
                    <a:gd name="connsiteY11" fmla="*/ 283227 h 495369"/>
                    <a:gd name="connsiteX12" fmla="*/ 317866 w 498612"/>
                    <a:gd name="connsiteY12" fmla="*/ 373654 h 495369"/>
                    <a:gd name="connsiteX13" fmla="*/ 288671 w 498612"/>
                    <a:gd name="connsiteY13" fmla="*/ 263892 h 495369"/>
                    <a:gd name="connsiteX14" fmla="*/ 249614 w 498612"/>
                    <a:gd name="connsiteY14" fmla="*/ 380053 h 495369"/>
                    <a:gd name="connsiteX15" fmla="*/ 218746 w 498612"/>
                    <a:gd name="connsiteY15" fmla="*/ 244063 h 495369"/>
                    <a:gd name="connsiteX16" fmla="*/ 182432 w 498612"/>
                    <a:gd name="connsiteY16" fmla="*/ 492913 h 495369"/>
                    <a:gd name="connsiteX17" fmla="*/ 145018 w 498612"/>
                    <a:gd name="connsiteY17" fmla="*/ 193522 h 495369"/>
                    <a:gd name="connsiteX18" fmla="*/ 75003 w 498612"/>
                    <a:gd name="connsiteY18" fmla="*/ 371049 h 495369"/>
                    <a:gd name="connsiteX19" fmla="*/ 88672 w 498612"/>
                    <a:gd name="connsiteY19" fmla="*/ 135529 h 495369"/>
                    <a:gd name="connsiteX20" fmla="*/ 26266 w 498612"/>
                    <a:gd name="connsiteY20" fmla="*/ 249096 h 495369"/>
                    <a:gd name="connsiteX21" fmla="*/ 0 w 498612"/>
                    <a:gd name="connsiteY21" fmla="*/ 0 h 495369"/>
                    <a:gd name="connsiteX0" fmla="*/ 0 w 498612"/>
                    <a:gd name="connsiteY0" fmla="*/ 0 h 495369"/>
                    <a:gd name="connsiteX1" fmla="*/ 55246 w 498612"/>
                    <a:gd name="connsiteY1" fmla="*/ 26033 h 495369"/>
                    <a:gd name="connsiteX2" fmla="*/ 138090 w 498612"/>
                    <a:gd name="connsiteY2" fmla="*/ 110803 h 495369"/>
                    <a:gd name="connsiteX3" fmla="*/ 221753 w 498612"/>
                    <a:gd name="connsiteY3" fmla="*/ 99976 h 495369"/>
                    <a:gd name="connsiteX4" fmla="*/ 264624 w 498612"/>
                    <a:gd name="connsiteY4" fmla="*/ 149386 h 495369"/>
                    <a:gd name="connsiteX5" fmla="*/ 339154 w 498612"/>
                    <a:gd name="connsiteY5" fmla="*/ 105044 h 495369"/>
                    <a:gd name="connsiteX6" fmla="*/ 348947 w 498612"/>
                    <a:gd name="connsiteY6" fmla="*/ 124320 h 495369"/>
                    <a:gd name="connsiteX7" fmla="*/ 431791 w 498612"/>
                    <a:gd name="connsiteY7" fmla="*/ 26033 h 495369"/>
                    <a:gd name="connsiteX8" fmla="*/ 498431 w 498612"/>
                    <a:gd name="connsiteY8" fmla="*/ 929 h 495369"/>
                    <a:gd name="connsiteX9" fmla="*/ 459523 w 498612"/>
                    <a:gd name="connsiteY9" fmla="*/ 280546 h 495369"/>
                    <a:gd name="connsiteX10" fmla="*/ 364303 w 498612"/>
                    <a:gd name="connsiteY10" fmla="*/ 495369 h 495369"/>
                    <a:gd name="connsiteX11" fmla="*/ 342172 w 498612"/>
                    <a:gd name="connsiteY11" fmla="*/ 283227 h 495369"/>
                    <a:gd name="connsiteX12" fmla="*/ 317866 w 498612"/>
                    <a:gd name="connsiteY12" fmla="*/ 373654 h 495369"/>
                    <a:gd name="connsiteX13" fmla="*/ 288671 w 498612"/>
                    <a:gd name="connsiteY13" fmla="*/ 263892 h 495369"/>
                    <a:gd name="connsiteX14" fmla="*/ 249614 w 498612"/>
                    <a:gd name="connsiteY14" fmla="*/ 380053 h 495369"/>
                    <a:gd name="connsiteX15" fmla="*/ 218746 w 498612"/>
                    <a:gd name="connsiteY15" fmla="*/ 244063 h 495369"/>
                    <a:gd name="connsiteX16" fmla="*/ 182432 w 498612"/>
                    <a:gd name="connsiteY16" fmla="*/ 492913 h 495369"/>
                    <a:gd name="connsiteX17" fmla="*/ 145018 w 498612"/>
                    <a:gd name="connsiteY17" fmla="*/ 193522 h 495369"/>
                    <a:gd name="connsiteX18" fmla="*/ 75003 w 498612"/>
                    <a:gd name="connsiteY18" fmla="*/ 371049 h 495369"/>
                    <a:gd name="connsiteX19" fmla="*/ 88672 w 498612"/>
                    <a:gd name="connsiteY19" fmla="*/ 135529 h 495369"/>
                    <a:gd name="connsiteX20" fmla="*/ 26266 w 498612"/>
                    <a:gd name="connsiteY20" fmla="*/ 249096 h 495369"/>
                    <a:gd name="connsiteX21" fmla="*/ 0 w 498612"/>
                    <a:gd name="connsiteY21" fmla="*/ 0 h 495369"/>
                    <a:gd name="connsiteX0" fmla="*/ 0 w 498612"/>
                    <a:gd name="connsiteY0" fmla="*/ 27646 h 494440"/>
                    <a:gd name="connsiteX1" fmla="*/ 55246 w 498612"/>
                    <a:gd name="connsiteY1" fmla="*/ 25104 h 494440"/>
                    <a:gd name="connsiteX2" fmla="*/ 138090 w 498612"/>
                    <a:gd name="connsiteY2" fmla="*/ 109874 h 494440"/>
                    <a:gd name="connsiteX3" fmla="*/ 221753 w 498612"/>
                    <a:gd name="connsiteY3" fmla="*/ 99047 h 494440"/>
                    <a:gd name="connsiteX4" fmla="*/ 264624 w 498612"/>
                    <a:gd name="connsiteY4" fmla="*/ 148457 h 494440"/>
                    <a:gd name="connsiteX5" fmla="*/ 339154 w 498612"/>
                    <a:gd name="connsiteY5" fmla="*/ 104115 h 494440"/>
                    <a:gd name="connsiteX6" fmla="*/ 348947 w 498612"/>
                    <a:gd name="connsiteY6" fmla="*/ 123391 h 494440"/>
                    <a:gd name="connsiteX7" fmla="*/ 431791 w 498612"/>
                    <a:gd name="connsiteY7" fmla="*/ 25104 h 494440"/>
                    <a:gd name="connsiteX8" fmla="*/ 498431 w 498612"/>
                    <a:gd name="connsiteY8" fmla="*/ 0 h 494440"/>
                    <a:gd name="connsiteX9" fmla="*/ 459523 w 498612"/>
                    <a:gd name="connsiteY9" fmla="*/ 279617 h 494440"/>
                    <a:gd name="connsiteX10" fmla="*/ 364303 w 498612"/>
                    <a:gd name="connsiteY10" fmla="*/ 494440 h 494440"/>
                    <a:gd name="connsiteX11" fmla="*/ 342172 w 498612"/>
                    <a:gd name="connsiteY11" fmla="*/ 282298 h 494440"/>
                    <a:gd name="connsiteX12" fmla="*/ 317866 w 498612"/>
                    <a:gd name="connsiteY12" fmla="*/ 372725 h 494440"/>
                    <a:gd name="connsiteX13" fmla="*/ 288671 w 498612"/>
                    <a:gd name="connsiteY13" fmla="*/ 262963 h 494440"/>
                    <a:gd name="connsiteX14" fmla="*/ 249614 w 498612"/>
                    <a:gd name="connsiteY14" fmla="*/ 379124 h 494440"/>
                    <a:gd name="connsiteX15" fmla="*/ 218746 w 498612"/>
                    <a:gd name="connsiteY15" fmla="*/ 243134 h 494440"/>
                    <a:gd name="connsiteX16" fmla="*/ 182432 w 498612"/>
                    <a:gd name="connsiteY16" fmla="*/ 491984 h 494440"/>
                    <a:gd name="connsiteX17" fmla="*/ 145018 w 498612"/>
                    <a:gd name="connsiteY17" fmla="*/ 192593 h 494440"/>
                    <a:gd name="connsiteX18" fmla="*/ 75003 w 498612"/>
                    <a:gd name="connsiteY18" fmla="*/ 370120 h 494440"/>
                    <a:gd name="connsiteX19" fmla="*/ 88672 w 498612"/>
                    <a:gd name="connsiteY19" fmla="*/ 134600 h 494440"/>
                    <a:gd name="connsiteX20" fmla="*/ 26266 w 498612"/>
                    <a:gd name="connsiteY20" fmla="*/ 248167 h 494440"/>
                    <a:gd name="connsiteX21" fmla="*/ 0 w 498612"/>
                    <a:gd name="connsiteY21" fmla="*/ 27646 h 494440"/>
                    <a:gd name="connsiteX0" fmla="*/ 0 w 498612"/>
                    <a:gd name="connsiteY0" fmla="*/ 27646 h 494440"/>
                    <a:gd name="connsiteX1" fmla="*/ 55246 w 498612"/>
                    <a:gd name="connsiteY1" fmla="*/ 56060 h 494440"/>
                    <a:gd name="connsiteX2" fmla="*/ 138090 w 498612"/>
                    <a:gd name="connsiteY2" fmla="*/ 109874 h 494440"/>
                    <a:gd name="connsiteX3" fmla="*/ 221753 w 498612"/>
                    <a:gd name="connsiteY3" fmla="*/ 99047 h 494440"/>
                    <a:gd name="connsiteX4" fmla="*/ 264624 w 498612"/>
                    <a:gd name="connsiteY4" fmla="*/ 148457 h 494440"/>
                    <a:gd name="connsiteX5" fmla="*/ 339154 w 498612"/>
                    <a:gd name="connsiteY5" fmla="*/ 104115 h 494440"/>
                    <a:gd name="connsiteX6" fmla="*/ 348947 w 498612"/>
                    <a:gd name="connsiteY6" fmla="*/ 123391 h 494440"/>
                    <a:gd name="connsiteX7" fmla="*/ 431791 w 498612"/>
                    <a:gd name="connsiteY7" fmla="*/ 25104 h 494440"/>
                    <a:gd name="connsiteX8" fmla="*/ 498431 w 498612"/>
                    <a:gd name="connsiteY8" fmla="*/ 0 h 494440"/>
                    <a:gd name="connsiteX9" fmla="*/ 459523 w 498612"/>
                    <a:gd name="connsiteY9" fmla="*/ 279617 h 494440"/>
                    <a:gd name="connsiteX10" fmla="*/ 364303 w 498612"/>
                    <a:gd name="connsiteY10" fmla="*/ 494440 h 494440"/>
                    <a:gd name="connsiteX11" fmla="*/ 342172 w 498612"/>
                    <a:gd name="connsiteY11" fmla="*/ 282298 h 494440"/>
                    <a:gd name="connsiteX12" fmla="*/ 317866 w 498612"/>
                    <a:gd name="connsiteY12" fmla="*/ 372725 h 494440"/>
                    <a:gd name="connsiteX13" fmla="*/ 288671 w 498612"/>
                    <a:gd name="connsiteY13" fmla="*/ 262963 h 494440"/>
                    <a:gd name="connsiteX14" fmla="*/ 249614 w 498612"/>
                    <a:gd name="connsiteY14" fmla="*/ 379124 h 494440"/>
                    <a:gd name="connsiteX15" fmla="*/ 218746 w 498612"/>
                    <a:gd name="connsiteY15" fmla="*/ 243134 h 494440"/>
                    <a:gd name="connsiteX16" fmla="*/ 182432 w 498612"/>
                    <a:gd name="connsiteY16" fmla="*/ 491984 h 494440"/>
                    <a:gd name="connsiteX17" fmla="*/ 145018 w 498612"/>
                    <a:gd name="connsiteY17" fmla="*/ 192593 h 494440"/>
                    <a:gd name="connsiteX18" fmla="*/ 75003 w 498612"/>
                    <a:gd name="connsiteY18" fmla="*/ 370120 h 494440"/>
                    <a:gd name="connsiteX19" fmla="*/ 88672 w 498612"/>
                    <a:gd name="connsiteY19" fmla="*/ 134600 h 494440"/>
                    <a:gd name="connsiteX20" fmla="*/ 26266 w 498612"/>
                    <a:gd name="connsiteY20" fmla="*/ 248167 h 494440"/>
                    <a:gd name="connsiteX21" fmla="*/ 0 w 498612"/>
                    <a:gd name="connsiteY21" fmla="*/ 27646 h 494440"/>
                    <a:gd name="connsiteX0" fmla="*/ 0 w 498612"/>
                    <a:gd name="connsiteY0" fmla="*/ 27646 h 494440"/>
                    <a:gd name="connsiteX1" fmla="*/ 74296 w 498612"/>
                    <a:gd name="connsiteY1" fmla="*/ 56060 h 494440"/>
                    <a:gd name="connsiteX2" fmla="*/ 138090 w 498612"/>
                    <a:gd name="connsiteY2" fmla="*/ 109874 h 494440"/>
                    <a:gd name="connsiteX3" fmla="*/ 221753 w 498612"/>
                    <a:gd name="connsiteY3" fmla="*/ 99047 h 494440"/>
                    <a:gd name="connsiteX4" fmla="*/ 264624 w 498612"/>
                    <a:gd name="connsiteY4" fmla="*/ 148457 h 494440"/>
                    <a:gd name="connsiteX5" fmla="*/ 339154 w 498612"/>
                    <a:gd name="connsiteY5" fmla="*/ 104115 h 494440"/>
                    <a:gd name="connsiteX6" fmla="*/ 348947 w 498612"/>
                    <a:gd name="connsiteY6" fmla="*/ 123391 h 494440"/>
                    <a:gd name="connsiteX7" fmla="*/ 431791 w 498612"/>
                    <a:gd name="connsiteY7" fmla="*/ 25104 h 494440"/>
                    <a:gd name="connsiteX8" fmla="*/ 498431 w 498612"/>
                    <a:gd name="connsiteY8" fmla="*/ 0 h 494440"/>
                    <a:gd name="connsiteX9" fmla="*/ 459523 w 498612"/>
                    <a:gd name="connsiteY9" fmla="*/ 279617 h 494440"/>
                    <a:gd name="connsiteX10" fmla="*/ 364303 w 498612"/>
                    <a:gd name="connsiteY10" fmla="*/ 494440 h 494440"/>
                    <a:gd name="connsiteX11" fmla="*/ 342172 w 498612"/>
                    <a:gd name="connsiteY11" fmla="*/ 282298 h 494440"/>
                    <a:gd name="connsiteX12" fmla="*/ 317866 w 498612"/>
                    <a:gd name="connsiteY12" fmla="*/ 372725 h 494440"/>
                    <a:gd name="connsiteX13" fmla="*/ 288671 w 498612"/>
                    <a:gd name="connsiteY13" fmla="*/ 262963 h 494440"/>
                    <a:gd name="connsiteX14" fmla="*/ 249614 w 498612"/>
                    <a:gd name="connsiteY14" fmla="*/ 379124 h 494440"/>
                    <a:gd name="connsiteX15" fmla="*/ 218746 w 498612"/>
                    <a:gd name="connsiteY15" fmla="*/ 243134 h 494440"/>
                    <a:gd name="connsiteX16" fmla="*/ 182432 w 498612"/>
                    <a:gd name="connsiteY16" fmla="*/ 491984 h 494440"/>
                    <a:gd name="connsiteX17" fmla="*/ 145018 w 498612"/>
                    <a:gd name="connsiteY17" fmla="*/ 192593 h 494440"/>
                    <a:gd name="connsiteX18" fmla="*/ 75003 w 498612"/>
                    <a:gd name="connsiteY18" fmla="*/ 370120 h 494440"/>
                    <a:gd name="connsiteX19" fmla="*/ 88672 w 498612"/>
                    <a:gd name="connsiteY19" fmla="*/ 134600 h 494440"/>
                    <a:gd name="connsiteX20" fmla="*/ 26266 w 498612"/>
                    <a:gd name="connsiteY20" fmla="*/ 248167 h 494440"/>
                    <a:gd name="connsiteX21" fmla="*/ 0 w 498612"/>
                    <a:gd name="connsiteY21" fmla="*/ 27646 h 4944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498612" h="494440">
                      <a:moveTo>
                        <a:pt x="0" y="27646"/>
                      </a:moveTo>
                      <a:lnTo>
                        <a:pt x="74296" y="56060"/>
                      </a:lnTo>
                      <a:lnTo>
                        <a:pt x="138090" y="109874"/>
                      </a:lnTo>
                      <a:lnTo>
                        <a:pt x="221753" y="99047"/>
                      </a:lnTo>
                      <a:lnTo>
                        <a:pt x="264624" y="148457"/>
                      </a:lnTo>
                      <a:lnTo>
                        <a:pt x="339154" y="104115"/>
                      </a:lnTo>
                      <a:lnTo>
                        <a:pt x="348947" y="123391"/>
                      </a:lnTo>
                      <a:lnTo>
                        <a:pt x="431791" y="25104"/>
                      </a:lnTo>
                      <a:lnTo>
                        <a:pt x="498431" y="0"/>
                      </a:lnTo>
                      <a:cubicBezTo>
                        <a:pt x="500672" y="32100"/>
                        <a:pt x="481878" y="197210"/>
                        <a:pt x="459523" y="279617"/>
                      </a:cubicBezTo>
                      <a:cubicBezTo>
                        <a:pt x="422881" y="95324"/>
                        <a:pt x="381480" y="483674"/>
                        <a:pt x="364303" y="494440"/>
                      </a:cubicBezTo>
                      <a:lnTo>
                        <a:pt x="342172" y="282298"/>
                      </a:lnTo>
                      <a:cubicBezTo>
                        <a:pt x="341214" y="312440"/>
                        <a:pt x="318824" y="342583"/>
                        <a:pt x="317866" y="372725"/>
                      </a:cubicBezTo>
                      <a:lnTo>
                        <a:pt x="288671" y="262963"/>
                      </a:lnTo>
                      <a:lnTo>
                        <a:pt x="249614" y="379124"/>
                      </a:lnTo>
                      <a:cubicBezTo>
                        <a:pt x="239325" y="333794"/>
                        <a:pt x="248084" y="250365"/>
                        <a:pt x="218746" y="243134"/>
                      </a:cubicBezTo>
                      <a:lnTo>
                        <a:pt x="182432" y="491984"/>
                      </a:lnTo>
                      <a:cubicBezTo>
                        <a:pt x="181073" y="385043"/>
                        <a:pt x="170190" y="237621"/>
                        <a:pt x="145018" y="192593"/>
                      </a:cubicBezTo>
                      <a:lnTo>
                        <a:pt x="75003" y="370120"/>
                      </a:lnTo>
                      <a:cubicBezTo>
                        <a:pt x="79559" y="291613"/>
                        <a:pt x="100785" y="220252"/>
                        <a:pt x="88672" y="134600"/>
                      </a:cubicBezTo>
                      <a:cubicBezTo>
                        <a:pt x="41676" y="193888"/>
                        <a:pt x="47068" y="210311"/>
                        <a:pt x="26266" y="248167"/>
                      </a:cubicBezTo>
                      <a:cubicBezTo>
                        <a:pt x="46086" y="141323"/>
                        <a:pt x="8755" y="110678"/>
                        <a:pt x="0" y="27646"/>
                      </a:cubicBezTo>
                      <a:close/>
                    </a:path>
                  </a:pathLst>
                </a:custGeom>
                <a:solidFill>
                  <a:schemeClr val="tx2">
                    <a:lumMod val="40000"/>
                    <a:lumOff val="60000"/>
                  </a:schemeClr>
                </a:solidFill>
                <a:ln w="3175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680" name="フリーフォーム: 図形 679">
                <a:extLst>
                  <a:ext uri="{FF2B5EF4-FFF2-40B4-BE49-F238E27FC236}">
                    <a16:creationId xmlns:a16="http://schemas.microsoft.com/office/drawing/2014/main" id="{505D53DC-BA82-4707-AD9F-CB3CD567DD2D}"/>
                  </a:ext>
                </a:extLst>
              </p:cNvPr>
              <p:cNvSpPr/>
              <p:nvPr/>
            </p:nvSpPr>
            <p:spPr>
              <a:xfrm>
                <a:off x="11828098" y="3038996"/>
                <a:ext cx="657356" cy="397801"/>
              </a:xfrm>
              <a:custGeom>
                <a:avLst/>
                <a:gdLst>
                  <a:gd name="connsiteX0" fmla="*/ 0 w 2800350"/>
                  <a:gd name="connsiteY0" fmla="*/ 0 h 692150"/>
                  <a:gd name="connsiteX1" fmla="*/ 1428750 w 2800350"/>
                  <a:gd name="connsiteY1" fmla="*/ 184150 h 692150"/>
                  <a:gd name="connsiteX2" fmla="*/ 2800350 w 2800350"/>
                  <a:gd name="connsiteY2" fmla="*/ 692150 h 692150"/>
                  <a:gd name="connsiteX0" fmla="*/ 0 w 2800350"/>
                  <a:gd name="connsiteY0" fmla="*/ 0 h 766156"/>
                  <a:gd name="connsiteX1" fmla="*/ 2159000 w 2800350"/>
                  <a:gd name="connsiteY1" fmla="*/ 742950 h 766156"/>
                  <a:gd name="connsiteX2" fmla="*/ 2800350 w 2800350"/>
                  <a:gd name="connsiteY2" fmla="*/ 692150 h 766156"/>
                  <a:gd name="connsiteX0" fmla="*/ 0 w 4216400"/>
                  <a:gd name="connsiteY0" fmla="*/ 0 h 1130300"/>
                  <a:gd name="connsiteX1" fmla="*/ 2159000 w 4216400"/>
                  <a:gd name="connsiteY1" fmla="*/ 742950 h 1130300"/>
                  <a:gd name="connsiteX2" fmla="*/ 4216400 w 4216400"/>
                  <a:gd name="connsiteY2" fmla="*/ 1130300 h 1130300"/>
                  <a:gd name="connsiteX0" fmla="*/ 0 w 4216400"/>
                  <a:gd name="connsiteY0" fmla="*/ 0 h 1130300"/>
                  <a:gd name="connsiteX1" fmla="*/ 2203450 w 4216400"/>
                  <a:gd name="connsiteY1" fmla="*/ 819150 h 1130300"/>
                  <a:gd name="connsiteX2" fmla="*/ 4216400 w 4216400"/>
                  <a:gd name="connsiteY2" fmla="*/ 1130300 h 1130300"/>
                  <a:gd name="connsiteX0" fmla="*/ 0 w 4927600"/>
                  <a:gd name="connsiteY0" fmla="*/ 0 h 1301750"/>
                  <a:gd name="connsiteX1" fmla="*/ 2203450 w 4927600"/>
                  <a:gd name="connsiteY1" fmla="*/ 819150 h 1301750"/>
                  <a:gd name="connsiteX2" fmla="*/ 4927600 w 4927600"/>
                  <a:gd name="connsiteY2" fmla="*/ 1301750 h 1301750"/>
                  <a:gd name="connsiteX0" fmla="*/ 0 w 5105400"/>
                  <a:gd name="connsiteY0" fmla="*/ 0 h 1371600"/>
                  <a:gd name="connsiteX1" fmla="*/ 2203450 w 5105400"/>
                  <a:gd name="connsiteY1" fmla="*/ 819150 h 1371600"/>
                  <a:gd name="connsiteX2" fmla="*/ 5105400 w 5105400"/>
                  <a:gd name="connsiteY2" fmla="*/ 1371600 h 1371600"/>
                  <a:gd name="connsiteX0" fmla="*/ 0 w 5105400"/>
                  <a:gd name="connsiteY0" fmla="*/ 0 h 2781582"/>
                  <a:gd name="connsiteX1" fmla="*/ 2203450 w 5105400"/>
                  <a:gd name="connsiteY1" fmla="*/ 819150 h 2781582"/>
                  <a:gd name="connsiteX2" fmla="*/ 3941415 w 5105400"/>
                  <a:gd name="connsiteY2" fmla="*/ 2777668 h 2781582"/>
                  <a:gd name="connsiteX3" fmla="*/ 5105400 w 5105400"/>
                  <a:gd name="connsiteY3" fmla="*/ 1371600 h 2781582"/>
                  <a:gd name="connsiteX0" fmla="*/ 0 w 5105400"/>
                  <a:gd name="connsiteY0" fmla="*/ 0 h 1537790"/>
                  <a:gd name="connsiteX1" fmla="*/ 2203450 w 5105400"/>
                  <a:gd name="connsiteY1" fmla="*/ 819150 h 1537790"/>
                  <a:gd name="connsiteX2" fmla="*/ 4195415 w 5105400"/>
                  <a:gd name="connsiteY2" fmla="*/ 1520368 h 1537790"/>
                  <a:gd name="connsiteX3" fmla="*/ 5105400 w 5105400"/>
                  <a:gd name="connsiteY3" fmla="*/ 1371600 h 1537790"/>
                  <a:gd name="connsiteX0" fmla="*/ 0 w 5637415"/>
                  <a:gd name="connsiteY0" fmla="*/ 0 h 3474720"/>
                  <a:gd name="connsiteX1" fmla="*/ 2203450 w 5637415"/>
                  <a:gd name="connsiteY1" fmla="*/ 819150 h 3474720"/>
                  <a:gd name="connsiteX2" fmla="*/ 4195415 w 5637415"/>
                  <a:gd name="connsiteY2" fmla="*/ 1520368 h 3474720"/>
                  <a:gd name="connsiteX3" fmla="*/ 5637415 w 5637415"/>
                  <a:gd name="connsiteY3" fmla="*/ 3474720 h 3474720"/>
                  <a:gd name="connsiteX0" fmla="*/ 0 w 5637415"/>
                  <a:gd name="connsiteY0" fmla="*/ 0 h 3474720"/>
                  <a:gd name="connsiteX1" fmla="*/ 2203450 w 5637415"/>
                  <a:gd name="connsiteY1" fmla="*/ 819150 h 3474720"/>
                  <a:gd name="connsiteX2" fmla="*/ 4195415 w 5637415"/>
                  <a:gd name="connsiteY2" fmla="*/ 1520368 h 3474720"/>
                  <a:gd name="connsiteX3" fmla="*/ 5637415 w 5637415"/>
                  <a:gd name="connsiteY3" fmla="*/ 3474720 h 3474720"/>
                  <a:gd name="connsiteX0" fmla="*/ 0 w 5645728"/>
                  <a:gd name="connsiteY0" fmla="*/ 0 h 3416531"/>
                  <a:gd name="connsiteX1" fmla="*/ 2203450 w 5645728"/>
                  <a:gd name="connsiteY1" fmla="*/ 819150 h 3416531"/>
                  <a:gd name="connsiteX2" fmla="*/ 4195415 w 5645728"/>
                  <a:gd name="connsiteY2" fmla="*/ 1520368 h 3416531"/>
                  <a:gd name="connsiteX3" fmla="*/ 5645728 w 5645728"/>
                  <a:gd name="connsiteY3" fmla="*/ 3416531 h 3416531"/>
                  <a:gd name="connsiteX0" fmla="*/ 0 w 5645728"/>
                  <a:gd name="connsiteY0" fmla="*/ 0 h 3416531"/>
                  <a:gd name="connsiteX1" fmla="*/ 2203450 w 5645728"/>
                  <a:gd name="connsiteY1" fmla="*/ 819150 h 3416531"/>
                  <a:gd name="connsiteX2" fmla="*/ 4951873 w 5645728"/>
                  <a:gd name="connsiteY2" fmla="*/ 1595183 h 3416531"/>
                  <a:gd name="connsiteX3" fmla="*/ 5645728 w 5645728"/>
                  <a:gd name="connsiteY3" fmla="*/ 3416531 h 3416531"/>
                  <a:gd name="connsiteX0" fmla="*/ 0 w 5645728"/>
                  <a:gd name="connsiteY0" fmla="*/ 0 h 3416531"/>
                  <a:gd name="connsiteX1" fmla="*/ 2203450 w 5645728"/>
                  <a:gd name="connsiteY1" fmla="*/ 819150 h 3416531"/>
                  <a:gd name="connsiteX2" fmla="*/ 3736251 w 5645728"/>
                  <a:gd name="connsiteY2" fmla="*/ 1786838 h 3416531"/>
                  <a:gd name="connsiteX3" fmla="*/ 4951873 w 5645728"/>
                  <a:gd name="connsiteY3" fmla="*/ 1595183 h 3416531"/>
                  <a:gd name="connsiteX4" fmla="*/ 5645728 w 5645728"/>
                  <a:gd name="connsiteY4" fmla="*/ 3416531 h 3416531"/>
                  <a:gd name="connsiteX0" fmla="*/ 0 w 5645728"/>
                  <a:gd name="connsiteY0" fmla="*/ 0 h 3416531"/>
                  <a:gd name="connsiteX1" fmla="*/ 2203450 w 5645728"/>
                  <a:gd name="connsiteY1" fmla="*/ 819150 h 3416531"/>
                  <a:gd name="connsiteX2" fmla="*/ 3736251 w 5645728"/>
                  <a:gd name="connsiteY2" fmla="*/ 1786838 h 3416531"/>
                  <a:gd name="connsiteX3" fmla="*/ 4951873 w 5645728"/>
                  <a:gd name="connsiteY3" fmla="*/ 1595183 h 3416531"/>
                  <a:gd name="connsiteX4" fmla="*/ 5645728 w 5645728"/>
                  <a:gd name="connsiteY4" fmla="*/ 3416531 h 3416531"/>
                  <a:gd name="connsiteX0" fmla="*/ 0 w 5645728"/>
                  <a:gd name="connsiteY0" fmla="*/ 0 h 3416531"/>
                  <a:gd name="connsiteX1" fmla="*/ 2203450 w 5645728"/>
                  <a:gd name="connsiteY1" fmla="*/ 819150 h 3416531"/>
                  <a:gd name="connsiteX2" fmla="*/ 3736251 w 5645728"/>
                  <a:gd name="connsiteY2" fmla="*/ 1786838 h 3416531"/>
                  <a:gd name="connsiteX3" fmla="*/ 4951873 w 5645728"/>
                  <a:gd name="connsiteY3" fmla="*/ 1595183 h 3416531"/>
                  <a:gd name="connsiteX4" fmla="*/ 5645728 w 5645728"/>
                  <a:gd name="connsiteY4" fmla="*/ 3416531 h 3416531"/>
                  <a:gd name="connsiteX0" fmla="*/ 0 w 5645728"/>
                  <a:gd name="connsiteY0" fmla="*/ 0 h 3416531"/>
                  <a:gd name="connsiteX1" fmla="*/ 2203450 w 5645728"/>
                  <a:gd name="connsiteY1" fmla="*/ 819150 h 3416531"/>
                  <a:gd name="connsiteX2" fmla="*/ 3736251 w 5645728"/>
                  <a:gd name="connsiteY2" fmla="*/ 1786838 h 3416531"/>
                  <a:gd name="connsiteX3" fmla="*/ 4951873 w 5645728"/>
                  <a:gd name="connsiteY3" fmla="*/ 1595183 h 3416531"/>
                  <a:gd name="connsiteX4" fmla="*/ 5645728 w 5645728"/>
                  <a:gd name="connsiteY4" fmla="*/ 3416531 h 3416531"/>
                  <a:gd name="connsiteX0" fmla="*/ 0 w 5645728"/>
                  <a:gd name="connsiteY0" fmla="*/ 0 h 3416531"/>
                  <a:gd name="connsiteX1" fmla="*/ 1837690 w 5645728"/>
                  <a:gd name="connsiteY1" fmla="*/ 204008 h 3416531"/>
                  <a:gd name="connsiteX2" fmla="*/ 3736251 w 5645728"/>
                  <a:gd name="connsiteY2" fmla="*/ 1786838 h 3416531"/>
                  <a:gd name="connsiteX3" fmla="*/ 4951873 w 5645728"/>
                  <a:gd name="connsiteY3" fmla="*/ 1595183 h 3416531"/>
                  <a:gd name="connsiteX4" fmla="*/ 5645728 w 5645728"/>
                  <a:gd name="connsiteY4" fmla="*/ 3416531 h 3416531"/>
                  <a:gd name="connsiteX0" fmla="*/ 0 w 5645728"/>
                  <a:gd name="connsiteY0" fmla="*/ 0 h 3416531"/>
                  <a:gd name="connsiteX1" fmla="*/ 1837690 w 5645728"/>
                  <a:gd name="connsiteY1" fmla="*/ 204008 h 3416531"/>
                  <a:gd name="connsiteX2" fmla="*/ 3736251 w 5645728"/>
                  <a:gd name="connsiteY2" fmla="*/ 1786838 h 3416531"/>
                  <a:gd name="connsiteX3" fmla="*/ 4951873 w 5645728"/>
                  <a:gd name="connsiteY3" fmla="*/ 1595183 h 3416531"/>
                  <a:gd name="connsiteX4" fmla="*/ 5645728 w 5645728"/>
                  <a:gd name="connsiteY4" fmla="*/ 3416531 h 3416531"/>
                  <a:gd name="connsiteX0" fmla="*/ 0 w 5645728"/>
                  <a:gd name="connsiteY0" fmla="*/ 0 h 3416531"/>
                  <a:gd name="connsiteX1" fmla="*/ 1837690 w 5645728"/>
                  <a:gd name="connsiteY1" fmla="*/ 204008 h 3416531"/>
                  <a:gd name="connsiteX2" fmla="*/ 3736251 w 5645728"/>
                  <a:gd name="connsiteY2" fmla="*/ 1786838 h 3416531"/>
                  <a:gd name="connsiteX3" fmla="*/ 4760680 w 5645728"/>
                  <a:gd name="connsiteY3" fmla="*/ 1636747 h 3416531"/>
                  <a:gd name="connsiteX4" fmla="*/ 5645728 w 5645728"/>
                  <a:gd name="connsiteY4" fmla="*/ 3416531 h 3416531"/>
                  <a:gd name="connsiteX0" fmla="*/ 0 w 5645728"/>
                  <a:gd name="connsiteY0" fmla="*/ 0 h 3416531"/>
                  <a:gd name="connsiteX1" fmla="*/ 1433830 w 5645728"/>
                  <a:gd name="connsiteY1" fmla="*/ 143048 h 3416531"/>
                  <a:gd name="connsiteX2" fmla="*/ 3736251 w 5645728"/>
                  <a:gd name="connsiteY2" fmla="*/ 1786838 h 3416531"/>
                  <a:gd name="connsiteX3" fmla="*/ 4760680 w 5645728"/>
                  <a:gd name="connsiteY3" fmla="*/ 1636747 h 3416531"/>
                  <a:gd name="connsiteX4" fmla="*/ 5645728 w 5645728"/>
                  <a:gd name="connsiteY4" fmla="*/ 3416531 h 3416531"/>
                  <a:gd name="connsiteX0" fmla="*/ 0 w 5645728"/>
                  <a:gd name="connsiteY0" fmla="*/ 0 h 3416531"/>
                  <a:gd name="connsiteX1" fmla="*/ 1433830 w 5645728"/>
                  <a:gd name="connsiteY1" fmla="*/ 143048 h 3416531"/>
                  <a:gd name="connsiteX2" fmla="*/ 3736251 w 5645728"/>
                  <a:gd name="connsiteY2" fmla="*/ 1786838 h 3416531"/>
                  <a:gd name="connsiteX3" fmla="*/ 4760680 w 5645728"/>
                  <a:gd name="connsiteY3" fmla="*/ 1636747 h 3416531"/>
                  <a:gd name="connsiteX4" fmla="*/ 5645728 w 5645728"/>
                  <a:gd name="connsiteY4" fmla="*/ 3416531 h 3416531"/>
                  <a:gd name="connsiteX0" fmla="*/ 0 w 5645728"/>
                  <a:gd name="connsiteY0" fmla="*/ 0 h 3416531"/>
                  <a:gd name="connsiteX1" fmla="*/ 1433830 w 5645728"/>
                  <a:gd name="connsiteY1" fmla="*/ 143048 h 3416531"/>
                  <a:gd name="connsiteX2" fmla="*/ 3736251 w 5645728"/>
                  <a:gd name="connsiteY2" fmla="*/ 1786838 h 3416531"/>
                  <a:gd name="connsiteX3" fmla="*/ 4669240 w 5645728"/>
                  <a:gd name="connsiteY3" fmla="*/ 1636747 h 3416531"/>
                  <a:gd name="connsiteX4" fmla="*/ 5645728 w 5645728"/>
                  <a:gd name="connsiteY4" fmla="*/ 3416531 h 3416531"/>
                  <a:gd name="connsiteX0" fmla="*/ 0 w 5645728"/>
                  <a:gd name="connsiteY0" fmla="*/ 0 h 3416531"/>
                  <a:gd name="connsiteX1" fmla="*/ 1433830 w 5645728"/>
                  <a:gd name="connsiteY1" fmla="*/ 143048 h 3416531"/>
                  <a:gd name="connsiteX2" fmla="*/ 3736251 w 5645728"/>
                  <a:gd name="connsiteY2" fmla="*/ 1786838 h 3416531"/>
                  <a:gd name="connsiteX3" fmla="*/ 4814020 w 5645728"/>
                  <a:gd name="connsiteY3" fmla="*/ 1796767 h 3416531"/>
                  <a:gd name="connsiteX4" fmla="*/ 5645728 w 5645728"/>
                  <a:gd name="connsiteY4" fmla="*/ 3416531 h 34165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45728" h="3416531">
                    <a:moveTo>
                      <a:pt x="0" y="0"/>
                    </a:moveTo>
                    <a:cubicBezTo>
                      <a:pt x="481012" y="34396"/>
                      <a:pt x="967105" y="27690"/>
                      <a:pt x="1433830" y="143048"/>
                    </a:cubicBezTo>
                    <a:cubicBezTo>
                      <a:pt x="2621111" y="336253"/>
                      <a:pt x="3278180" y="1657499"/>
                      <a:pt x="3736251" y="1786838"/>
                    </a:cubicBezTo>
                    <a:cubicBezTo>
                      <a:pt x="4194322" y="1916177"/>
                      <a:pt x="4363614" y="1754568"/>
                      <a:pt x="4814020" y="1796767"/>
                    </a:cubicBezTo>
                    <a:cubicBezTo>
                      <a:pt x="5264426" y="1838966"/>
                      <a:pt x="5555525" y="3101985"/>
                      <a:pt x="5645728" y="3416531"/>
                    </a:cubicBezTo>
                  </a:path>
                </a:pathLst>
              </a:custGeom>
              <a:noFill/>
              <a:ln w="6350" cap="rnd">
                <a:solidFill>
                  <a:schemeClr val="tx1">
                    <a:lumMod val="75000"/>
                    <a:lumOff val="25000"/>
                  </a:schemeClr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681" name="フリーフォーム: 図形 680">
                <a:extLst>
                  <a:ext uri="{FF2B5EF4-FFF2-40B4-BE49-F238E27FC236}">
                    <a16:creationId xmlns:a16="http://schemas.microsoft.com/office/drawing/2014/main" id="{640FE944-8518-45C7-B456-3F23048DE580}"/>
                  </a:ext>
                </a:extLst>
              </p:cNvPr>
              <p:cNvSpPr/>
              <p:nvPr/>
            </p:nvSpPr>
            <p:spPr>
              <a:xfrm>
                <a:off x="12084440" y="3438572"/>
                <a:ext cx="399899" cy="56137"/>
              </a:xfrm>
              <a:custGeom>
                <a:avLst/>
                <a:gdLst>
                  <a:gd name="connsiteX0" fmla="*/ 0 w 2800350"/>
                  <a:gd name="connsiteY0" fmla="*/ 0 h 692150"/>
                  <a:gd name="connsiteX1" fmla="*/ 1428750 w 2800350"/>
                  <a:gd name="connsiteY1" fmla="*/ 184150 h 692150"/>
                  <a:gd name="connsiteX2" fmla="*/ 2800350 w 2800350"/>
                  <a:gd name="connsiteY2" fmla="*/ 692150 h 692150"/>
                  <a:gd name="connsiteX0" fmla="*/ 0 w 2800350"/>
                  <a:gd name="connsiteY0" fmla="*/ 0 h 766156"/>
                  <a:gd name="connsiteX1" fmla="*/ 2159000 w 2800350"/>
                  <a:gd name="connsiteY1" fmla="*/ 742950 h 766156"/>
                  <a:gd name="connsiteX2" fmla="*/ 2800350 w 2800350"/>
                  <a:gd name="connsiteY2" fmla="*/ 692150 h 766156"/>
                  <a:gd name="connsiteX0" fmla="*/ 0 w 4216400"/>
                  <a:gd name="connsiteY0" fmla="*/ 0 h 1130300"/>
                  <a:gd name="connsiteX1" fmla="*/ 2159000 w 4216400"/>
                  <a:gd name="connsiteY1" fmla="*/ 742950 h 1130300"/>
                  <a:gd name="connsiteX2" fmla="*/ 4216400 w 4216400"/>
                  <a:gd name="connsiteY2" fmla="*/ 1130300 h 1130300"/>
                  <a:gd name="connsiteX0" fmla="*/ 0 w 4216400"/>
                  <a:gd name="connsiteY0" fmla="*/ 0 h 1130300"/>
                  <a:gd name="connsiteX1" fmla="*/ 2203450 w 4216400"/>
                  <a:gd name="connsiteY1" fmla="*/ 819150 h 1130300"/>
                  <a:gd name="connsiteX2" fmla="*/ 4216400 w 4216400"/>
                  <a:gd name="connsiteY2" fmla="*/ 1130300 h 1130300"/>
                  <a:gd name="connsiteX0" fmla="*/ 0 w 4927600"/>
                  <a:gd name="connsiteY0" fmla="*/ 0 h 1301750"/>
                  <a:gd name="connsiteX1" fmla="*/ 2203450 w 4927600"/>
                  <a:gd name="connsiteY1" fmla="*/ 819150 h 1301750"/>
                  <a:gd name="connsiteX2" fmla="*/ 4927600 w 4927600"/>
                  <a:gd name="connsiteY2" fmla="*/ 1301750 h 1301750"/>
                  <a:gd name="connsiteX0" fmla="*/ 0 w 5105400"/>
                  <a:gd name="connsiteY0" fmla="*/ 0 h 1371600"/>
                  <a:gd name="connsiteX1" fmla="*/ 2203450 w 5105400"/>
                  <a:gd name="connsiteY1" fmla="*/ 819150 h 1371600"/>
                  <a:gd name="connsiteX2" fmla="*/ 5105400 w 5105400"/>
                  <a:gd name="connsiteY2" fmla="*/ 1371600 h 1371600"/>
                  <a:gd name="connsiteX0" fmla="*/ 0 w 5105400"/>
                  <a:gd name="connsiteY0" fmla="*/ 0 h 2781582"/>
                  <a:gd name="connsiteX1" fmla="*/ 2203450 w 5105400"/>
                  <a:gd name="connsiteY1" fmla="*/ 819150 h 2781582"/>
                  <a:gd name="connsiteX2" fmla="*/ 3941415 w 5105400"/>
                  <a:gd name="connsiteY2" fmla="*/ 2777668 h 2781582"/>
                  <a:gd name="connsiteX3" fmla="*/ 5105400 w 5105400"/>
                  <a:gd name="connsiteY3" fmla="*/ 1371600 h 2781582"/>
                  <a:gd name="connsiteX0" fmla="*/ 0 w 5105400"/>
                  <a:gd name="connsiteY0" fmla="*/ 0 h 1537790"/>
                  <a:gd name="connsiteX1" fmla="*/ 2203450 w 5105400"/>
                  <a:gd name="connsiteY1" fmla="*/ 819150 h 1537790"/>
                  <a:gd name="connsiteX2" fmla="*/ 4195415 w 5105400"/>
                  <a:gd name="connsiteY2" fmla="*/ 1520368 h 1537790"/>
                  <a:gd name="connsiteX3" fmla="*/ 5105400 w 5105400"/>
                  <a:gd name="connsiteY3" fmla="*/ 1371600 h 1537790"/>
                  <a:gd name="connsiteX0" fmla="*/ 0 w 5105400"/>
                  <a:gd name="connsiteY0" fmla="*/ 0 h 1371600"/>
                  <a:gd name="connsiteX1" fmla="*/ 2203450 w 5105400"/>
                  <a:gd name="connsiteY1" fmla="*/ 819150 h 1371600"/>
                  <a:gd name="connsiteX2" fmla="*/ 5105400 w 5105400"/>
                  <a:gd name="connsiteY2" fmla="*/ 1371600 h 1371600"/>
                  <a:gd name="connsiteX0" fmla="*/ 0 w 5105400"/>
                  <a:gd name="connsiteY0" fmla="*/ 0 h 1371600"/>
                  <a:gd name="connsiteX1" fmla="*/ 5105400 w 5105400"/>
                  <a:gd name="connsiteY1" fmla="*/ 1371600 h 1371600"/>
                  <a:gd name="connsiteX0" fmla="*/ 0 w 3434542"/>
                  <a:gd name="connsiteY0" fmla="*/ 482138 h 482138"/>
                  <a:gd name="connsiteX1" fmla="*/ 3434542 w 3434542"/>
                  <a:gd name="connsiteY1" fmla="*/ 0 h 4821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434542" h="482138">
                    <a:moveTo>
                      <a:pt x="0" y="482138"/>
                    </a:moveTo>
                    <a:lnTo>
                      <a:pt x="3434542" y="0"/>
                    </a:lnTo>
                  </a:path>
                </a:pathLst>
              </a:custGeom>
              <a:noFill/>
              <a:ln w="6350" cap="rnd">
                <a:solidFill>
                  <a:schemeClr val="tx1">
                    <a:lumMod val="75000"/>
                    <a:lumOff val="25000"/>
                  </a:schemeClr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682" name="フリーフォーム: 図形 681">
                <a:extLst>
                  <a:ext uri="{FF2B5EF4-FFF2-40B4-BE49-F238E27FC236}">
                    <a16:creationId xmlns:a16="http://schemas.microsoft.com/office/drawing/2014/main" id="{A0874C1E-FA5A-4098-A447-0CD8411C6707}"/>
                  </a:ext>
                </a:extLst>
              </p:cNvPr>
              <p:cNvSpPr/>
              <p:nvPr/>
            </p:nvSpPr>
            <p:spPr>
              <a:xfrm>
                <a:off x="12082131" y="3400866"/>
                <a:ext cx="392962" cy="18540"/>
              </a:xfrm>
              <a:custGeom>
                <a:avLst/>
                <a:gdLst>
                  <a:gd name="connsiteX0" fmla="*/ 0 w 3408218"/>
                  <a:gd name="connsiteY0" fmla="*/ 92095 h 135581"/>
                  <a:gd name="connsiteX1" fmla="*/ 1521229 w 3408218"/>
                  <a:gd name="connsiteY1" fmla="*/ 655 h 135581"/>
                  <a:gd name="connsiteX2" fmla="*/ 2743200 w 3408218"/>
                  <a:gd name="connsiteY2" fmla="*/ 133659 h 135581"/>
                  <a:gd name="connsiteX3" fmla="*/ 3408218 w 3408218"/>
                  <a:gd name="connsiteY3" fmla="*/ 67157 h 135581"/>
                  <a:gd name="connsiteX0" fmla="*/ 0 w 3441797"/>
                  <a:gd name="connsiteY0" fmla="*/ 123773 h 165970"/>
                  <a:gd name="connsiteX1" fmla="*/ 1521229 w 3441797"/>
                  <a:gd name="connsiteY1" fmla="*/ 32333 h 165970"/>
                  <a:gd name="connsiteX2" fmla="*/ 2743200 w 3441797"/>
                  <a:gd name="connsiteY2" fmla="*/ 165337 h 165970"/>
                  <a:gd name="connsiteX3" fmla="*/ 3441797 w 3441797"/>
                  <a:gd name="connsiteY3" fmla="*/ 0 h 165970"/>
                  <a:gd name="connsiteX0" fmla="*/ 0 w 3408219"/>
                  <a:gd name="connsiteY0" fmla="*/ 115537 h 157771"/>
                  <a:gd name="connsiteX1" fmla="*/ 1521229 w 3408219"/>
                  <a:gd name="connsiteY1" fmla="*/ 24097 h 157771"/>
                  <a:gd name="connsiteX2" fmla="*/ 2743200 w 3408219"/>
                  <a:gd name="connsiteY2" fmla="*/ 157101 h 157771"/>
                  <a:gd name="connsiteX3" fmla="*/ 3408219 w 3408219"/>
                  <a:gd name="connsiteY3" fmla="*/ 0 h 1577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408219" h="157771">
                    <a:moveTo>
                      <a:pt x="0" y="115537"/>
                    </a:moveTo>
                    <a:cubicBezTo>
                      <a:pt x="532014" y="66353"/>
                      <a:pt x="1064029" y="17170"/>
                      <a:pt x="1521229" y="24097"/>
                    </a:cubicBezTo>
                    <a:cubicBezTo>
                      <a:pt x="1978429" y="31024"/>
                      <a:pt x="2428702" y="146017"/>
                      <a:pt x="2743200" y="157101"/>
                    </a:cubicBezTo>
                    <a:cubicBezTo>
                      <a:pt x="3057698" y="168185"/>
                      <a:pt x="3232959" y="38793"/>
                      <a:pt x="3408219" y="0"/>
                    </a:cubicBezTo>
                  </a:path>
                </a:pathLst>
              </a:custGeom>
              <a:noFill/>
              <a:ln w="6350" cap="rnd">
                <a:solidFill>
                  <a:schemeClr val="tx1">
                    <a:lumMod val="75000"/>
                    <a:lumOff val="25000"/>
                  </a:schemeClr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83" name="フリーフォーム: 図形 682">
                <a:extLst>
                  <a:ext uri="{FF2B5EF4-FFF2-40B4-BE49-F238E27FC236}">
                    <a16:creationId xmlns:a16="http://schemas.microsoft.com/office/drawing/2014/main" id="{F3986902-FDF9-431A-9792-B1ED4DEE9B3F}"/>
                  </a:ext>
                </a:extLst>
              </p:cNvPr>
              <p:cNvSpPr/>
              <p:nvPr/>
            </p:nvSpPr>
            <p:spPr>
              <a:xfrm>
                <a:off x="12085394" y="3241873"/>
                <a:ext cx="369732" cy="121184"/>
              </a:xfrm>
              <a:custGeom>
                <a:avLst/>
                <a:gdLst>
                  <a:gd name="connsiteX0" fmla="*/ 0 w 3408218"/>
                  <a:gd name="connsiteY0" fmla="*/ 92095 h 135581"/>
                  <a:gd name="connsiteX1" fmla="*/ 1521229 w 3408218"/>
                  <a:gd name="connsiteY1" fmla="*/ 655 h 135581"/>
                  <a:gd name="connsiteX2" fmla="*/ 2743200 w 3408218"/>
                  <a:gd name="connsiteY2" fmla="*/ 133659 h 135581"/>
                  <a:gd name="connsiteX3" fmla="*/ 3408218 w 3408218"/>
                  <a:gd name="connsiteY3" fmla="*/ 67157 h 135581"/>
                  <a:gd name="connsiteX0" fmla="*/ 0 w 3408218"/>
                  <a:gd name="connsiteY0" fmla="*/ 45330 h 88816"/>
                  <a:gd name="connsiteX1" fmla="*/ 933605 w 3408218"/>
                  <a:gd name="connsiteY1" fmla="*/ 3308 h 88816"/>
                  <a:gd name="connsiteX2" fmla="*/ 2743200 w 3408218"/>
                  <a:gd name="connsiteY2" fmla="*/ 86894 h 88816"/>
                  <a:gd name="connsiteX3" fmla="*/ 3408218 w 3408218"/>
                  <a:gd name="connsiteY3" fmla="*/ 20392 h 88816"/>
                  <a:gd name="connsiteX0" fmla="*/ 0 w 3408218"/>
                  <a:gd name="connsiteY0" fmla="*/ 95192 h 812261"/>
                  <a:gd name="connsiteX1" fmla="*/ 933605 w 3408218"/>
                  <a:gd name="connsiteY1" fmla="*/ 53170 h 812261"/>
                  <a:gd name="connsiteX2" fmla="*/ 2096814 w 3408218"/>
                  <a:gd name="connsiteY2" fmla="*/ 812134 h 812261"/>
                  <a:gd name="connsiteX3" fmla="*/ 3408218 w 3408218"/>
                  <a:gd name="connsiteY3" fmla="*/ 70254 h 812261"/>
                  <a:gd name="connsiteX0" fmla="*/ 0 w 3408218"/>
                  <a:gd name="connsiteY0" fmla="*/ 27405 h 744474"/>
                  <a:gd name="connsiteX1" fmla="*/ 958789 w 3408218"/>
                  <a:gd name="connsiteY1" fmla="*/ 108927 h 744474"/>
                  <a:gd name="connsiteX2" fmla="*/ 2096814 w 3408218"/>
                  <a:gd name="connsiteY2" fmla="*/ 744347 h 744474"/>
                  <a:gd name="connsiteX3" fmla="*/ 3408218 w 3408218"/>
                  <a:gd name="connsiteY3" fmla="*/ 2467 h 744474"/>
                  <a:gd name="connsiteX0" fmla="*/ 0 w 3408218"/>
                  <a:gd name="connsiteY0" fmla="*/ 27405 h 744474"/>
                  <a:gd name="connsiteX1" fmla="*/ 958789 w 3408218"/>
                  <a:gd name="connsiteY1" fmla="*/ 108927 h 744474"/>
                  <a:gd name="connsiteX2" fmla="*/ 2096814 w 3408218"/>
                  <a:gd name="connsiteY2" fmla="*/ 744347 h 744474"/>
                  <a:gd name="connsiteX3" fmla="*/ 3408218 w 3408218"/>
                  <a:gd name="connsiteY3" fmla="*/ 2467 h 744474"/>
                  <a:gd name="connsiteX0" fmla="*/ 0 w 3408218"/>
                  <a:gd name="connsiteY0" fmla="*/ 36152 h 942631"/>
                  <a:gd name="connsiteX1" fmla="*/ 958789 w 3408218"/>
                  <a:gd name="connsiteY1" fmla="*/ 117674 h 942631"/>
                  <a:gd name="connsiteX2" fmla="*/ 2004473 w 3408218"/>
                  <a:gd name="connsiteY2" fmla="*/ 942530 h 942631"/>
                  <a:gd name="connsiteX3" fmla="*/ 3408218 w 3408218"/>
                  <a:gd name="connsiteY3" fmla="*/ 11214 h 942631"/>
                  <a:gd name="connsiteX0" fmla="*/ 0 w 3408218"/>
                  <a:gd name="connsiteY0" fmla="*/ 36152 h 942631"/>
                  <a:gd name="connsiteX1" fmla="*/ 958789 w 3408218"/>
                  <a:gd name="connsiteY1" fmla="*/ 117674 h 942631"/>
                  <a:gd name="connsiteX2" fmla="*/ 2004473 w 3408218"/>
                  <a:gd name="connsiteY2" fmla="*/ 942530 h 942631"/>
                  <a:gd name="connsiteX3" fmla="*/ 3408218 w 3408218"/>
                  <a:gd name="connsiteY3" fmla="*/ 11214 h 942631"/>
                  <a:gd name="connsiteX0" fmla="*/ 0 w 3408218"/>
                  <a:gd name="connsiteY0" fmla="*/ 24938 h 931417"/>
                  <a:gd name="connsiteX1" fmla="*/ 958789 w 3408218"/>
                  <a:gd name="connsiteY1" fmla="*/ 106460 h 931417"/>
                  <a:gd name="connsiteX2" fmla="*/ 2004473 w 3408218"/>
                  <a:gd name="connsiteY2" fmla="*/ 931316 h 931417"/>
                  <a:gd name="connsiteX3" fmla="*/ 3408218 w 3408218"/>
                  <a:gd name="connsiteY3" fmla="*/ 0 h 931417"/>
                  <a:gd name="connsiteX0" fmla="*/ 0 w 3408218"/>
                  <a:gd name="connsiteY0" fmla="*/ 24938 h 931417"/>
                  <a:gd name="connsiteX1" fmla="*/ 958789 w 3408218"/>
                  <a:gd name="connsiteY1" fmla="*/ 106460 h 931417"/>
                  <a:gd name="connsiteX2" fmla="*/ 2004473 w 3408218"/>
                  <a:gd name="connsiteY2" fmla="*/ 931316 h 931417"/>
                  <a:gd name="connsiteX3" fmla="*/ 3408218 w 3408218"/>
                  <a:gd name="connsiteY3" fmla="*/ 0 h 931417"/>
                  <a:gd name="connsiteX0" fmla="*/ 0 w 3408218"/>
                  <a:gd name="connsiteY0" fmla="*/ 24938 h 931417"/>
                  <a:gd name="connsiteX1" fmla="*/ 958789 w 3408218"/>
                  <a:gd name="connsiteY1" fmla="*/ 106460 h 931417"/>
                  <a:gd name="connsiteX2" fmla="*/ 2004473 w 3408218"/>
                  <a:gd name="connsiteY2" fmla="*/ 931316 h 931417"/>
                  <a:gd name="connsiteX3" fmla="*/ 3408218 w 3408218"/>
                  <a:gd name="connsiteY3" fmla="*/ 0 h 931417"/>
                  <a:gd name="connsiteX0" fmla="*/ 0 w 3408218"/>
                  <a:gd name="connsiteY0" fmla="*/ 24938 h 964358"/>
                  <a:gd name="connsiteX1" fmla="*/ 958789 w 3408218"/>
                  <a:gd name="connsiteY1" fmla="*/ 106460 h 964358"/>
                  <a:gd name="connsiteX2" fmla="*/ 1903737 w 3408218"/>
                  <a:gd name="connsiteY2" fmla="*/ 964261 h 964358"/>
                  <a:gd name="connsiteX3" fmla="*/ 3408218 w 3408218"/>
                  <a:gd name="connsiteY3" fmla="*/ 0 h 964358"/>
                  <a:gd name="connsiteX0" fmla="*/ 0 w 3408218"/>
                  <a:gd name="connsiteY0" fmla="*/ 24938 h 964358"/>
                  <a:gd name="connsiteX1" fmla="*/ 958789 w 3408218"/>
                  <a:gd name="connsiteY1" fmla="*/ 106460 h 964358"/>
                  <a:gd name="connsiteX2" fmla="*/ 1903737 w 3408218"/>
                  <a:gd name="connsiteY2" fmla="*/ 964261 h 964358"/>
                  <a:gd name="connsiteX3" fmla="*/ 3408218 w 3408218"/>
                  <a:gd name="connsiteY3" fmla="*/ 0 h 964358"/>
                  <a:gd name="connsiteX0" fmla="*/ 0 w 3408218"/>
                  <a:gd name="connsiteY0" fmla="*/ 24938 h 966283"/>
                  <a:gd name="connsiteX1" fmla="*/ 958789 w 3408218"/>
                  <a:gd name="connsiteY1" fmla="*/ 106460 h 966283"/>
                  <a:gd name="connsiteX2" fmla="*/ 1903737 w 3408218"/>
                  <a:gd name="connsiteY2" fmla="*/ 964261 h 966283"/>
                  <a:gd name="connsiteX3" fmla="*/ 3408218 w 3408218"/>
                  <a:gd name="connsiteY3" fmla="*/ 0 h 966283"/>
                  <a:gd name="connsiteX0" fmla="*/ 0 w 3248720"/>
                  <a:gd name="connsiteY0" fmla="*/ 8046 h 1026170"/>
                  <a:gd name="connsiteX1" fmla="*/ 958789 w 3248720"/>
                  <a:gd name="connsiteY1" fmla="*/ 89568 h 1026170"/>
                  <a:gd name="connsiteX2" fmla="*/ 1903737 w 3248720"/>
                  <a:gd name="connsiteY2" fmla="*/ 947369 h 1026170"/>
                  <a:gd name="connsiteX3" fmla="*/ 3248720 w 3248720"/>
                  <a:gd name="connsiteY3" fmla="*/ 1012647 h 1026170"/>
                  <a:gd name="connsiteX0" fmla="*/ 0 w 3173168"/>
                  <a:gd name="connsiteY0" fmla="*/ 8046 h 978057"/>
                  <a:gd name="connsiteX1" fmla="*/ 958789 w 3173168"/>
                  <a:gd name="connsiteY1" fmla="*/ 89568 h 978057"/>
                  <a:gd name="connsiteX2" fmla="*/ 1903737 w 3173168"/>
                  <a:gd name="connsiteY2" fmla="*/ 947369 h 978057"/>
                  <a:gd name="connsiteX3" fmla="*/ 3173168 w 3173168"/>
                  <a:gd name="connsiteY3" fmla="*/ 938520 h 978057"/>
                  <a:gd name="connsiteX0" fmla="*/ 0 w 3173168"/>
                  <a:gd name="connsiteY0" fmla="*/ 8046 h 1044658"/>
                  <a:gd name="connsiteX1" fmla="*/ 958789 w 3173168"/>
                  <a:gd name="connsiteY1" fmla="*/ 89568 h 1044658"/>
                  <a:gd name="connsiteX2" fmla="*/ 1903737 w 3173168"/>
                  <a:gd name="connsiteY2" fmla="*/ 947369 h 1044658"/>
                  <a:gd name="connsiteX3" fmla="*/ 3173168 w 3173168"/>
                  <a:gd name="connsiteY3" fmla="*/ 938520 h 1044658"/>
                  <a:gd name="connsiteX0" fmla="*/ 0 w 3206747"/>
                  <a:gd name="connsiteY0" fmla="*/ 8046 h 1039270"/>
                  <a:gd name="connsiteX1" fmla="*/ 958789 w 3206747"/>
                  <a:gd name="connsiteY1" fmla="*/ 89568 h 1039270"/>
                  <a:gd name="connsiteX2" fmla="*/ 1903737 w 3206747"/>
                  <a:gd name="connsiteY2" fmla="*/ 947369 h 1039270"/>
                  <a:gd name="connsiteX3" fmla="*/ 3206747 w 3206747"/>
                  <a:gd name="connsiteY3" fmla="*/ 930283 h 1039270"/>
                  <a:gd name="connsiteX0" fmla="*/ 0 w 3206747"/>
                  <a:gd name="connsiteY0" fmla="*/ 0 h 1031224"/>
                  <a:gd name="connsiteX1" fmla="*/ 1034341 w 3206747"/>
                  <a:gd name="connsiteY1" fmla="*/ 361557 h 1031224"/>
                  <a:gd name="connsiteX2" fmla="*/ 1903737 w 3206747"/>
                  <a:gd name="connsiteY2" fmla="*/ 939323 h 1031224"/>
                  <a:gd name="connsiteX3" fmla="*/ 3206747 w 3206747"/>
                  <a:gd name="connsiteY3" fmla="*/ 922237 h 1031224"/>
                  <a:gd name="connsiteX0" fmla="*/ 0 w 3206747"/>
                  <a:gd name="connsiteY0" fmla="*/ 0 h 1031224"/>
                  <a:gd name="connsiteX1" fmla="*/ 983974 w 3206747"/>
                  <a:gd name="connsiteY1" fmla="*/ 312140 h 1031224"/>
                  <a:gd name="connsiteX2" fmla="*/ 1903737 w 3206747"/>
                  <a:gd name="connsiteY2" fmla="*/ 939323 h 1031224"/>
                  <a:gd name="connsiteX3" fmla="*/ 3206747 w 3206747"/>
                  <a:gd name="connsiteY3" fmla="*/ 922237 h 1031224"/>
                  <a:gd name="connsiteX0" fmla="*/ 0 w 3206747"/>
                  <a:gd name="connsiteY0" fmla="*/ 0 h 1031224"/>
                  <a:gd name="connsiteX1" fmla="*/ 765713 w 3206747"/>
                  <a:gd name="connsiteY1" fmla="*/ 196831 h 1031224"/>
                  <a:gd name="connsiteX2" fmla="*/ 1903737 w 3206747"/>
                  <a:gd name="connsiteY2" fmla="*/ 939323 h 1031224"/>
                  <a:gd name="connsiteX3" fmla="*/ 3206747 w 3206747"/>
                  <a:gd name="connsiteY3" fmla="*/ 922237 h 1031224"/>
                  <a:gd name="connsiteX0" fmla="*/ 0 w 3206747"/>
                  <a:gd name="connsiteY0" fmla="*/ 0 h 1031224"/>
                  <a:gd name="connsiteX1" fmla="*/ 765713 w 3206747"/>
                  <a:gd name="connsiteY1" fmla="*/ 196831 h 1031224"/>
                  <a:gd name="connsiteX2" fmla="*/ 1903737 w 3206747"/>
                  <a:gd name="connsiteY2" fmla="*/ 939323 h 1031224"/>
                  <a:gd name="connsiteX3" fmla="*/ 3206747 w 3206747"/>
                  <a:gd name="connsiteY3" fmla="*/ 922237 h 1031224"/>
                  <a:gd name="connsiteX0" fmla="*/ 0 w 3206747"/>
                  <a:gd name="connsiteY0" fmla="*/ 0 h 1031224"/>
                  <a:gd name="connsiteX1" fmla="*/ 765713 w 3206747"/>
                  <a:gd name="connsiteY1" fmla="*/ 221540 h 1031224"/>
                  <a:gd name="connsiteX2" fmla="*/ 1903737 w 3206747"/>
                  <a:gd name="connsiteY2" fmla="*/ 939323 h 1031224"/>
                  <a:gd name="connsiteX3" fmla="*/ 3206747 w 3206747"/>
                  <a:gd name="connsiteY3" fmla="*/ 922237 h 1031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206747" h="1031224">
                    <a:moveTo>
                      <a:pt x="0" y="0"/>
                    </a:moveTo>
                    <a:cubicBezTo>
                      <a:pt x="319596" y="27174"/>
                      <a:pt x="641501" y="-50322"/>
                      <a:pt x="765713" y="221540"/>
                    </a:cubicBezTo>
                    <a:cubicBezTo>
                      <a:pt x="889925" y="493402"/>
                      <a:pt x="1169508" y="862348"/>
                      <a:pt x="1903737" y="939323"/>
                    </a:cubicBezTo>
                    <a:cubicBezTo>
                      <a:pt x="2402917" y="991588"/>
                      <a:pt x="2502625" y="1125756"/>
                      <a:pt x="3206747" y="922237"/>
                    </a:cubicBezTo>
                  </a:path>
                </a:pathLst>
              </a:custGeom>
              <a:noFill/>
              <a:ln w="6350" cap="rnd">
                <a:solidFill>
                  <a:schemeClr val="tx1">
                    <a:lumMod val="75000"/>
                    <a:lumOff val="25000"/>
                  </a:schemeClr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84" name="フリーフォーム: 図形 683">
                <a:extLst>
                  <a:ext uri="{FF2B5EF4-FFF2-40B4-BE49-F238E27FC236}">
                    <a16:creationId xmlns:a16="http://schemas.microsoft.com/office/drawing/2014/main" id="{068CE2C5-8FF1-43D2-B33A-A2C741406B92}"/>
                  </a:ext>
                </a:extLst>
              </p:cNvPr>
              <p:cNvSpPr/>
              <p:nvPr/>
            </p:nvSpPr>
            <p:spPr>
              <a:xfrm>
                <a:off x="11994803" y="3115029"/>
                <a:ext cx="444260" cy="199665"/>
              </a:xfrm>
              <a:custGeom>
                <a:avLst/>
                <a:gdLst>
                  <a:gd name="connsiteX0" fmla="*/ 0 w 3408218"/>
                  <a:gd name="connsiteY0" fmla="*/ 92095 h 135581"/>
                  <a:gd name="connsiteX1" fmla="*/ 1521229 w 3408218"/>
                  <a:gd name="connsiteY1" fmla="*/ 655 h 135581"/>
                  <a:gd name="connsiteX2" fmla="*/ 2743200 w 3408218"/>
                  <a:gd name="connsiteY2" fmla="*/ 133659 h 135581"/>
                  <a:gd name="connsiteX3" fmla="*/ 3408218 w 3408218"/>
                  <a:gd name="connsiteY3" fmla="*/ 67157 h 135581"/>
                  <a:gd name="connsiteX0" fmla="*/ 0 w 3408218"/>
                  <a:gd name="connsiteY0" fmla="*/ 45330 h 88816"/>
                  <a:gd name="connsiteX1" fmla="*/ 933605 w 3408218"/>
                  <a:gd name="connsiteY1" fmla="*/ 3308 h 88816"/>
                  <a:gd name="connsiteX2" fmla="*/ 2743200 w 3408218"/>
                  <a:gd name="connsiteY2" fmla="*/ 86894 h 88816"/>
                  <a:gd name="connsiteX3" fmla="*/ 3408218 w 3408218"/>
                  <a:gd name="connsiteY3" fmla="*/ 20392 h 88816"/>
                  <a:gd name="connsiteX0" fmla="*/ 0 w 3408218"/>
                  <a:gd name="connsiteY0" fmla="*/ 95192 h 812261"/>
                  <a:gd name="connsiteX1" fmla="*/ 933605 w 3408218"/>
                  <a:gd name="connsiteY1" fmla="*/ 53170 h 812261"/>
                  <a:gd name="connsiteX2" fmla="*/ 2096814 w 3408218"/>
                  <a:gd name="connsiteY2" fmla="*/ 812134 h 812261"/>
                  <a:gd name="connsiteX3" fmla="*/ 3408218 w 3408218"/>
                  <a:gd name="connsiteY3" fmla="*/ 70254 h 812261"/>
                  <a:gd name="connsiteX0" fmla="*/ 0 w 3408218"/>
                  <a:gd name="connsiteY0" fmla="*/ 27405 h 744474"/>
                  <a:gd name="connsiteX1" fmla="*/ 958789 w 3408218"/>
                  <a:gd name="connsiteY1" fmla="*/ 108927 h 744474"/>
                  <a:gd name="connsiteX2" fmla="*/ 2096814 w 3408218"/>
                  <a:gd name="connsiteY2" fmla="*/ 744347 h 744474"/>
                  <a:gd name="connsiteX3" fmla="*/ 3408218 w 3408218"/>
                  <a:gd name="connsiteY3" fmla="*/ 2467 h 744474"/>
                  <a:gd name="connsiteX0" fmla="*/ 0 w 3408218"/>
                  <a:gd name="connsiteY0" fmla="*/ 27405 h 744474"/>
                  <a:gd name="connsiteX1" fmla="*/ 958789 w 3408218"/>
                  <a:gd name="connsiteY1" fmla="*/ 108927 h 744474"/>
                  <a:gd name="connsiteX2" fmla="*/ 2096814 w 3408218"/>
                  <a:gd name="connsiteY2" fmla="*/ 744347 h 744474"/>
                  <a:gd name="connsiteX3" fmla="*/ 3408218 w 3408218"/>
                  <a:gd name="connsiteY3" fmla="*/ 2467 h 744474"/>
                  <a:gd name="connsiteX0" fmla="*/ 0 w 3408218"/>
                  <a:gd name="connsiteY0" fmla="*/ 36152 h 942631"/>
                  <a:gd name="connsiteX1" fmla="*/ 958789 w 3408218"/>
                  <a:gd name="connsiteY1" fmla="*/ 117674 h 942631"/>
                  <a:gd name="connsiteX2" fmla="*/ 2004473 w 3408218"/>
                  <a:gd name="connsiteY2" fmla="*/ 942530 h 942631"/>
                  <a:gd name="connsiteX3" fmla="*/ 3408218 w 3408218"/>
                  <a:gd name="connsiteY3" fmla="*/ 11214 h 942631"/>
                  <a:gd name="connsiteX0" fmla="*/ 0 w 3408218"/>
                  <a:gd name="connsiteY0" fmla="*/ 36152 h 942631"/>
                  <a:gd name="connsiteX1" fmla="*/ 958789 w 3408218"/>
                  <a:gd name="connsiteY1" fmla="*/ 117674 h 942631"/>
                  <a:gd name="connsiteX2" fmla="*/ 2004473 w 3408218"/>
                  <a:gd name="connsiteY2" fmla="*/ 942530 h 942631"/>
                  <a:gd name="connsiteX3" fmla="*/ 3408218 w 3408218"/>
                  <a:gd name="connsiteY3" fmla="*/ 11214 h 942631"/>
                  <a:gd name="connsiteX0" fmla="*/ 0 w 3408218"/>
                  <a:gd name="connsiteY0" fmla="*/ 24938 h 931417"/>
                  <a:gd name="connsiteX1" fmla="*/ 958789 w 3408218"/>
                  <a:gd name="connsiteY1" fmla="*/ 106460 h 931417"/>
                  <a:gd name="connsiteX2" fmla="*/ 2004473 w 3408218"/>
                  <a:gd name="connsiteY2" fmla="*/ 931316 h 931417"/>
                  <a:gd name="connsiteX3" fmla="*/ 3408218 w 3408218"/>
                  <a:gd name="connsiteY3" fmla="*/ 0 h 931417"/>
                  <a:gd name="connsiteX0" fmla="*/ 0 w 3408218"/>
                  <a:gd name="connsiteY0" fmla="*/ 24938 h 931417"/>
                  <a:gd name="connsiteX1" fmla="*/ 958789 w 3408218"/>
                  <a:gd name="connsiteY1" fmla="*/ 106460 h 931417"/>
                  <a:gd name="connsiteX2" fmla="*/ 2004473 w 3408218"/>
                  <a:gd name="connsiteY2" fmla="*/ 931316 h 931417"/>
                  <a:gd name="connsiteX3" fmla="*/ 3408218 w 3408218"/>
                  <a:gd name="connsiteY3" fmla="*/ 0 h 931417"/>
                  <a:gd name="connsiteX0" fmla="*/ 0 w 3408218"/>
                  <a:gd name="connsiteY0" fmla="*/ 24938 h 931417"/>
                  <a:gd name="connsiteX1" fmla="*/ 958789 w 3408218"/>
                  <a:gd name="connsiteY1" fmla="*/ 106460 h 931417"/>
                  <a:gd name="connsiteX2" fmla="*/ 2004473 w 3408218"/>
                  <a:gd name="connsiteY2" fmla="*/ 931316 h 931417"/>
                  <a:gd name="connsiteX3" fmla="*/ 3408218 w 3408218"/>
                  <a:gd name="connsiteY3" fmla="*/ 0 h 931417"/>
                  <a:gd name="connsiteX0" fmla="*/ 0 w 3408218"/>
                  <a:gd name="connsiteY0" fmla="*/ 24938 h 964358"/>
                  <a:gd name="connsiteX1" fmla="*/ 958789 w 3408218"/>
                  <a:gd name="connsiteY1" fmla="*/ 106460 h 964358"/>
                  <a:gd name="connsiteX2" fmla="*/ 1903737 w 3408218"/>
                  <a:gd name="connsiteY2" fmla="*/ 964261 h 964358"/>
                  <a:gd name="connsiteX3" fmla="*/ 3408218 w 3408218"/>
                  <a:gd name="connsiteY3" fmla="*/ 0 h 964358"/>
                  <a:gd name="connsiteX0" fmla="*/ 0 w 3408218"/>
                  <a:gd name="connsiteY0" fmla="*/ 24938 h 964358"/>
                  <a:gd name="connsiteX1" fmla="*/ 958789 w 3408218"/>
                  <a:gd name="connsiteY1" fmla="*/ 106460 h 964358"/>
                  <a:gd name="connsiteX2" fmla="*/ 1903737 w 3408218"/>
                  <a:gd name="connsiteY2" fmla="*/ 964261 h 964358"/>
                  <a:gd name="connsiteX3" fmla="*/ 3408218 w 3408218"/>
                  <a:gd name="connsiteY3" fmla="*/ 0 h 964358"/>
                  <a:gd name="connsiteX0" fmla="*/ 0 w 3408218"/>
                  <a:gd name="connsiteY0" fmla="*/ 24938 h 966283"/>
                  <a:gd name="connsiteX1" fmla="*/ 958789 w 3408218"/>
                  <a:gd name="connsiteY1" fmla="*/ 106460 h 966283"/>
                  <a:gd name="connsiteX2" fmla="*/ 1903737 w 3408218"/>
                  <a:gd name="connsiteY2" fmla="*/ 964261 h 966283"/>
                  <a:gd name="connsiteX3" fmla="*/ 3408218 w 3408218"/>
                  <a:gd name="connsiteY3" fmla="*/ 0 h 966283"/>
                  <a:gd name="connsiteX0" fmla="*/ 0 w 3248720"/>
                  <a:gd name="connsiteY0" fmla="*/ 8046 h 1026170"/>
                  <a:gd name="connsiteX1" fmla="*/ 958789 w 3248720"/>
                  <a:gd name="connsiteY1" fmla="*/ 89568 h 1026170"/>
                  <a:gd name="connsiteX2" fmla="*/ 1903737 w 3248720"/>
                  <a:gd name="connsiteY2" fmla="*/ 947369 h 1026170"/>
                  <a:gd name="connsiteX3" fmla="*/ 3248720 w 3248720"/>
                  <a:gd name="connsiteY3" fmla="*/ 1012647 h 1026170"/>
                  <a:gd name="connsiteX0" fmla="*/ 0 w 3173168"/>
                  <a:gd name="connsiteY0" fmla="*/ 8046 h 978057"/>
                  <a:gd name="connsiteX1" fmla="*/ 958789 w 3173168"/>
                  <a:gd name="connsiteY1" fmla="*/ 89568 h 978057"/>
                  <a:gd name="connsiteX2" fmla="*/ 1903737 w 3173168"/>
                  <a:gd name="connsiteY2" fmla="*/ 947369 h 978057"/>
                  <a:gd name="connsiteX3" fmla="*/ 3173168 w 3173168"/>
                  <a:gd name="connsiteY3" fmla="*/ 938520 h 978057"/>
                  <a:gd name="connsiteX0" fmla="*/ 0 w 3173168"/>
                  <a:gd name="connsiteY0" fmla="*/ 8046 h 1044658"/>
                  <a:gd name="connsiteX1" fmla="*/ 958789 w 3173168"/>
                  <a:gd name="connsiteY1" fmla="*/ 89568 h 1044658"/>
                  <a:gd name="connsiteX2" fmla="*/ 1903737 w 3173168"/>
                  <a:gd name="connsiteY2" fmla="*/ 947369 h 1044658"/>
                  <a:gd name="connsiteX3" fmla="*/ 3173168 w 3173168"/>
                  <a:gd name="connsiteY3" fmla="*/ 938520 h 1044658"/>
                  <a:gd name="connsiteX0" fmla="*/ 0 w 3206747"/>
                  <a:gd name="connsiteY0" fmla="*/ 8046 h 1039270"/>
                  <a:gd name="connsiteX1" fmla="*/ 958789 w 3206747"/>
                  <a:gd name="connsiteY1" fmla="*/ 89568 h 1039270"/>
                  <a:gd name="connsiteX2" fmla="*/ 1903737 w 3206747"/>
                  <a:gd name="connsiteY2" fmla="*/ 947369 h 1039270"/>
                  <a:gd name="connsiteX3" fmla="*/ 3206747 w 3206747"/>
                  <a:gd name="connsiteY3" fmla="*/ 930283 h 1039270"/>
                  <a:gd name="connsiteX0" fmla="*/ 0 w 3206747"/>
                  <a:gd name="connsiteY0" fmla="*/ 0 h 1031224"/>
                  <a:gd name="connsiteX1" fmla="*/ 1034341 w 3206747"/>
                  <a:gd name="connsiteY1" fmla="*/ 361557 h 1031224"/>
                  <a:gd name="connsiteX2" fmla="*/ 1903737 w 3206747"/>
                  <a:gd name="connsiteY2" fmla="*/ 939323 h 1031224"/>
                  <a:gd name="connsiteX3" fmla="*/ 3206747 w 3206747"/>
                  <a:gd name="connsiteY3" fmla="*/ 922237 h 1031224"/>
                  <a:gd name="connsiteX0" fmla="*/ 0 w 3206747"/>
                  <a:gd name="connsiteY0" fmla="*/ 0 h 1031224"/>
                  <a:gd name="connsiteX1" fmla="*/ 983974 w 3206747"/>
                  <a:gd name="connsiteY1" fmla="*/ 312140 h 1031224"/>
                  <a:gd name="connsiteX2" fmla="*/ 1903737 w 3206747"/>
                  <a:gd name="connsiteY2" fmla="*/ 939323 h 1031224"/>
                  <a:gd name="connsiteX3" fmla="*/ 3206747 w 3206747"/>
                  <a:gd name="connsiteY3" fmla="*/ 922237 h 1031224"/>
                  <a:gd name="connsiteX0" fmla="*/ 0 w 3206747"/>
                  <a:gd name="connsiteY0" fmla="*/ 0 h 1031224"/>
                  <a:gd name="connsiteX1" fmla="*/ 765713 w 3206747"/>
                  <a:gd name="connsiteY1" fmla="*/ 196831 h 1031224"/>
                  <a:gd name="connsiteX2" fmla="*/ 1903737 w 3206747"/>
                  <a:gd name="connsiteY2" fmla="*/ 939323 h 1031224"/>
                  <a:gd name="connsiteX3" fmla="*/ 3206747 w 3206747"/>
                  <a:gd name="connsiteY3" fmla="*/ 922237 h 1031224"/>
                  <a:gd name="connsiteX0" fmla="*/ 0 w 3206747"/>
                  <a:gd name="connsiteY0" fmla="*/ 0 h 1031224"/>
                  <a:gd name="connsiteX1" fmla="*/ 765713 w 3206747"/>
                  <a:gd name="connsiteY1" fmla="*/ 196831 h 1031224"/>
                  <a:gd name="connsiteX2" fmla="*/ 1903737 w 3206747"/>
                  <a:gd name="connsiteY2" fmla="*/ 939323 h 1031224"/>
                  <a:gd name="connsiteX3" fmla="*/ 3206747 w 3206747"/>
                  <a:gd name="connsiteY3" fmla="*/ 922237 h 1031224"/>
                  <a:gd name="connsiteX0" fmla="*/ 0 w 3206747"/>
                  <a:gd name="connsiteY0" fmla="*/ 0 h 1031224"/>
                  <a:gd name="connsiteX1" fmla="*/ 765713 w 3206747"/>
                  <a:gd name="connsiteY1" fmla="*/ 221540 h 1031224"/>
                  <a:gd name="connsiteX2" fmla="*/ 1903737 w 3206747"/>
                  <a:gd name="connsiteY2" fmla="*/ 939323 h 1031224"/>
                  <a:gd name="connsiteX3" fmla="*/ 3206747 w 3206747"/>
                  <a:gd name="connsiteY3" fmla="*/ 922237 h 1031224"/>
                  <a:gd name="connsiteX0" fmla="*/ 0 w 3853134"/>
                  <a:gd name="connsiteY0" fmla="*/ 0 h 1598590"/>
                  <a:gd name="connsiteX1" fmla="*/ 765713 w 3853134"/>
                  <a:gd name="connsiteY1" fmla="*/ 221540 h 1598590"/>
                  <a:gd name="connsiteX2" fmla="*/ 1903737 w 3853134"/>
                  <a:gd name="connsiteY2" fmla="*/ 939323 h 1598590"/>
                  <a:gd name="connsiteX3" fmla="*/ 3853134 w 3853134"/>
                  <a:gd name="connsiteY3" fmla="*/ 1564670 h 1598590"/>
                  <a:gd name="connsiteX0" fmla="*/ 0 w 3853134"/>
                  <a:gd name="connsiteY0" fmla="*/ 0 h 1619721"/>
                  <a:gd name="connsiteX1" fmla="*/ 765713 w 3853134"/>
                  <a:gd name="connsiteY1" fmla="*/ 221540 h 1619721"/>
                  <a:gd name="connsiteX2" fmla="*/ 2222732 w 3853134"/>
                  <a:gd name="connsiteY2" fmla="*/ 1293484 h 1619721"/>
                  <a:gd name="connsiteX3" fmla="*/ 3853134 w 3853134"/>
                  <a:gd name="connsiteY3" fmla="*/ 1564670 h 1619721"/>
                  <a:gd name="connsiteX0" fmla="*/ 0 w 3853134"/>
                  <a:gd name="connsiteY0" fmla="*/ 0 h 1619721"/>
                  <a:gd name="connsiteX1" fmla="*/ 765713 w 3853134"/>
                  <a:gd name="connsiteY1" fmla="*/ 221540 h 1619721"/>
                  <a:gd name="connsiteX2" fmla="*/ 2222732 w 3853134"/>
                  <a:gd name="connsiteY2" fmla="*/ 1293484 h 1619721"/>
                  <a:gd name="connsiteX3" fmla="*/ 3853134 w 3853134"/>
                  <a:gd name="connsiteY3" fmla="*/ 1564670 h 1619721"/>
                  <a:gd name="connsiteX0" fmla="*/ 0 w 3853134"/>
                  <a:gd name="connsiteY0" fmla="*/ 0 h 1627900"/>
                  <a:gd name="connsiteX1" fmla="*/ 765713 w 3853134"/>
                  <a:gd name="connsiteY1" fmla="*/ 221540 h 1627900"/>
                  <a:gd name="connsiteX2" fmla="*/ 2306679 w 3853134"/>
                  <a:gd name="connsiteY2" fmla="*/ 1367610 h 1627900"/>
                  <a:gd name="connsiteX3" fmla="*/ 3853134 w 3853134"/>
                  <a:gd name="connsiteY3" fmla="*/ 1564670 h 1627900"/>
                  <a:gd name="connsiteX0" fmla="*/ 0 w 3853134"/>
                  <a:gd name="connsiteY0" fmla="*/ 0 h 1638765"/>
                  <a:gd name="connsiteX1" fmla="*/ 765713 w 3853134"/>
                  <a:gd name="connsiteY1" fmla="*/ 221540 h 1638765"/>
                  <a:gd name="connsiteX2" fmla="*/ 2306679 w 3853134"/>
                  <a:gd name="connsiteY2" fmla="*/ 1367610 h 1638765"/>
                  <a:gd name="connsiteX3" fmla="*/ 3853134 w 3853134"/>
                  <a:gd name="connsiteY3" fmla="*/ 1564670 h 1638765"/>
                  <a:gd name="connsiteX0" fmla="*/ 0 w 3853134"/>
                  <a:gd name="connsiteY0" fmla="*/ 0 h 1564670"/>
                  <a:gd name="connsiteX1" fmla="*/ 765713 w 3853134"/>
                  <a:gd name="connsiteY1" fmla="*/ 221540 h 1564670"/>
                  <a:gd name="connsiteX2" fmla="*/ 3853134 w 3853134"/>
                  <a:gd name="connsiteY2" fmla="*/ 1564670 h 1564670"/>
                  <a:gd name="connsiteX0" fmla="*/ 0 w 3853134"/>
                  <a:gd name="connsiteY0" fmla="*/ 0 h 1564670"/>
                  <a:gd name="connsiteX1" fmla="*/ 765713 w 3853134"/>
                  <a:gd name="connsiteY1" fmla="*/ 221540 h 1564670"/>
                  <a:gd name="connsiteX2" fmla="*/ 3853134 w 3853134"/>
                  <a:gd name="connsiteY2" fmla="*/ 1564670 h 1564670"/>
                  <a:gd name="connsiteX0" fmla="*/ 0 w 3853134"/>
                  <a:gd name="connsiteY0" fmla="*/ 0 h 1564670"/>
                  <a:gd name="connsiteX1" fmla="*/ 950395 w 3853134"/>
                  <a:gd name="connsiteY1" fmla="*/ 303903 h 1564670"/>
                  <a:gd name="connsiteX2" fmla="*/ 3853134 w 3853134"/>
                  <a:gd name="connsiteY2" fmla="*/ 1564670 h 1564670"/>
                  <a:gd name="connsiteX0" fmla="*/ 0 w 3853134"/>
                  <a:gd name="connsiteY0" fmla="*/ 0 h 1564670"/>
                  <a:gd name="connsiteX1" fmla="*/ 950395 w 3853134"/>
                  <a:gd name="connsiteY1" fmla="*/ 303903 h 1564670"/>
                  <a:gd name="connsiteX2" fmla="*/ 3853134 w 3853134"/>
                  <a:gd name="connsiteY2" fmla="*/ 1564670 h 1564670"/>
                  <a:gd name="connsiteX0" fmla="*/ 0 w 3853134"/>
                  <a:gd name="connsiteY0" fmla="*/ 0 h 1637910"/>
                  <a:gd name="connsiteX1" fmla="*/ 950395 w 3853134"/>
                  <a:gd name="connsiteY1" fmla="*/ 303903 h 1637910"/>
                  <a:gd name="connsiteX2" fmla="*/ 3853134 w 3853134"/>
                  <a:gd name="connsiteY2" fmla="*/ 1564670 h 1637910"/>
                  <a:gd name="connsiteX0" fmla="*/ 0 w 3853134"/>
                  <a:gd name="connsiteY0" fmla="*/ 0 h 1699065"/>
                  <a:gd name="connsiteX1" fmla="*/ 950395 w 3853134"/>
                  <a:gd name="connsiteY1" fmla="*/ 303903 h 1699065"/>
                  <a:gd name="connsiteX2" fmla="*/ 3853134 w 3853134"/>
                  <a:gd name="connsiteY2" fmla="*/ 1564670 h 16990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53134" h="1699065">
                    <a:moveTo>
                      <a:pt x="0" y="0"/>
                    </a:moveTo>
                    <a:cubicBezTo>
                      <a:pt x="319596" y="27174"/>
                      <a:pt x="755192" y="72430"/>
                      <a:pt x="950395" y="303903"/>
                    </a:cubicBezTo>
                    <a:cubicBezTo>
                      <a:pt x="2767833" y="2459032"/>
                      <a:pt x="3721993" y="1441341"/>
                      <a:pt x="3853134" y="1564670"/>
                    </a:cubicBezTo>
                  </a:path>
                </a:pathLst>
              </a:custGeom>
              <a:noFill/>
              <a:ln w="6350" cap="rnd">
                <a:solidFill>
                  <a:schemeClr val="tx1">
                    <a:lumMod val="75000"/>
                    <a:lumOff val="25000"/>
                  </a:schemeClr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85" name="フリーフォーム: 図形 684">
                <a:extLst>
                  <a:ext uri="{FF2B5EF4-FFF2-40B4-BE49-F238E27FC236}">
                    <a16:creationId xmlns:a16="http://schemas.microsoft.com/office/drawing/2014/main" id="{A2D25B19-33ED-4BA2-9445-574AAD88A7F3}"/>
                  </a:ext>
                </a:extLst>
              </p:cNvPr>
              <p:cNvSpPr/>
              <p:nvPr/>
            </p:nvSpPr>
            <p:spPr>
              <a:xfrm>
                <a:off x="11988165" y="3053952"/>
                <a:ext cx="162415" cy="427645"/>
              </a:xfrm>
              <a:custGeom>
                <a:avLst/>
                <a:gdLst>
                  <a:gd name="connsiteX0" fmla="*/ 0 w 1394905"/>
                  <a:gd name="connsiteY0" fmla="*/ 0 h 3672840"/>
                  <a:gd name="connsiteX1" fmla="*/ 883920 w 1394905"/>
                  <a:gd name="connsiteY1" fmla="*/ 678180 h 3672840"/>
                  <a:gd name="connsiteX2" fmla="*/ 1303020 w 1394905"/>
                  <a:gd name="connsiteY2" fmla="*/ 1623060 h 3672840"/>
                  <a:gd name="connsiteX3" fmla="*/ 1386840 w 1394905"/>
                  <a:gd name="connsiteY3" fmla="*/ 3025140 h 3672840"/>
                  <a:gd name="connsiteX4" fmla="*/ 1386840 w 1394905"/>
                  <a:gd name="connsiteY4" fmla="*/ 3672840 h 36728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94905" h="3672840">
                    <a:moveTo>
                      <a:pt x="0" y="0"/>
                    </a:moveTo>
                    <a:cubicBezTo>
                      <a:pt x="333375" y="203835"/>
                      <a:pt x="666750" y="407670"/>
                      <a:pt x="883920" y="678180"/>
                    </a:cubicBezTo>
                    <a:cubicBezTo>
                      <a:pt x="1101090" y="948690"/>
                      <a:pt x="1219200" y="1231900"/>
                      <a:pt x="1303020" y="1623060"/>
                    </a:cubicBezTo>
                    <a:cubicBezTo>
                      <a:pt x="1386840" y="2014220"/>
                      <a:pt x="1372870" y="2683510"/>
                      <a:pt x="1386840" y="3025140"/>
                    </a:cubicBezTo>
                    <a:cubicBezTo>
                      <a:pt x="1400810" y="3366770"/>
                      <a:pt x="1393825" y="3519805"/>
                      <a:pt x="1386840" y="3672840"/>
                    </a:cubicBezTo>
                  </a:path>
                </a:pathLst>
              </a:custGeom>
              <a:noFill/>
              <a:ln w="6350" cap="rnd">
                <a:solidFill>
                  <a:schemeClr val="tx1">
                    <a:lumMod val="75000"/>
                    <a:lumOff val="25000"/>
                  </a:schemeClr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86" name="フリーフォーム: 図形 685">
                <a:extLst>
                  <a:ext uri="{FF2B5EF4-FFF2-40B4-BE49-F238E27FC236}">
                    <a16:creationId xmlns:a16="http://schemas.microsoft.com/office/drawing/2014/main" id="{5EB3BAC3-3ACE-4835-91DD-911604B5D1D1}"/>
                  </a:ext>
                </a:extLst>
              </p:cNvPr>
              <p:cNvSpPr/>
              <p:nvPr/>
            </p:nvSpPr>
            <p:spPr>
              <a:xfrm>
                <a:off x="12169599" y="3162993"/>
                <a:ext cx="59063" cy="311418"/>
              </a:xfrm>
              <a:custGeom>
                <a:avLst/>
                <a:gdLst>
                  <a:gd name="connsiteX0" fmla="*/ 0 w 363564"/>
                  <a:gd name="connsiteY0" fmla="*/ 0 h 2606040"/>
                  <a:gd name="connsiteX1" fmla="*/ 106680 w 363564"/>
                  <a:gd name="connsiteY1" fmla="*/ 548640 h 2606040"/>
                  <a:gd name="connsiteX2" fmla="*/ 350520 w 363564"/>
                  <a:gd name="connsiteY2" fmla="*/ 1280160 h 2606040"/>
                  <a:gd name="connsiteX3" fmla="*/ 327660 w 363564"/>
                  <a:gd name="connsiteY3" fmla="*/ 2026920 h 2606040"/>
                  <a:gd name="connsiteX4" fmla="*/ 304800 w 363564"/>
                  <a:gd name="connsiteY4" fmla="*/ 2606040 h 2606040"/>
                  <a:gd name="connsiteX0" fmla="*/ 0 w 386424"/>
                  <a:gd name="connsiteY0" fmla="*/ 0 h 2682240"/>
                  <a:gd name="connsiteX1" fmla="*/ 129540 w 386424"/>
                  <a:gd name="connsiteY1" fmla="*/ 624840 h 2682240"/>
                  <a:gd name="connsiteX2" fmla="*/ 373380 w 386424"/>
                  <a:gd name="connsiteY2" fmla="*/ 1356360 h 2682240"/>
                  <a:gd name="connsiteX3" fmla="*/ 350520 w 386424"/>
                  <a:gd name="connsiteY3" fmla="*/ 2103120 h 2682240"/>
                  <a:gd name="connsiteX4" fmla="*/ 327660 w 386424"/>
                  <a:gd name="connsiteY4" fmla="*/ 2682240 h 2682240"/>
                  <a:gd name="connsiteX0" fmla="*/ 0 w 386424"/>
                  <a:gd name="connsiteY0" fmla="*/ 0 h 2682240"/>
                  <a:gd name="connsiteX1" fmla="*/ 129540 w 386424"/>
                  <a:gd name="connsiteY1" fmla="*/ 624840 h 2682240"/>
                  <a:gd name="connsiteX2" fmla="*/ 373380 w 386424"/>
                  <a:gd name="connsiteY2" fmla="*/ 1356360 h 2682240"/>
                  <a:gd name="connsiteX3" fmla="*/ 350520 w 386424"/>
                  <a:gd name="connsiteY3" fmla="*/ 2103120 h 2682240"/>
                  <a:gd name="connsiteX4" fmla="*/ 327660 w 386424"/>
                  <a:gd name="connsiteY4" fmla="*/ 2682240 h 2682240"/>
                  <a:gd name="connsiteX0" fmla="*/ 0 w 508344"/>
                  <a:gd name="connsiteY0" fmla="*/ 0 h 2674620"/>
                  <a:gd name="connsiteX1" fmla="*/ 251460 w 508344"/>
                  <a:gd name="connsiteY1" fmla="*/ 617220 h 2674620"/>
                  <a:gd name="connsiteX2" fmla="*/ 495300 w 508344"/>
                  <a:gd name="connsiteY2" fmla="*/ 1348740 h 2674620"/>
                  <a:gd name="connsiteX3" fmla="*/ 472440 w 508344"/>
                  <a:gd name="connsiteY3" fmla="*/ 2095500 h 2674620"/>
                  <a:gd name="connsiteX4" fmla="*/ 449580 w 508344"/>
                  <a:gd name="connsiteY4" fmla="*/ 2674620 h 2674620"/>
                  <a:gd name="connsiteX0" fmla="*/ 0 w 507266"/>
                  <a:gd name="connsiteY0" fmla="*/ 0 h 2674620"/>
                  <a:gd name="connsiteX1" fmla="*/ 266700 w 507266"/>
                  <a:gd name="connsiteY1" fmla="*/ 716280 h 2674620"/>
                  <a:gd name="connsiteX2" fmla="*/ 495300 w 507266"/>
                  <a:gd name="connsiteY2" fmla="*/ 1348740 h 2674620"/>
                  <a:gd name="connsiteX3" fmla="*/ 472440 w 507266"/>
                  <a:gd name="connsiteY3" fmla="*/ 2095500 h 2674620"/>
                  <a:gd name="connsiteX4" fmla="*/ 449580 w 507266"/>
                  <a:gd name="connsiteY4" fmla="*/ 2674620 h 2674620"/>
                  <a:gd name="connsiteX0" fmla="*/ 0 w 507266"/>
                  <a:gd name="connsiteY0" fmla="*/ 0 h 2674620"/>
                  <a:gd name="connsiteX1" fmla="*/ 266700 w 507266"/>
                  <a:gd name="connsiteY1" fmla="*/ 716280 h 2674620"/>
                  <a:gd name="connsiteX2" fmla="*/ 495300 w 507266"/>
                  <a:gd name="connsiteY2" fmla="*/ 1371600 h 2674620"/>
                  <a:gd name="connsiteX3" fmla="*/ 472440 w 507266"/>
                  <a:gd name="connsiteY3" fmla="*/ 2095500 h 2674620"/>
                  <a:gd name="connsiteX4" fmla="*/ 449580 w 507266"/>
                  <a:gd name="connsiteY4" fmla="*/ 2674620 h 26746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7266" h="2674620">
                    <a:moveTo>
                      <a:pt x="0" y="0"/>
                    </a:moveTo>
                    <a:cubicBezTo>
                      <a:pt x="146050" y="198120"/>
                      <a:pt x="184150" y="487680"/>
                      <a:pt x="266700" y="716280"/>
                    </a:cubicBezTo>
                    <a:cubicBezTo>
                      <a:pt x="349250" y="944880"/>
                      <a:pt x="461010" y="1141730"/>
                      <a:pt x="495300" y="1371600"/>
                    </a:cubicBezTo>
                    <a:cubicBezTo>
                      <a:pt x="529590" y="1601470"/>
                      <a:pt x="480060" y="1874520"/>
                      <a:pt x="472440" y="2095500"/>
                    </a:cubicBezTo>
                    <a:cubicBezTo>
                      <a:pt x="464820" y="2316480"/>
                      <a:pt x="457200" y="2495550"/>
                      <a:pt x="449580" y="2674620"/>
                    </a:cubicBezTo>
                  </a:path>
                </a:pathLst>
              </a:custGeom>
              <a:noFill/>
              <a:ln w="6350" cap="rnd">
                <a:solidFill>
                  <a:schemeClr val="tx1">
                    <a:lumMod val="75000"/>
                    <a:lumOff val="25000"/>
                  </a:schemeClr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87" name="フリーフォーム: 図形 686">
                <a:extLst>
                  <a:ext uri="{FF2B5EF4-FFF2-40B4-BE49-F238E27FC236}">
                    <a16:creationId xmlns:a16="http://schemas.microsoft.com/office/drawing/2014/main" id="{062D38C9-ABAC-48FC-BB1F-EE74F491A1EB}"/>
                  </a:ext>
                </a:extLst>
              </p:cNvPr>
              <p:cNvSpPr/>
              <p:nvPr/>
            </p:nvSpPr>
            <p:spPr>
              <a:xfrm>
                <a:off x="12240138" y="3234060"/>
                <a:ext cx="55895" cy="228905"/>
              </a:xfrm>
              <a:custGeom>
                <a:avLst/>
                <a:gdLst>
                  <a:gd name="connsiteX0" fmla="*/ 0 w 388620"/>
                  <a:gd name="connsiteY0" fmla="*/ 0 h 1912620"/>
                  <a:gd name="connsiteX1" fmla="*/ 68580 w 388620"/>
                  <a:gd name="connsiteY1" fmla="*/ 388620 h 1912620"/>
                  <a:gd name="connsiteX2" fmla="*/ 342900 w 388620"/>
                  <a:gd name="connsiteY2" fmla="*/ 952500 h 1912620"/>
                  <a:gd name="connsiteX3" fmla="*/ 373380 w 388620"/>
                  <a:gd name="connsiteY3" fmla="*/ 1417320 h 1912620"/>
                  <a:gd name="connsiteX4" fmla="*/ 388620 w 388620"/>
                  <a:gd name="connsiteY4" fmla="*/ 1912620 h 1912620"/>
                  <a:gd name="connsiteX0" fmla="*/ 0 w 419100"/>
                  <a:gd name="connsiteY0" fmla="*/ 0 h 1920240"/>
                  <a:gd name="connsiteX1" fmla="*/ 99060 w 419100"/>
                  <a:gd name="connsiteY1" fmla="*/ 396240 h 1920240"/>
                  <a:gd name="connsiteX2" fmla="*/ 373380 w 419100"/>
                  <a:gd name="connsiteY2" fmla="*/ 960120 h 1920240"/>
                  <a:gd name="connsiteX3" fmla="*/ 403860 w 419100"/>
                  <a:gd name="connsiteY3" fmla="*/ 1424940 h 1920240"/>
                  <a:gd name="connsiteX4" fmla="*/ 419100 w 419100"/>
                  <a:gd name="connsiteY4" fmla="*/ 1920240 h 1920240"/>
                  <a:gd name="connsiteX0" fmla="*/ 0 w 419100"/>
                  <a:gd name="connsiteY0" fmla="*/ 0 h 1920240"/>
                  <a:gd name="connsiteX1" fmla="*/ 99060 w 419100"/>
                  <a:gd name="connsiteY1" fmla="*/ 396240 h 1920240"/>
                  <a:gd name="connsiteX2" fmla="*/ 373380 w 419100"/>
                  <a:gd name="connsiteY2" fmla="*/ 960120 h 1920240"/>
                  <a:gd name="connsiteX3" fmla="*/ 403860 w 419100"/>
                  <a:gd name="connsiteY3" fmla="*/ 1424940 h 1920240"/>
                  <a:gd name="connsiteX4" fmla="*/ 419100 w 419100"/>
                  <a:gd name="connsiteY4" fmla="*/ 1920240 h 1920240"/>
                  <a:gd name="connsiteX0" fmla="*/ 0 w 480060"/>
                  <a:gd name="connsiteY0" fmla="*/ 0 h 1965960"/>
                  <a:gd name="connsiteX1" fmla="*/ 160020 w 480060"/>
                  <a:gd name="connsiteY1" fmla="*/ 441960 h 1965960"/>
                  <a:gd name="connsiteX2" fmla="*/ 434340 w 480060"/>
                  <a:gd name="connsiteY2" fmla="*/ 1005840 h 1965960"/>
                  <a:gd name="connsiteX3" fmla="*/ 464820 w 480060"/>
                  <a:gd name="connsiteY3" fmla="*/ 1470660 h 1965960"/>
                  <a:gd name="connsiteX4" fmla="*/ 480060 w 480060"/>
                  <a:gd name="connsiteY4" fmla="*/ 1965960 h 1965960"/>
                  <a:gd name="connsiteX0" fmla="*/ 0 w 480060"/>
                  <a:gd name="connsiteY0" fmla="*/ 0 h 1965960"/>
                  <a:gd name="connsiteX1" fmla="*/ 160020 w 480060"/>
                  <a:gd name="connsiteY1" fmla="*/ 441960 h 1965960"/>
                  <a:gd name="connsiteX2" fmla="*/ 434340 w 480060"/>
                  <a:gd name="connsiteY2" fmla="*/ 1005840 h 1965960"/>
                  <a:gd name="connsiteX3" fmla="*/ 464820 w 480060"/>
                  <a:gd name="connsiteY3" fmla="*/ 1470660 h 1965960"/>
                  <a:gd name="connsiteX4" fmla="*/ 480060 w 480060"/>
                  <a:gd name="connsiteY4" fmla="*/ 1965960 h 19659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80060" h="1965960">
                    <a:moveTo>
                      <a:pt x="0" y="0"/>
                    </a:moveTo>
                    <a:cubicBezTo>
                      <a:pt x="135255" y="114935"/>
                      <a:pt x="87630" y="274320"/>
                      <a:pt x="160020" y="441960"/>
                    </a:cubicBezTo>
                    <a:cubicBezTo>
                      <a:pt x="232410" y="609600"/>
                      <a:pt x="383540" y="834390"/>
                      <a:pt x="434340" y="1005840"/>
                    </a:cubicBezTo>
                    <a:cubicBezTo>
                      <a:pt x="485140" y="1177290"/>
                      <a:pt x="457200" y="1310640"/>
                      <a:pt x="464820" y="1470660"/>
                    </a:cubicBezTo>
                    <a:cubicBezTo>
                      <a:pt x="472440" y="1630680"/>
                      <a:pt x="476250" y="1798320"/>
                      <a:pt x="480060" y="1965960"/>
                    </a:cubicBezTo>
                  </a:path>
                </a:pathLst>
              </a:custGeom>
              <a:noFill/>
              <a:ln w="6350" cap="rnd">
                <a:solidFill>
                  <a:schemeClr val="tx1">
                    <a:lumMod val="75000"/>
                    <a:lumOff val="25000"/>
                  </a:schemeClr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88" name="フリーフォーム: 図形 687">
                <a:extLst>
                  <a:ext uri="{FF2B5EF4-FFF2-40B4-BE49-F238E27FC236}">
                    <a16:creationId xmlns:a16="http://schemas.microsoft.com/office/drawing/2014/main" id="{08474655-4CA7-4832-8954-8E05D373C89B}"/>
                  </a:ext>
                </a:extLst>
              </p:cNvPr>
              <p:cNvSpPr/>
              <p:nvPr/>
            </p:nvSpPr>
            <p:spPr>
              <a:xfrm>
                <a:off x="12296625" y="3252987"/>
                <a:ext cx="50646" cy="203323"/>
              </a:xfrm>
              <a:custGeom>
                <a:avLst/>
                <a:gdLst>
                  <a:gd name="connsiteX0" fmla="*/ 0 w 390525"/>
                  <a:gd name="connsiteY0" fmla="*/ 0 h 1743075"/>
                  <a:gd name="connsiteX1" fmla="*/ 133350 w 390525"/>
                  <a:gd name="connsiteY1" fmla="*/ 476250 h 1743075"/>
                  <a:gd name="connsiteX2" fmla="*/ 333375 w 390525"/>
                  <a:gd name="connsiteY2" fmla="*/ 866775 h 1743075"/>
                  <a:gd name="connsiteX3" fmla="*/ 371475 w 390525"/>
                  <a:gd name="connsiteY3" fmla="*/ 1352550 h 1743075"/>
                  <a:gd name="connsiteX4" fmla="*/ 390525 w 390525"/>
                  <a:gd name="connsiteY4" fmla="*/ 1743075 h 1743075"/>
                  <a:gd name="connsiteX0" fmla="*/ 0 w 434975"/>
                  <a:gd name="connsiteY0" fmla="*/ 0 h 1743075"/>
                  <a:gd name="connsiteX1" fmla="*/ 177800 w 434975"/>
                  <a:gd name="connsiteY1" fmla="*/ 476250 h 1743075"/>
                  <a:gd name="connsiteX2" fmla="*/ 377825 w 434975"/>
                  <a:gd name="connsiteY2" fmla="*/ 866775 h 1743075"/>
                  <a:gd name="connsiteX3" fmla="*/ 415925 w 434975"/>
                  <a:gd name="connsiteY3" fmla="*/ 1352550 h 1743075"/>
                  <a:gd name="connsiteX4" fmla="*/ 434975 w 434975"/>
                  <a:gd name="connsiteY4" fmla="*/ 1743075 h 1743075"/>
                  <a:gd name="connsiteX0" fmla="*/ 0 w 434975"/>
                  <a:gd name="connsiteY0" fmla="*/ 0 h 1743075"/>
                  <a:gd name="connsiteX1" fmla="*/ 177800 w 434975"/>
                  <a:gd name="connsiteY1" fmla="*/ 476250 h 1743075"/>
                  <a:gd name="connsiteX2" fmla="*/ 377825 w 434975"/>
                  <a:gd name="connsiteY2" fmla="*/ 866775 h 1743075"/>
                  <a:gd name="connsiteX3" fmla="*/ 415925 w 434975"/>
                  <a:gd name="connsiteY3" fmla="*/ 1352550 h 1743075"/>
                  <a:gd name="connsiteX4" fmla="*/ 434975 w 434975"/>
                  <a:gd name="connsiteY4" fmla="*/ 1743075 h 1743075"/>
                  <a:gd name="connsiteX0" fmla="*/ 0 w 434975"/>
                  <a:gd name="connsiteY0" fmla="*/ 0 h 1762125"/>
                  <a:gd name="connsiteX1" fmla="*/ 177800 w 434975"/>
                  <a:gd name="connsiteY1" fmla="*/ 495300 h 1762125"/>
                  <a:gd name="connsiteX2" fmla="*/ 377825 w 434975"/>
                  <a:gd name="connsiteY2" fmla="*/ 885825 h 1762125"/>
                  <a:gd name="connsiteX3" fmla="*/ 415925 w 434975"/>
                  <a:gd name="connsiteY3" fmla="*/ 1371600 h 1762125"/>
                  <a:gd name="connsiteX4" fmla="*/ 434975 w 434975"/>
                  <a:gd name="connsiteY4" fmla="*/ 1762125 h 1762125"/>
                  <a:gd name="connsiteX0" fmla="*/ 0 w 434975"/>
                  <a:gd name="connsiteY0" fmla="*/ 0 h 1746250"/>
                  <a:gd name="connsiteX1" fmla="*/ 177800 w 434975"/>
                  <a:gd name="connsiteY1" fmla="*/ 479425 h 1746250"/>
                  <a:gd name="connsiteX2" fmla="*/ 377825 w 434975"/>
                  <a:gd name="connsiteY2" fmla="*/ 869950 h 1746250"/>
                  <a:gd name="connsiteX3" fmla="*/ 415925 w 434975"/>
                  <a:gd name="connsiteY3" fmla="*/ 1355725 h 1746250"/>
                  <a:gd name="connsiteX4" fmla="*/ 434975 w 434975"/>
                  <a:gd name="connsiteY4" fmla="*/ 1746250 h 1746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34975" h="1746250">
                    <a:moveTo>
                      <a:pt x="0" y="0"/>
                    </a:moveTo>
                    <a:cubicBezTo>
                      <a:pt x="150019" y="10319"/>
                      <a:pt x="114829" y="334433"/>
                      <a:pt x="177800" y="479425"/>
                    </a:cubicBezTo>
                    <a:cubicBezTo>
                      <a:pt x="240771" y="624417"/>
                      <a:pt x="338138" y="723900"/>
                      <a:pt x="377825" y="869950"/>
                    </a:cubicBezTo>
                    <a:cubicBezTo>
                      <a:pt x="417513" y="1016000"/>
                      <a:pt x="406400" y="1209675"/>
                      <a:pt x="415925" y="1355725"/>
                    </a:cubicBezTo>
                    <a:cubicBezTo>
                      <a:pt x="425450" y="1501775"/>
                      <a:pt x="430212" y="1624012"/>
                      <a:pt x="434975" y="1746250"/>
                    </a:cubicBezTo>
                  </a:path>
                </a:pathLst>
              </a:custGeom>
              <a:noFill/>
              <a:ln w="6350" cap="rnd">
                <a:solidFill>
                  <a:schemeClr val="tx1">
                    <a:lumMod val="75000"/>
                    <a:lumOff val="25000"/>
                  </a:schemeClr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89" name="フリーフォーム: 図形 688">
                <a:extLst>
                  <a:ext uri="{FF2B5EF4-FFF2-40B4-BE49-F238E27FC236}">
                    <a16:creationId xmlns:a16="http://schemas.microsoft.com/office/drawing/2014/main" id="{47B8F597-0531-4AF8-AD53-DB6AA260333D}"/>
                  </a:ext>
                </a:extLst>
              </p:cNvPr>
              <p:cNvSpPr/>
              <p:nvPr/>
            </p:nvSpPr>
            <p:spPr>
              <a:xfrm>
                <a:off x="12341282" y="3248864"/>
                <a:ext cx="71866" cy="199017"/>
              </a:xfrm>
              <a:custGeom>
                <a:avLst/>
                <a:gdLst>
                  <a:gd name="connsiteX0" fmla="*/ 0 w 510540"/>
                  <a:gd name="connsiteY0" fmla="*/ 0 h 1684020"/>
                  <a:gd name="connsiteX1" fmla="*/ 281940 w 510540"/>
                  <a:gd name="connsiteY1" fmla="*/ 525780 h 1684020"/>
                  <a:gd name="connsiteX2" fmla="*/ 426720 w 510540"/>
                  <a:gd name="connsiteY2" fmla="*/ 929640 h 1684020"/>
                  <a:gd name="connsiteX3" fmla="*/ 449580 w 510540"/>
                  <a:gd name="connsiteY3" fmla="*/ 1424940 h 1684020"/>
                  <a:gd name="connsiteX4" fmla="*/ 510540 w 510540"/>
                  <a:gd name="connsiteY4" fmla="*/ 1684020 h 1684020"/>
                  <a:gd name="connsiteX0" fmla="*/ 0 w 533400"/>
                  <a:gd name="connsiteY0" fmla="*/ 0 h 1699260"/>
                  <a:gd name="connsiteX1" fmla="*/ 304800 w 533400"/>
                  <a:gd name="connsiteY1" fmla="*/ 541020 h 1699260"/>
                  <a:gd name="connsiteX2" fmla="*/ 449580 w 533400"/>
                  <a:gd name="connsiteY2" fmla="*/ 944880 h 1699260"/>
                  <a:gd name="connsiteX3" fmla="*/ 472440 w 533400"/>
                  <a:gd name="connsiteY3" fmla="*/ 1440180 h 1699260"/>
                  <a:gd name="connsiteX4" fmla="*/ 533400 w 533400"/>
                  <a:gd name="connsiteY4" fmla="*/ 1699260 h 1699260"/>
                  <a:gd name="connsiteX0" fmla="*/ 0 w 533400"/>
                  <a:gd name="connsiteY0" fmla="*/ 5283 h 1704543"/>
                  <a:gd name="connsiteX1" fmla="*/ 304800 w 533400"/>
                  <a:gd name="connsiteY1" fmla="*/ 546303 h 1704543"/>
                  <a:gd name="connsiteX2" fmla="*/ 449580 w 533400"/>
                  <a:gd name="connsiteY2" fmla="*/ 950163 h 1704543"/>
                  <a:gd name="connsiteX3" fmla="*/ 472440 w 533400"/>
                  <a:gd name="connsiteY3" fmla="*/ 1445463 h 1704543"/>
                  <a:gd name="connsiteX4" fmla="*/ 533400 w 533400"/>
                  <a:gd name="connsiteY4" fmla="*/ 1704543 h 1704543"/>
                  <a:gd name="connsiteX0" fmla="*/ 0 w 571500"/>
                  <a:gd name="connsiteY0" fmla="*/ 5148 h 1719648"/>
                  <a:gd name="connsiteX1" fmla="*/ 342900 w 571500"/>
                  <a:gd name="connsiteY1" fmla="*/ 561408 h 1719648"/>
                  <a:gd name="connsiteX2" fmla="*/ 487680 w 571500"/>
                  <a:gd name="connsiteY2" fmla="*/ 965268 h 1719648"/>
                  <a:gd name="connsiteX3" fmla="*/ 510540 w 571500"/>
                  <a:gd name="connsiteY3" fmla="*/ 1460568 h 1719648"/>
                  <a:gd name="connsiteX4" fmla="*/ 571500 w 571500"/>
                  <a:gd name="connsiteY4" fmla="*/ 1719648 h 1719648"/>
                  <a:gd name="connsiteX0" fmla="*/ 0 w 571500"/>
                  <a:gd name="connsiteY0" fmla="*/ 0 h 1714500"/>
                  <a:gd name="connsiteX1" fmla="*/ 167640 w 571500"/>
                  <a:gd name="connsiteY1" fmla="*/ 152401 h 1714500"/>
                  <a:gd name="connsiteX2" fmla="*/ 342900 w 571500"/>
                  <a:gd name="connsiteY2" fmla="*/ 556260 h 1714500"/>
                  <a:gd name="connsiteX3" fmla="*/ 487680 w 571500"/>
                  <a:gd name="connsiteY3" fmla="*/ 960120 h 1714500"/>
                  <a:gd name="connsiteX4" fmla="*/ 510540 w 571500"/>
                  <a:gd name="connsiteY4" fmla="*/ 1455420 h 1714500"/>
                  <a:gd name="connsiteX5" fmla="*/ 571500 w 571500"/>
                  <a:gd name="connsiteY5" fmla="*/ 1714500 h 1714500"/>
                  <a:gd name="connsiteX0" fmla="*/ 0 w 617220"/>
                  <a:gd name="connsiteY0" fmla="*/ 0 h 1706880"/>
                  <a:gd name="connsiteX1" fmla="*/ 213360 w 617220"/>
                  <a:gd name="connsiteY1" fmla="*/ 144781 h 1706880"/>
                  <a:gd name="connsiteX2" fmla="*/ 388620 w 617220"/>
                  <a:gd name="connsiteY2" fmla="*/ 548640 h 1706880"/>
                  <a:gd name="connsiteX3" fmla="*/ 533400 w 617220"/>
                  <a:gd name="connsiteY3" fmla="*/ 952500 h 1706880"/>
                  <a:gd name="connsiteX4" fmla="*/ 556260 w 617220"/>
                  <a:gd name="connsiteY4" fmla="*/ 1447800 h 1706880"/>
                  <a:gd name="connsiteX5" fmla="*/ 617220 w 617220"/>
                  <a:gd name="connsiteY5" fmla="*/ 1706880 h 1706880"/>
                  <a:gd name="connsiteX0" fmla="*/ 0 w 617220"/>
                  <a:gd name="connsiteY0" fmla="*/ 0 h 1706880"/>
                  <a:gd name="connsiteX1" fmla="*/ 388620 w 617220"/>
                  <a:gd name="connsiteY1" fmla="*/ 548640 h 1706880"/>
                  <a:gd name="connsiteX2" fmla="*/ 533400 w 617220"/>
                  <a:gd name="connsiteY2" fmla="*/ 952500 h 1706880"/>
                  <a:gd name="connsiteX3" fmla="*/ 556260 w 617220"/>
                  <a:gd name="connsiteY3" fmla="*/ 1447800 h 1706880"/>
                  <a:gd name="connsiteX4" fmla="*/ 617220 w 617220"/>
                  <a:gd name="connsiteY4" fmla="*/ 1706880 h 1706880"/>
                  <a:gd name="connsiteX0" fmla="*/ 0 w 617220"/>
                  <a:gd name="connsiteY0" fmla="*/ 2388 h 1709268"/>
                  <a:gd name="connsiteX1" fmla="*/ 388620 w 617220"/>
                  <a:gd name="connsiteY1" fmla="*/ 551028 h 1709268"/>
                  <a:gd name="connsiteX2" fmla="*/ 533400 w 617220"/>
                  <a:gd name="connsiteY2" fmla="*/ 954888 h 1709268"/>
                  <a:gd name="connsiteX3" fmla="*/ 556260 w 617220"/>
                  <a:gd name="connsiteY3" fmla="*/ 1450188 h 1709268"/>
                  <a:gd name="connsiteX4" fmla="*/ 617220 w 617220"/>
                  <a:gd name="connsiteY4" fmla="*/ 1709268 h 17092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17220" h="1709268">
                    <a:moveTo>
                      <a:pt x="0" y="2388"/>
                    </a:moveTo>
                    <a:cubicBezTo>
                      <a:pt x="248602" y="-35712"/>
                      <a:pt x="299720" y="392278"/>
                      <a:pt x="388620" y="551028"/>
                    </a:cubicBezTo>
                    <a:cubicBezTo>
                      <a:pt x="477520" y="709778"/>
                      <a:pt x="505460" y="805028"/>
                      <a:pt x="533400" y="954888"/>
                    </a:cubicBezTo>
                    <a:cubicBezTo>
                      <a:pt x="561340" y="1104748"/>
                      <a:pt x="542290" y="1324458"/>
                      <a:pt x="556260" y="1450188"/>
                    </a:cubicBezTo>
                    <a:cubicBezTo>
                      <a:pt x="570230" y="1575918"/>
                      <a:pt x="593725" y="1642593"/>
                      <a:pt x="617220" y="1709268"/>
                    </a:cubicBezTo>
                  </a:path>
                </a:pathLst>
              </a:custGeom>
              <a:noFill/>
              <a:ln w="6350" cap="rnd">
                <a:solidFill>
                  <a:schemeClr val="tx1">
                    <a:lumMod val="75000"/>
                    <a:lumOff val="25000"/>
                  </a:schemeClr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90" name="星: 16 pt 92">
                <a:extLst>
                  <a:ext uri="{FF2B5EF4-FFF2-40B4-BE49-F238E27FC236}">
                    <a16:creationId xmlns:a16="http://schemas.microsoft.com/office/drawing/2014/main" id="{C2119B31-8FAA-44CB-93FB-6616BF59A506}"/>
                  </a:ext>
                </a:extLst>
              </p:cNvPr>
              <p:cNvSpPr/>
              <p:nvPr/>
            </p:nvSpPr>
            <p:spPr>
              <a:xfrm>
                <a:off x="11650212" y="3145007"/>
                <a:ext cx="49375" cy="56350"/>
              </a:xfrm>
              <a:custGeom>
                <a:avLst/>
                <a:gdLst>
                  <a:gd name="connsiteX0" fmla="*/ 0 w 596900"/>
                  <a:gd name="connsiteY0" fmla="*/ 476250 h 952500"/>
                  <a:gd name="connsiteX1" fmla="*/ 32078 w 596900"/>
                  <a:gd name="connsiteY1" fmla="*/ 391700 h 952500"/>
                  <a:gd name="connsiteX2" fmla="*/ 22718 w 596900"/>
                  <a:gd name="connsiteY2" fmla="*/ 293999 h 952500"/>
                  <a:gd name="connsiteX3" fmla="*/ 72631 w 596900"/>
                  <a:gd name="connsiteY3" fmla="*/ 235473 h 952500"/>
                  <a:gd name="connsiteX4" fmla="*/ 87413 w 596900"/>
                  <a:gd name="connsiteY4" fmla="*/ 139489 h 952500"/>
                  <a:gd name="connsiteX5" fmla="*/ 147563 w 596900"/>
                  <a:gd name="connsiteY5" fmla="*/ 115901 h 952500"/>
                  <a:gd name="connsiteX6" fmla="*/ 184239 w 596900"/>
                  <a:gd name="connsiteY6" fmla="*/ 36252 h 952500"/>
                  <a:gd name="connsiteX7" fmla="*/ 245466 w 596900"/>
                  <a:gd name="connsiteY7" fmla="*/ 51188 h 952500"/>
                  <a:gd name="connsiteX8" fmla="*/ 298450 w 596900"/>
                  <a:gd name="connsiteY8" fmla="*/ 0 h 952500"/>
                  <a:gd name="connsiteX9" fmla="*/ 351434 w 596900"/>
                  <a:gd name="connsiteY9" fmla="*/ 51188 h 952500"/>
                  <a:gd name="connsiteX10" fmla="*/ 412661 w 596900"/>
                  <a:gd name="connsiteY10" fmla="*/ 36252 h 952500"/>
                  <a:gd name="connsiteX11" fmla="*/ 449337 w 596900"/>
                  <a:gd name="connsiteY11" fmla="*/ 115901 h 952500"/>
                  <a:gd name="connsiteX12" fmla="*/ 509487 w 596900"/>
                  <a:gd name="connsiteY12" fmla="*/ 139489 h 952500"/>
                  <a:gd name="connsiteX13" fmla="*/ 524269 w 596900"/>
                  <a:gd name="connsiteY13" fmla="*/ 235473 h 952500"/>
                  <a:gd name="connsiteX14" fmla="*/ 574182 w 596900"/>
                  <a:gd name="connsiteY14" fmla="*/ 293999 h 952500"/>
                  <a:gd name="connsiteX15" fmla="*/ 564822 w 596900"/>
                  <a:gd name="connsiteY15" fmla="*/ 391700 h 952500"/>
                  <a:gd name="connsiteX16" fmla="*/ 596900 w 596900"/>
                  <a:gd name="connsiteY16" fmla="*/ 476250 h 952500"/>
                  <a:gd name="connsiteX17" fmla="*/ 564822 w 596900"/>
                  <a:gd name="connsiteY17" fmla="*/ 560800 h 952500"/>
                  <a:gd name="connsiteX18" fmla="*/ 574182 w 596900"/>
                  <a:gd name="connsiteY18" fmla="*/ 658501 h 952500"/>
                  <a:gd name="connsiteX19" fmla="*/ 524269 w 596900"/>
                  <a:gd name="connsiteY19" fmla="*/ 717027 h 952500"/>
                  <a:gd name="connsiteX20" fmla="*/ 509487 w 596900"/>
                  <a:gd name="connsiteY20" fmla="*/ 813011 h 952500"/>
                  <a:gd name="connsiteX21" fmla="*/ 449337 w 596900"/>
                  <a:gd name="connsiteY21" fmla="*/ 836599 h 952500"/>
                  <a:gd name="connsiteX22" fmla="*/ 412661 w 596900"/>
                  <a:gd name="connsiteY22" fmla="*/ 916248 h 952500"/>
                  <a:gd name="connsiteX23" fmla="*/ 351434 w 596900"/>
                  <a:gd name="connsiteY23" fmla="*/ 901312 h 952500"/>
                  <a:gd name="connsiteX24" fmla="*/ 298450 w 596900"/>
                  <a:gd name="connsiteY24" fmla="*/ 952500 h 952500"/>
                  <a:gd name="connsiteX25" fmla="*/ 245466 w 596900"/>
                  <a:gd name="connsiteY25" fmla="*/ 901312 h 952500"/>
                  <a:gd name="connsiteX26" fmla="*/ 184239 w 596900"/>
                  <a:gd name="connsiteY26" fmla="*/ 916248 h 952500"/>
                  <a:gd name="connsiteX27" fmla="*/ 147563 w 596900"/>
                  <a:gd name="connsiteY27" fmla="*/ 836599 h 952500"/>
                  <a:gd name="connsiteX28" fmla="*/ 87413 w 596900"/>
                  <a:gd name="connsiteY28" fmla="*/ 813011 h 952500"/>
                  <a:gd name="connsiteX29" fmla="*/ 72631 w 596900"/>
                  <a:gd name="connsiteY29" fmla="*/ 717027 h 952500"/>
                  <a:gd name="connsiteX30" fmla="*/ 22718 w 596900"/>
                  <a:gd name="connsiteY30" fmla="*/ 658501 h 952500"/>
                  <a:gd name="connsiteX31" fmla="*/ 32078 w 596900"/>
                  <a:gd name="connsiteY31" fmla="*/ 560800 h 952500"/>
                  <a:gd name="connsiteX32" fmla="*/ 0 w 596900"/>
                  <a:gd name="connsiteY32" fmla="*/ 476250 h 952500"/>
                  <a:gd name="connsiteX0" fmla="*/ 0 w 651269"/>
                  <a:gd name="connsiteY0" fmla="*/ 476250 h 952500"/>
                  <a:gd name="connsiteX1" fmla="*/ 32078 w 651269"/>
                  <a:gd name="connsiteY1" fmla="*/ 391700 h 952500"/>
                  <a:gd name="connsiteX2" fmla="*/ 22718 w 651269"/>
                  <a:gd name="connsiteY2" fmla="*/ 293999 h 952500"/>
                  <a:gd name="connsiteX3" fmla="*/ 72631 w 651269"/>
                  <a:gd name="connsiteY3" fmla="*/ 235473 h 952500"/>
                  <a:gd name="connsiteX4" fmla="*/ 87413 w 651269"/>
                  <a:gd name="connsiteY4" fmla="*/ 139489 h 952500"/>
                  <a:gd name="connsiteX5" fmla="*/ 147563 w 651269"/>
                  <a:gd name="connsiteY5" fmla="*/ 115901 h 952500"/>
                  <a:gd name="connsiteX6" fmla="*/ 184239 w 651269"/>
                  <a:gd name="connsiteY6" fmla="*/ 36252 h 952500"/>
                  <a:gd name="connsiteX7" fmla="*/ 245466 w 651269"/>
                  <a:gd name="connsiteY7" fmla="*/ 51188 h 952500"/>
                  <a:gd name="connsiteX8" fmla="*/ 298450 w 651269"/>
                  <a:gd name="connsiteY8" fmla="*/ 0 h 952500"/>
                  <a:gd name="connsiteX9" fmla="*/ 351434 w 651269"/>
                  <a:gd name="connsiteY9" fmla="*/ 51188 h 952500"/>
                  <a:gd name="connsiteX10" fmla="*/ 412661 w 651269"/>
                  <a:gd name="connsiteY10" fmla="*/ 36252 h 952500"/>
                  <a:gd name="connsiteX11" fmla="*/ 449337 w 651269"/>
                  <a:gd name="connsiteY11" fmla="*/ 115901 h 952500"/>
                  <a:gd name="connsiteX12" fmla="*/ 509487 w 651269"/>
                  <a:gd name="connsiteY12" fmla="*/ 139489 h 952500"/>
                  <a:gd name="connsiteX13" fmla="*/ 651269 w 651269"/>
                  <a:gd name="connsiteY13" fmla="*/ 210073 h 952500"/>
                  <a:gd name="connsiteX14" fmla="*/ 574182 w 651269"/>
                  <a:gd name="connsiteY14" fmla="*/ 293999 h 952500"/>
                  <a:gd name="connsiteX15" fmla="*/ 564822 w 651269"/>
                  <a:gd name="connsiteY15" fmla="*/ 391700 h 952500"/>
                  <a:gd name="connsiteX16" fmla="*/ 596900 w 651269"/>
                  <a:gd name="connsiteY16" fmla="*/ 476250 h 952500"/>
                  <a:gd name="connsiteX17" fmla="*/ 564822 w 651269"/>
                  <a:gd name="connsiteY17" fmla="*/ 560800 h 952500"/>
                  <a:gd name="connsiteX18" fmla="*/ 574182 w 651269"/>
                  <a:gd name="connsiteY18" fmla="*/ 658501 h 952500"/>
                  <a:gd name="connsiteX19" fmla="*/ 524269 w 651269"/>
                  <a:gd name="connsiteY19" fmla="*/ 717027 h 952500"/>
                  <a:gd name="connsiteX20" fmla="*/ 509487 w 651269"/>
                  <a:gd name="connsiteY20" fmla="*/ 813011 h 952500"/>
                  <a:gd name="connsiteX21" fmla="*/ 449337 w 651269"/>
                  <a:gd name="connsiteY21" fmla="*/ 836599 h 952500"/>
                  <a:gd name="connsiteX22" fmla="*/ 412661 w 651269"/>
                  <a:gd name="connsiteY22" fmla="*/ 916248 h 952500"/>
                  <a:gd name="connsiteX23" fmla="*/ 351434 w 651269"/>
                  <a:gd name="connsiteY23" fmla="*/ 901312 h 952500"/>
                  <a:gd name="connsiteX24" fmla="*/ 298450 w 651269"/>
                  <a:gd name="connsiteY24" fmla="*/ 952500 h 952500"/>
                  <a:gd name="connsiteX25" fmla="*/ 245466 w 651269"/>
                  <a:gd name="connsiteY25" fmla="*/ 901312 h 952500"/>
                  <a:gd name="connsiteX26" fmla="*/ 184239 w 651269"/>
                  <a:gd name="connsiteY26" fmla="*/ 916248 h 952500"/>
                  <a:gd name="connsiteX27" fmla="*/ 147563 w 651269"/>
                  <a:gd name="connsiteY27" fmla="*/ 836599 h 952500"/>
                  <a:gd name="connsiteX28" fmla="*/ 87413 w 651269"/>
                  <a:gd name="connsiteY28" fmla="*/ 813011 h 952500"/>
                  <a:gd name="connsiteX29" fmla="*/ 72631 w 651269"/>
                  <a:gd name="connsiteY29" fmla="*/ 717027 h 952500"/>
                  <a:gd name="connsiteX30" fmla="*/ 22718 w 651269"/>
                  <a:gd name="connsiteY30" fmla="*/ 658501 h 952500"/>
                  <a:gd name="connsiteX31" fmla="*/ 32078 w 651269"/>
                  <a:gd name="connsiteY31" fmla="*/ 560800 h 952500"/>
                  <a:gd name="connsiteX32" fmla="*/ 0 w 651269"/>
                  <a:gd name="connsiteY32" fmla="*/ 476250 h 952500"/>
                  <a:gd name="connsiteX0" fmla="*/ 0 w 666422"/>
                  <a:gd name="connsiteY0" fmla="*/ 476250 h 952500"/>
                  <a:gd name="connsiteX1" fmla="*/ 32078 w 666422"/>
                  <a:gd name="connsiteY1" fmla="*/ 391700 h 952500"/>
                  <a:gd name="connsiteX2" fmla="*/ 22718 w 666422"/>
                  <a:gd name="connsiteY2" fmla="*/ 293999 h 952500"/>
                  <a:gd name="connsiteX3" fmla="*/ 72631 w 666422"/>
                  <a:gd name="connsiteY3" fmla="*/ 235473 h 952500"/>
                  <a:gd name="connsiteX4" fmla="*/ 87413 w 666422"/>
                  <a:gd name="connsiteY4" fmla="*/ 139489 h 952500"/>
                  <a:gd name="connsiteX5" fmla="*/ 147563 w 666422"/>
                  <a:gd name="connsiteY5" fmla="*/ 115901 h 952500"/>
                  <a:gd name="connsiteX6" fmla="*/ 184239 w 666422"/>
                  <a:gd name="connsiteY6" fmla="*/ 36252 h 952500"/>
                  <a:gd name="connsiteX7" fmla="*/ 245466 w 666422"/>
                  <a:gd name="connsiteY7" fmla="*/ 51188 h 952500"/>
                  <a:gd name="connsiteX8" fmla="*/ 298450 w 666422"/>
                  <a:gd name="connsiteY8" fmla="*/ 0 h 952500"/>
                  <a:gd name="connsiteX9" fmla="*/ 351434 w 666422"/>
                  <a:gd name="connsiteY9" fmla="*/ 51188 h 952500"/>
                  <a:gd name="connsiteX10" fmla="*/ 412661 w 666422"/>
                  <a:gd name="connsiteY10" fmla="*/ 36252 h 952500"/>
                  <a:gd name="connsiteX11" fmla="*/ 449337 w 666422"/>
                  <a:gd name="connsiteY11" fmla="*/ 115901 h 952500"/>
                  <a:gd name="connsiteX12" fmla="*/ 509487 w 666422"/>
                  <a:gd name="connsiteY12" fmla="*/ 139489 h 952500"/>
                  <a:gd name="connsiteX13" fmla="*/ 651269 w 666422"/>
                  <a:gd name="connsiteY13" fmla="*/ 210073 h 952500"/>
                  <a:gd name="connsiteX14" fmla="*/ 574182 w 666422"/>
                  <a:gd name="connsiteY14" fmla="*/ 293999 h 952500"/>
                  <a:gd name="connsiteX15" fmla="*/ 666422 w 666422"/>
                  <a:gd name="connsiteY15" fmla="*/ 544100 h 952500"/>
                  <a:gd name="connsiteX16" fmla="*/ 596900 w 666422"/>
                  <a:gd name="connsiteY16" fmla="*/ 476250 h 952500"/>
                  <a:gd name="connsiteX17" fmla="*/ 564822 w 666422"/>
                  <a:gd name="connsiteY17" fmla="*/ 560800 h 952500"/>
                  <a:gd name="connsiteX18" fmla="*/ 574182 w 666422"/>
                  <a:gd name="connsiteY18" fmla="*/ 658501 h 952500"/>
                  <a:gd name="connsiteX19" fmla="*/ 524269 w 666422"/>
                  <a:gd name="connsiteY19" fmla="*/ 717027 h 952500"/>
                  <a:gd name="connsiteX20" fmla="*/ 509487 w 666422"/>
                  <a:gd name="connsiteY20" fmla="*/ 813011 h 952500"/>
                  <a:gd name="connsiteX21" fmla="*/ 449337 w 666422"/>
                  <a:gd name="connsiteY21" fmla="*/ 836599 h 952500"/>
                  <a:gd name="connsiteX22" fmla="*/ 412661 w 666422"/>
                  <a:gd name="connsiteY22" fmla="*/ 916248 h 952500"/>
                  <a:gd name="connsiteX23" fmla="*/ 351434 w 666422"/>
                  <a:gd name="connsiteY23" fmla="*/ 901312 h 952500"/>
                  <a:gd name="connsiteX24" fmla="*/ 298450 w 666422"/>
                  <a:gd name="connsiteY24" fmla="*/ 952500 h 952500"/>
                  <a:gd name="connsiteX25" fmla="*/ 245466 w 666422"/>
                  <a:gd name="connsiteY25" fmla="*/ 901312 h 952500"/>
                  <a:gd name="connsiteX26" fmla="*/ 184239 w 666422"/>
                  <a:gd name="connsiteY26" fmla="*/ 916248 h 952500"/>
                  <a:gd name="connsiteX27" fmla="*/ 147563 w 666422"/>
                  <a:gd name="connsiteY27" fmla="*/ 836599 h 952500"/>
                  <a:gd name="connsiteX28" fmla="*/ 87413 w 666422"/>
                  <a:gd name="connsiteY28" fmla="*/ 813011 h 952500"/>
                  <a:gd name="connsiteX29" fmla="*/ 72631 w 666422"/>
                  <a:gd name="connsiteY29" fmla="*/ 717027 h 952500"/>
                  <a:gd name="connsiteX30" fmla="*/ 22718 w 666422"/>
                  <a:gd name="connsiteY30" fmla="*/ 658501 h 952500"/>
                  <a:gd name="connsiteX31" fmla="*/ 32078 w 666422"/>
                  <a:gd name="connsiteY31" fmla="*/ 560800 h 952500"/>
                  <a:gd name="connsiteX32" fmla="*/ 0 w 666422"/>
                  <a:gd name="connsiteY32" fmla="*/ 476250 h 952500"/>
                  <a:gd name="connsiteX0" fmla="*/ 0 w 679122"/>
                  <a:gd name="connsiteY0" fmla="*/ 476250 h 952500"/>
                  <a:gd name="connsiteX1" fmla="*/ 32078 w 679122"/>
                  <a:gd name="connsiteY1" fmla="*/ 391700 h 952500"/>
                  <a:gd name="connsiteX2" fmla="*/ 22718 w 679122"/>
                  <a:gd name="connsiteY2" fmla="*/ 293999 h 952500"/>
                  <a:gd name="connsiteX3" fmla="*/ 72631 w 679122"/>
                  <a:gd name="connsiteY3" fmla="*/ 235473 h 952500"/>
                  <a:gd name="connsiteX4" fmla="*/ 87413 w 679122"/>
                  <a:gd name="connsiteY4" fmla="*/ 139489 h 952500"/>
                  <a:gd name="connsiteX5" fmla="*/ 147563 w 679122"/>
                  <a:gd name="connsiteY5" fmla="*/ 115901 h 952500"/>
                  <a:gd name="connsiteX6" fmla="*/ 184239 w 679122"/>
                  <a:gd name="connsiteY6" fmla="*/ 36252 h 952500"/>
                  <a:gd name="connsiteX7" fmla="*/ 245466 w 679122"/>
                  <a:gd name="connsiteY7" fmla="*/ 51188 h 952500"/>
                  <a:gd name="connsiteX8" fmla="*/ 298450 w 679122"/>
                  <a:gd name="connsiteY8" fmla="*/ 0 h 952500"/>
                  <a:gd name="connsiteX9" fmla="*/ 351434 w 679122"/>
                  <a:gd name="connsiteY9" fmla="*/ 51188 h 952500"/>
                  <a:gd name="connsiteX10" fmla="*/ 412661 w 679122"/>
                  <a:gd name="connsiteY10" fmla="*/ 36252 h 952500"/>
                  <a:gd name="connsiteX11" fmla="*/ 449337 w 679122"/>
                  <a:gd name="connsiteY11" fmla="*/ 115901 h 952500"/>
                  <a:gd name="connsiteX12" fmla="*/ 509487 w 679122"/>
                  <a:gd name="connsiteY12" fmla="*/ 139489 h 952500"/>
                  <a:gd name="connsiteX13" fmla="*/ 651269 w 679122"/>
                  <a:gd name="connsiteY13" fmla="*/ 210073 h 952500"/>
                  <a:gd name="connsiteX14" fmla="*/ 574182 w 679122"/>
                  <a:gd name="connsiteY14" fmla="*/ 293999 h 952500"/>
                  <a:gd name="connsiteX15" fmla="*/ 679122 w 679122"/>
                  <a:gd name="connsiteY15" fmla="*/ 582200 h 952500"/>
                  <a:gd name="connsiteX16" fmla="*/ 596900 w 679122"/>
                  <a:gd name="connsiteY16" fmla="*/ 476250 h 952500"/>
                  <a:gd name="connsiteX17" fmla="*/ 564822 w 679122"/>
                  <a:gd name="connsiteY17" fmla="*/ 560800 h 952500"/>
                  <a:gd name="connsiteX18" fmla="*/ 574182 w 679122"/>
                  <a:gd name="connsiteY18" fmla="*/ 658501 h 952500"/>
                  <a:gd name="connsiteX19" fmla="*/ 524269 w 679122"/>
                  <a:gd name="connsiteY19" fmla="*/ 717027 h 952500"/>
                  <a:gd name="connsiteX20" fmla="*/ 509487 w 679122"/>
                  <a:gd name="connsiteY20" fmla="*/ 813011 h 952500"/>
                  <a:gd name="connsiteX21" fmla="*/ 449337 w 679122"/>
                  <a:gd name="connsiteY21" fmla="*/ 836599 h 952500"/>
                  <a:gd name="connsiteX22" fmla="*/ 412661 w 679122"/>
                  <a:gd name="connsiteY22" fmla="*/ 916248 h 952500"/>
                  <a:gd name="connsiteX23" fmla="*/ 351434 w 679122"/>
                  <a:gd name="connsiteY23" fmla="*/ 901312 h 952500"/>
                  <a:gd name="connsiteX24" fmla="*/ 298450 w 679122"/>
                  <a:gd name="connsiteY24" fmla="*/ 952500 h 952500"/>
                  <a:gd name="connsiteX25" fmla="*/ 245466 w 679122"/>
                  <a:gd name="connsiteY25" fmla="*/ 901312 h 952500"/>
                  <a:gd name="connsiteX26" fmla="*/ 184239 w 679122"/>
                  <a:gd name="connsiteY26" fmla="*/ 916248 h 952500"/>
                  <a:gd name="connsiteX27" fmla="*/ 147563 w 679122"/>
                  <a:gd name="connsiteY27" fmla="*/ 836599 h 952500"/>
                  <a:gd name="connsiteX28" fmla="*/ 87413 w 679122"/>
                  <a:gd name="connsiteY28" fmla="*/ 813011 h 952500"/>
                  <a:gd name="connsiteX29" fmla="*/ 72631 w 679122"/>
                  <a:gd name="connsiteY29" fmla="*/ 717027 h 952500"/>
                  <a:gd name="connsiteX30" fmla="*/ 22718 w 679122"/>
                  <a:gd name="connsiteY30" fmla="*/ 658501 h 952500"/>
                  <a:gd name="connsiteX31" fmla="*/ 32078 w 679122"/>
                  <a:gd name="connsiteY31" fmla="*/ 560800 h 952500"/>
                  <a:gd name="connsiteX32" fmla="*/ 0 w 679122"/>
                  <a:gd name="connsiteY32" fmla="*/ 476250 h 952500"/>
                  <a:gd name="connsiteX0" fmla="*/ 0 w 679122"/>
                  <a:gd name="connsiteY0" fmla="*/ 476250 h 952500"/>
                  <a:gd name="connsiteX1" fmla="*/ 32078 w 679122"/>
                  <a:gd name="connsiteY1" fmla="*/ 391700 h 952500"/>
                  <a:gd name="connsiteX2" fmla="*/ 22718 w 679122"/>
                  <a:gd name="connsiteY2" fmla="*/ 293999 h 952500"/>
                  <a:gd name="connsiteX3" fmla="*/ 72631 w 679122"/>
                  <a:gd name="connsiteY3" fmla="*/ 235473 h 952500"/>
                  <a:gd name="connsiteX4" fmla="*/ 87413 w 679122"/>
                  <a:gd name="connsiteY4" fmla="*/ 139489 h 952500"/>
                  <a:gd name="connsiteX5" fmla="*/ 147563 w 679122"/>
                  <a:gd name="connsiteY5" fmla="*/ 115901 h 952500"/>
                  <a:gd name="connsiteX6" fmla="*/ 184239 w 679122"/>
                  <a:gd name="connsiteY6" fmla="*/ 36252 h 952500"/>
                  <a:gd name="connsiteX7" fmla="*/ 245466 w 679122"/>
                  <a:gd name="connsiteY7" fmla="*/ 51188 h 952500"/>
                  <a:gd name="connsiteX8" fmla="*/ 298450 w 679122"/>
                  <a:gd name="connsiteY8" fmla="*/ 0 h 952500"/>
                  <a:gd name="connsiteX9" fmla="*/ 351434 w 679122"/>
                  <a:gd name="connsiteY9" fmla="*/ 51188 h 952500"/>
                  <a:gd name="connsiteX10" fmla="*/ 412661 w 679122"/>
                  <a:gd name="connsiteY10" fmla="*/ 36252 h 952500"/>
                  <a:gd name="connsiteX11" fmla="*/ 449337 w 679122"/>
                  <a:gd name="connsiteY11" fmla="*/ 115901 h 952500"/>
                  <a:gd name="connsiteX12" fmla="*/ 509487 w 679122"/>
                  <a:gd name="connsiteY12" fmla="*/ 139489 h 952500"/>
                  <a:gd name="connsiteX13" fmla="*/ 651269 w 679122"/>
                  <a:gd name="connsiteY13" fmla="*/ 210073 h 952500"/>
                  <a:gd name="connsiteX14" fmla="*/ 574182 w 679122"/>
                  <a:gd name="connsiteY14" fmla="*/ 293999 h 952500"/>
                  <a:gd name="connsiteX15" fmla="*/ 679122 w 679122"/>
                  <a:gd name="connsiteY15" fmla="*/ 582200 h 952500"/>
                  <a:gd name="connsiteX16" fmla="*/ 596900 w 679122"/>
                  <a:gd name="connsiteY16" fmla="*/ 476250 h 952500"/>
                  <a:gd name="connsiteX17" fmla="*/ 564822 w 679122"/>
                  <a:gd name="connsiteY17" fmla="*/ 560800 h 952500"/>
                  <a:gd name="connsiteX18" fmla="*/ 548782 w 679122"/>
                  <a:gd name="connsiteY18" fmla="*/ 696601 h 952500"/>
                  <a:gd name="connsiteX19" fmla="*/ 524269 w 679122"/>
                  <a:gd name="connsiteY19" fmla="*/ 717027 h 952500"/>
                  <a:gd name="connsiteX20" fmla="*/ 509487 w 679122"/>
                  <a:gd name="connsiteY20" fmla="*/ 813011 h 952500"/>
                  <a:gd name="connsiteX21" fmla="*/ 449337 w 679122"/>
                  <a:gd name="connsiteY21" fmla="*/ 836599 h 952500"/>
                  <a:gd name="connsiteX22" fmla="*/ 412661 w 679122"/>
                  <a:gd name="connsiteY22" fmla="*/ 916248 h 952500"/>
                  <a:gd name="connsiteX23" fmla="*/ 351434 w 679122"/>
                  <a:gd name="connsiteY23" fmla="*/ 901312 h 952500"/>
                  <a:gd name="connsiteX24" fmla="*/ 298450 w 679122"/>
                  <a:gd name="connsiteY24" fmla="*/ 952500 h 952500"/>
                  <a:gd name="connsiteX25" fmla="*/ 245466 w 679122"/>
                  <a:gd name="connsiteY25" fmla="*/ 901312 h 952500"/>
                  <a:gd name="connsiteX26" fmla="*/ 184239 w 679122"/>
                  <a:gd name="connsiteY26" fmla="*/ 916248 h 952500"/>
                  <a:gd name="connsiteX27" fmla="*/ 147563 w 679122"/>
                  <a:gd name="connsiteY27" fmla="*/ 836599 h 952500"/>
                  <a:gd name="connsiteX28" fmla="*/ 87413 w 679122"/>
                  <a:gd name="connsiteY28" fmla="*/ 813011 h 952500"/>
                  <a:gd name="connsiteX29" fmla="*/ 72631 w 679122"/>
                  <a:gd name="connsiteY29" fmla="*/ 717027 h 952500"/>
                  <a:gd name="connsiteX30" fmla="*/ 22718 w 679122"/>
                  <a:gd name="connsiteY30" fmla="*/ 658501 h 952500"/>
                  <a:gd name="connsiteX31" fmla="*/ 32078 w 679122"/>
                  <a:gd name="connsiteY31" fmla="*/ 560800 h 952500"/>
                  <a:gd name="connsiteX32" fmla="*/ 0 w 679122"/>
                  <a:gd name="connsiteY32" fmla="*/ 476250 h 952500"/>
                  <a:gd name="connsiteX0" fmla="*/ 0 w 679122"/>
                  <a:gd name="connsiteY0" fmla="*/ 476250 h 952500"/>
                  <a:gd name="connsiteX1" fmla="*/ 32078 w 679122"/>
                  <a:gd name="connsiteY1" fmla="*/ 391700 h 952500"/>
                  <a:gd name="connsiteX2" fmla="*/ 22718 w 679122"/>
                  <a:gd name="connsiteY2" fmla="*/ 293999 h 952500"/>
                  <a:gd name="connsiteX3" fmla="*/ 72631 w 679122"/>
                  <a:gd name="connsiteY3" fmla="*/ 235473 h 952500"/>
                  <a:gd name="connsiteX4" fmla="*/ 87413 w 679122"/>
                  <a:gd name="connsiteY4" fmla="*/ 139489 h 952500"/>
                  <a:gd name="connsiteX5" fmla="*/ 147563 w 679122"/>
                  <a:gd name="connsiteY5" fmla="*/ 115901 h 952500"/>
                  <a:gd name="connsiteX6" fmla="*/ 184239 w 679122"/>
                  <a:gd name="connsiteY6" fmla="*/ 36252 h 952500"/>
                  <a:gd name="connsiteX7" fmla="*/ 245466 w 679122"/>
                  <a:gd name="connsiteY7" fmla="*/ 51188 h 952500"/>
                  <a:gd name="connsiteX8" fmla="*/ 298450 w 679122"/>
                  <a:gd name="connsiteY8" fmla="*/ 0 h 952500"/>
                  <a:gd name="connsiteX9" fmla="*/ 351434 w 679122"/>
                  <a:gd name="connsiteY9" fmla="*/ 51188 h 952500"/>
                  <a:gd name="connsiteX10" fmla="*/ 412661 w 679122"/>
                  <a:gd name="connsiteY10" fmla="*/ 36252 h 952500"/>
                  <a:gd name="connsiteX11" fmla="*/ 449337 w 679122"/>
                  <a:gd name="connsiteY11" fmla="*/ 115901 h 952500"/>
                  <a:gd name="connsiteX12" fmla="*/ 509487 w 679122"/>
                  <a:gd name="connsiteY12" fmla="*/ 139489 h 952500"/>
                  <a:gd name="connsiteX13" fmla="*/ 651269 w 679122"/>
                  <a:gd name="connsiteY13" fmla="*/ 210073 h 952500"/>
                  <a:gd name="connsiteX14" fmla="*/ 574182 w 679122"/>
                  <a:gd name="connsiteY14" fmla="*/ 293999 h 952500"/>
                  <a:gd name="connsiteX15" fmla="*/ 679122 w 679122"/>
                  <a:gd name="connsiteY15" fmla="*/ 582200 h 952500"/>
                  <a:gd name="connsiteX16" fmla="*/ 596900 w 679122"/>
                  <a:gd name="connsiteY16" fmla="*/ 476250 h 952500"/>
                  <a:gd name="connsiteX17" fmla="*/ 564822 w 679122"/>
                  <a:gd name="connsiteY17" fmla="*/ 560800 h 952500"/>
                  <a:gd name="connsiteX18" fmla="*/ 548782 w 679122"/>
                  <a:gd name="connsiteY18" fmla="*/ 696601 h 952500"/>
                  <a:gd name="connsiteX19" fmla="*/ 524269 w 679122"/>
                  <a:gd name="connsiteY19" fmla="*/ 805927 h 952500"/>
                  <a:gd name="connsiteX20" fmla="*/ 509487 w 679122"/>
                  <a:gd name="connsiteY20" fmla="*/ 813011 h 952500"/>
                  <a:gd name="connsiteX21" fmla="*/ 449337 w 679122"/>
                  <a:gd name="connsiteY21" fmla="*/ 836599 h 952500"/>
                  <a:gd name="connsiteX22" fmla="*/ 412661 w 679122"/>
                  <a:gd name="connsiteY22" fmla="*/ 916248 h 952500"/>
                  <a:gd name="connsiteX23" fmla="*/ 351434 w 679122"/>
                  <a:gd name="connsiteY23" fmla="*/ 901312 h 952500"/>
                  <a:gd name="connsiteX24" fmla="*/ 298450 w 679122"/>
                  <a:gd name="connsiteY24" fmla="*/ 952500 h 952500"/>
                  <a:gd name="connsiteX25" fmla="*/ 245466 w 679122"/>
                  <a:gd name="connsiteY25" fmla="*/ 901312 h 952500"/>
                  <a:gd name="connsiteX26" fmla="*/ 184239 w 679122"/>
                  <a:gd name="connsiteY26" fmla="*/ 916248 h 952500"/>
                  <a:gd name="connsiteX27" fmla="*/ 147563 w 679122"/>
                  <a:gd name="connsiteY27" fmla="*/ 836599 h 952500"/>
                  <a:gd name="connsiteX28" fmla="*/ 87413 w 679122"/>
                  <a:gd name="connsiteY28" fmla="*/ 813011 h 952500"/>
                  <a:gd name="connsiteX29" fmla="*/ 72631 w 679122"/>
                  <a:gd name="connsiteY29" fmla="*/ 717027 h 952500"/>
                  <a:gd name="connsiteX30" fmla="*/ 22718 w 679122"/>
                  <a:gd name="connsiteY30" fmla="*/ 658501 h 952500"/>
                  <a:gd name="connsiteX31" fmla="*/ 32078 w 679122"/>
                  <a:gd name="connsiteY31" fmla="*/ 560800 h 952500"/>
                  <a:gd name="connsiteX32" fmla="*/ 0 w 679122"/>
                  <a:gd name="connsiteY32" fmla="*/ 476250 h 952500"/>
                  <a:gd name="connsiteX0" fmla="*/ 0 w 679122"/>
                  <a:gd name="connsiteY0" fmla="*/ 476250 h 952500"/>
                  <a:gd name="connsiteX1" fmla="*/ 32078 w 679122"/>
                  <a:gd name="connsiteY1" fmla="*/ 391700 h 952500"/>
                  <a:gd name="connsiteX2" fmla="*/ 22718 w 679122"/>
                  <a:gd name="connsiteY2" fmla="*/ 293999 h 952500"/>
                  <a:gd name="connsiteX3" fmla="*/ 72631 w 679122"/>
                  <a:gd name="connsiteY3" fmla="*/ 235473 h 952500"/>
                  <a:gd name="connsiteX4" fmla="*/ 87413 w 679122"/>
                  <a:gd name="connsiteY4" fmla="*/ 139489 h 952500"/>
                  <a:gd name="connsiteX5" fmla="*/ 147563 w 679122"/>
                  <a:gd name="connsiteY5" fmla="*/ 115901 h 952500"/>
                  <a:gd name="connsiteX6" fmla="*/ 184239 w 679122"/>
                  <a:gd name="connsiteY6" fmla="*/ 36252 h 952500"/>
                  <a:gd name="connsiteX7" fmla="*/ 245466 w 679122"/>
                  <a:gd name="connsiteY7" fmla="*/ 51188 h 952500"/>
                  <a:gd name="connsiteX8" fmla="*/ 298450 w 679122"/>
                  <a:gd name="connsiteY8" fmla="*/ 0 h 952500"/>
                  <a:gd name="connsiteX9" fmla="*/ 351434 w 679122"/>
                  <a:gd name="connsiteY9" fmla="*/ 51188 h 952500"/>
                  <a:gd name="connsiteX10" fmla="*/ 412661 w 679122"/>
                  <a:gd name="connsiteY10" fmla="*/ 36252 h 952500"/>
                  <a:gd name="connsiteX11" fmla="*/ 449337 w 679122"/>
                  <a:gd name="connsiteY11" fmla="*/ 115901 h 952500"/>
                  <a:gd name="connsiteX12" fmla="*/ 509487 w 679122"/>
                  <a:gd name="connsiteY12" fmla="*/ 139489 h 952500"/>
                  <a:gd name="connsiteX13" fmla="*/ 651269 w 679122"/>
                  <a:gd name="connsiteY13" fmla="*/ 210073 h 952500"/>
                  <a:gd name="connsiteX14" fmla="*/ 574182 w 679122"/>
                  <a:gd name="connsiteY14" fmla="*/ 293999 h 952500"/>
                  <a:gd name="connsiteX15" fmla="*/ 679122 w 679122"/>
                  <a:gd name="connsiteY15" fmla="*/ 582200 h 952500"/>
                  <a:gd name="connsiteX16" fmla="*/ 596900 w 679122"/>
                  <a:gd name="connsiteY16" fmla="*/ 476250 h 952500"/>
                  <a:gd name="connsiteX17" fmla="*/ 564822 w 679122"/>
                  <a:gd name="connsiteY17" fmla="*/ 560800 h 952500"/>
                  <a:gd name="connsiteX18" fmla="*/ 548782 w 679122"/>
                  <a:gd name="connsiteY18" fmla="*/ 696601 h 952500"/>
                  <a:gd name="connsiteX19" fmla="*/ 524269 w 679122"/>
                  <a:gd name="connsiteY19" fmla="*/ 805927 h 952500"/>
                  <a:gd name="connsiteX20" fmla="*/ 509487 w 679122"/>
                  <a:gd name="connsiteY20" fmla="*/ 813011 h 952500"/>
                  <a:gd name="connsiteX21" fmla="*/ 449337 w 679122"/>
                  <a:gd name="connsiteY21" fmla="*/ 836599 h 952500"/>
                  <a:gd name="connsiteX22" fmla="*/ 374561 w 679122"/>
                  <a:gd name="connsiteY22" fmla="*/ 928948 h 952500"/>
                  <a:gd name="connsiteX23" fmla="*/ 351434 w 679122"/>
                  <a:gd name="connsiteY23" fmla="*/ 901312 h 952500"/>
                  <a:gd name="connsiteX24" fmla="*/ 298450 w 679122"/>
                  <a:gd name="connsiteY24" fmla="*/ 952500 h 952500"/>
                  <a:gd name="connsiteX25" fmla="*/ 245466 w 679122"/>
                  <a:gd name="connsiteY25" fmla="*/ 901312 h 952500"/>
                  <a:gd name="connsiteX26" fmla="*/ 184239 w 679122"/>
                  <a:gd name="connsiteY26" fmla="*/ 916248 h 952500"/>
                  <a:gd name="connsiteX27" fmla="*/ 147563 w 679122"/>
                  <a:gd name="connsiteY27" fmla="*/ 836599 h 952500"/>
                  <a:gd name="connsiteX28" fmla="*/ 87413 w 679122"/>
                  <a:gd name="connsiteY28" fmla="*/ 813011 h 952500"/>
                  <a:gd name="connsiteX29" fmla="*/ 72631 w 679122"/>
                  <a:gd name="connsiteY29" fmla="*/ 717027 h 952500"/>
                  <a:gd name="connsiteX30" fmla="*/ 22718 w 679122"/>
                  <a:gd name="connsiteY30" fmla="*/ 658501 h 952500"/>
                  <a:gd name="connsiteX31" fmla="*/ 32078 w 679122"/>
                  <a:gd name="connsiteY31" fmla="*/ 560800 h 952500"/>
                  <a:gd name="connsiteX32" fmla="*/ 0 w 679122"/>
                  <a:gd name="connsiteY32" fmla="*/ 476250 h 952500"/>
                  <a:gd name="connsiteX0" fmla="*/ 0 w 679122"/>
                  <a:gd name="connsiteY0" fmla="*/ 476250 h 952500"/>
                  <a:gd name="connsiteX1" fmla="*/ 32078 w 679122"/>
                  <a:gd name="connsiteY1" fmla="*/ 391700 h 952500"/>
                  <a:gd name="connsiteX2" fmla="*/ 22718 w 679122"/>
                  <a:gd name="connsiteY2" fmla="*/ 293999 h 952500"/>
                  <a:gd name="connsiteX3" fmla="*/ 72631 w 679122"/>
                  <a:gd name="connsiteY3" fmla="*/ 235473 h 952500"/>
                  <a:gd name="connsiteX4" fmla="*/ 87413 w 679122"/>
                  <a:gd name="connsiteY4" fmla="*/ 139489 h 952500"/>
                  <a:gd name="connsiteX5" fmla="*/ 147563 w 679122"/>
                  <a:gd name="connsiteY5" fmla="*/ 115901 h 952500"/>
                  <a:gd name="connsiteX6" fmla="*/ 184239 w 679122"/>
                  <a:gd name="connsiteY6" fmla="*/ 36252 h 952500"/>
                  <a:gd name="connsiteX7" fmla="*/ 245466 w 679122"/>
                  <a:gd name="connsiteY7" fmla="*/ 51188 h 952500"/>
                  <a:gd name="connsiteX8" fmla="*/ 298450 w 679122"/>
                  <a:gd name="connsiteY8" fmla="*/ 0 h 952500"/>
                  <a:gd name="connsiteX9" fmla="*/ 351434 w 679122"/>
                  <a:gd name="connsiteY9" fmla="*/ 51188 h 952500"/>
                  <a:gd name="connsiteX10" fmla="*/ 412661 w 679122"/>
                  <a:gd name="connsiteY10" fmla="*/ 36252 h 952500"/>
                  <a:gd name="connsiteX11" fmla="*/ 449337 w 679122"/>
                  <a:gd name="connsiteY11" fmla="*/ 115901 h 952500"/>
                  <a:gd name="connsiteX12" fmla="*/ 509487 w 679122"/>
                  <a:gd name="connsiteY12" fmla="*/ 139489 h 952500"/>
                  <a:gd name="connsiteX13" fmla="*/ 651269 w 679122"/>
                  <a:gd name="connsiteY13" fmla="*/ 210073 h 952500"/>
                  <a:gd name="connsiteX14" fmla="*/ 574182 w 679122"/>
                  <a:gd name="connsiteY14" fmla="*/ 293999 h 952500"/>
                  <a:gd name="connsiteX15" fmla="*/ 679122 w 679122"/>
                  <a:gd name="connsiteY15" fmla="*/ 582200 h 952500"/>
                  <a:gd name="connsiteX16" fmla="*/ 596900 w 679122"/>
                  <a:gd name="connsiteY16" fmla="*/ 476250 h 952500"/>
                  <a:gd name="connsiteX17" fmla="*/ 564822 w 679122"/>
                  <a:gd name="connsiteY17" fmla="*/ 560800 h 952500"/>
                  <a:gd name="connsiteX18" fmla="*/ 548782 w 679122"/>
                  <a:gd name="connsiteY18" fmla="*/ 696601 h 952500"/>
                  <a:gd name="connsiteX19" fmla="*/ 524269 w 679122"/>
                  <a:gd name="connsiteY19" fmla="*/ 805927 h 952500"/>
                  <a:gd name="connsiteX20" fmla="*/ 509487 w 679122"/>
                  <a:gd name="connsiteY20" fmla="*/ 813011 h 952500"/>
                  <a:gd name="connsiteX21" fmla="*/ 449337 w 679122"/>
                  <a:gd name="connsiteY21" fmla="*/ 836599 h 952500"/>
                  <a:gd name="connsiteX22" fmla="*/ 374561 w 679122"/>
                  <a:gd name="connsiteY22" fmla="*/ 928948 h 952500"/>
                  <a:gd name="connsiteX23" fmla="*/ 351434 w 679122"/>
                  <a:gd name="connsiteY23" fmla="*/ 901312 h 952500"/>
                  <a:gd name="connsiteX24" fmla="*/ 298450 w 679122"/>
                  <a:gd name="connsiteY24" fmla="*/ 952500 h 952500"/>
                  <a:gd name="connsiteX25" fmla="*/ 245466 w 679122"/>
                  <a:gd name="connsiteY25" fmla="*/ 901312 h 952500"/>
                  <a:gd name="connsiteX26" fmla="*/ 184239 w 679122"/>
                  <a:gd name="connsiteY26" fmla="*/ 916248 h 952500"/>
                  <a:gd name="connsiteX27" fmla="*/ 109463 w 679122"/>
                  <a:gd name="connsiteY27" fmla="*/ 836599 h 952500"/>
                  <a:gd name="connsiteX28" fmla="*/ 87413 w 679122"/>
                  <a:gd name="connsiteY28" fmla="*/ 813011 h 952500"/>
                  <a:gd name="connsiteX29" fmla="*/ 72631 w 679122"/>
                  <a:gd name="connsiteY29" fmla="*/ 717027 h 952500"/>
                  <a:gd name="connsiteX30" fmla="*/ 22718 w 679122"/>
                  <a:gd name="connsiteY30" fmla="*/ 658501 h 952500"/>
                  <a:gd name="connsiteX31" fmla="*/ 32078 w 679122"/>
                  <a:gd name="connsiteY31" fmla="*/ 560800 h 952500"/>
                  <a:gd name="connsiteX32" fmla="*/ 0 w 679122"/>
                  <a:gd name="connsiteY32" fmla="*/ 476250 h 952500"/>
                  <a:gd name="connsiteX0" fmla="*/ 0 w 679122"/>
                  <a:gd name="connsiteY0" fmla="*/ 476250 h 952500"/>
                  <a:gd name="connsiteX1" fmla="*/ 32078 w 679122"/>
                  <a:gd name="connsiteY1" fmla="*/ 391700 h 952500"/>
                  <a:gd name="connsiteX2" fmla="*/ 22718 w 679122"/>
                  <a:gd name="connsiteY2" fmla="*/ 293999 h 952500"/>
                  <a:gd name="connsiteX3" fmla="*/ 72631 w 679122"/>
                  <a:gd name="connsiteY3" fmla="*/ 235473 h 952500"/>
                  <a:gd name="connsiteX4" fmla="*/ 87413 w 679122"/>
                  <a:gd name="connsiteY4" fmla="*/ 139489 h 952500"/>
                  <a:gd name="connsiteX5" fmla="*/ 147563 w 679122"/>
                  <a:gd name="connsiteY5" fmla="*/ 115901 h 952500"/>
                  <a:gd name="connsiteX6" fmla="*/ 184239 w 679122"/>
                  <a:gd name="connsiteY6" fmla="*/ 36252 h 952500"/>
                  <a:gd name="connsiteX7" fmla="*/ 245466 w 679122"/>
                  <a:gd name="connsiteY7" fmla="*/ 51188 h 952500"/>
                  <a:gd name="connsiteX8" fmla="*/ 298450 w 679122"/>
                  <a:gd name="connsiteY8" fmla="*/ 0 h 952500"/>
                  <a:gd name="connsiteX9" fmla="*/ 351434 w 679122"/>
                  <a:gd name="connsiteY9" fmla="*/ 51188 h 952500"/>
                  <a:gd name="connsiteX10" fmla="*/ 412661 w 679122"/>
                  <a:gd name="connsiteY10" fmla="*/ 36252 h 952500"/>
                  <a:gd name="connsiteX11" fmla="*/ 449337 w 679122"/>
                  <a:gd name="connsiteY11" fmla="*/ 115901 h 952500"/>
                  <a:gd name="connsiteX12" fmla="*/ 509487 w 679122"/>
                  <a:gd name="connsiteY12" fmla="*/ 139489 h 952500"/>
                  <a:gd name="connsiteX13" fmla="*/ 651269 w 679122"/>
                  <a:gd name="connsiteY13" fmla="*/ 210073 h 952500"/>
                  <a:gd name="connsiteX14" fmla="*/ 574182 w 679122"/>
                  <a:gd name="connsiteY14" fmla="*/ 293999 h 952500"/>
                  <a:gd name="connsiteX15" fmla="*/ 679122 w 679122"/>
                  <a:gd name="connsiteY15" fmla="*/ 582200 h 952500"/>
                  <a:gd name="connsiteX16" fmla="*/ 596900 w 679122"/>
                  <a:gd name="connsiteY16" fmla="*/ 476250 h 952500"/>
                  <a:gd name="connsiteX17" fmla="*/ 564822 w 679122"/>
                  <a:gd name="connsiteY17" fmla="*/ 560800 h 952500"/>
                  <a:gd name="connsiteX18" fmla="*/ 548782 w 679122"/>
                  <a:gd name="connsiteY18" fmla="*/ 696601 h 952500"/>
                  <a:gd name="connsiteX19" fmla="*/ 524269 w 679122"/>
                  <a:gd name="connsiteY19" fmla="*/ 805927 h 952500"/>
                  <a:gd name="connsiteX20" fmla="*/ 509487 w 679122"/>
                  <a:gd name="connsiteY20" fmla="*/ 813011 h 952500"/>
                  <a:gd name="connsiteX21" fmla="*/ 449337 w 679122"/>
                  <a:gd name="connsiteY21" fmla="*/ 836599 h 952500"/>
                  <a:gd name="connsiteX22" fmla="*/ 374561 w 679122"/>
                  <a:gd name="connsiteY22" fmla="*/ 928948 h 952500"/>
                  <a:gd name="connsiteX23" fmla="*/ 351434 w 679122"/>
                  <a:gd name="connsiteY23" fmla="*/ 901312 h 952500"/>
                  <a:gd name="connsiteX24" fmla="*/ 298450 w 679122"/>
                  <a:gd name="connsiteY24" fmla="*/ 952500 h 952500"/>
                  <a:gd name="connsiteX25" fmla="*/ 245466 w 679122"/>
                  <a:gd name="connsiteY25" fmla="*/ 901312 h 952500"/>
                  <a:gd name="connsiteX26" fmla="*/ 184239 w 679122"/>
                  <a:gd name="connsiteY26" fmla="*/ 916248 h 952500"/>
                  <a:gd name="connsiteX27" fmla="*/ 109463 w 679122"/>
                  <a:gd name="connsiteY27" fmla="*/ 836599 h 952500"/>
                  <a:gd name="connsiteX28" fmla="*/ 87413 w 679122"/>
                  <a:gd name="connsiteY28" fmla="*/ 813011 h 952500"/>
                  <a:gd name="connsiteX29" fmla="*/ 72631 w 679122"/>
                  <a:gd name="connsiteY29" fmla="*/ 717027 h 952500"/>
                  <a:gd name="connsiteX30" fmla="*/ 10018 w 679122"/>
                  <a:gd name="connsiteY30" fmla="*/ 620401 h 952500"/>
                  <a:gd name="connsiteX31" fmla="*/ 32078 w 679122"/>
                  <a:gd name="connsiteY31" fmla="*/ 560800 h 952500"/>
                  <a:gd name="connsiteX32" fmla="*/ 0 w 679122"/>
                  <a:gd name="connsiteY32" fmla="*/ 476250 h 952500"/>
                  <a:gd name="connsiteX0" fmla="*/ 0 w 679122"/>
                  <a:gd name="connsiteY0" fmla="*/ 476250 h 952500"/>
                  <a:gd name="connsiteX1" fmla="*/ 32078 w 679122"/>
                  <a:gd name="connsiteY1" fmla="*/ 391700 h 952500"/>
                  <a:gd name="connsiteX2" fmla="*/ 22718 w 679122"/>
                  <a:gd name="connsiteY2" fmla="*/ 293999 h 952500"/>
                  <a:gd name="connsiteX3" fmla="*/ 72631 w 679122"/>
                  <a:gd name="connsiteY3" fmla="*/ 235473 h 952500"/>
                  <a:gd name="connsiteX4" fmla="*/ 87413 w 679122"/>
                  <a:gd name="connsiteY4" fmla="*/ 139489 h 952500"/>
                  <a:gd name="connsiteX5" fmla="*/ 147563 w 679122"/>
                  <a:gd name="connsiteY5" fmla="*/ 115901 h 952500"/>
                  <a:gd name="connsiteX6" fmla="*/ 184239 w 679122"/>
                  <a:gd name="connsiteY6" fmla="*/ 36252 h 952500"/>
                  <a:gd name="connsiteX7" fmla="*/ 245466 w 679122"/>
                  <a:gd name="connsiteY7" fmla="*/ 51188 h 952500"/>
                  <a:gd name="connsiteX8" fmla="*/ 298450 w 679122"/>
                  <a:gd name="connsiteY8" fmla="*/ 0 h 952500"/>
                  <a:gd name="connsiteX9" fmla="*/ 351434 w 679122"/>
                  <a:gd name="connsiteY9" fmla="*/ 51188 h 952500"/>
                  <a:gd name="connsiteX10" fmla="*/ 412661 w 679122"/>
                  <a:gd name="connsiteY10" fmla="*/ 36252 h 952500"/>
                  <a:gd name="connsiteX11" fmla="*/ 449337 w 679122"/>
                  <a:gd name="connsiteY11" fmla="*/ 115901 h 952500"/>
                  <a:gd name="connsiteX12" fmla="*/ 509487 w 679122"/>
                  <a:gd name="connsiteY12" fmla="*/ 139489 h 952500"/>
                  <a:gd name="connsiteX13" fmla="*/ 651269 w 679122"/>
                  <a:gd name="connsiteY13" fmla="*/ 210073 h 952500"/>
                  <a:gd name="connsiteX14" fmla="*/ 574182 w 679122"/>
                  <a:gd name="connsiteY14" fmla="*/ 293999 h 952500"/>
                  <a:gd name="connsiteX15" fmla="*/ 679122 w 679122"/>
                  <a:gd name="connsiteY15" fmla="*/ 582200 h 952500"/>
                  <a:gd name="connsiteX16" fmla="*/ 596900 w 679122"/>
                  <a:gd name="connsiteY16" fmla="*/ 476250 h 952500"/>
                  <a:gd name="connsiteX17" fmla="*/ 564822 w 679122"/>
                  <a:gd name="connsiteY17" fmla="*/ 560800 h 952500"/>
                  <a:gd name="connsiteX18" fmla="*/ 548782 w 679122"/>
                  <a:gd name="connsiteY18" fmla="*/ 696601 h 952500"/>
                  <a:gd name="connsiteX19" fmla="*/ 524269 w 679122"/>
                  <a:gd name="connsiteY19" fmla="*/ 805927 h 952500"/>
                  <a:gd name="connsiteX20" fmla="*/ 509487 w 679122"/>
                  <a:gd name="connsiteY20" fmla="*/ 813011 h 952500"/>
                  <a:gd name="connsiteX21" fmla="*/ 449337 w 679122"/>
                  <a:gd name="connsiteY21" fmla="*/ 836599 h 952500"/>
                  <a:gd name="connsiteX22" fmla="*/ 374561 w 679122"/>
                  <a:gd name="connsiteY22" fmla="*/ 928948 h 952500"/>
                  <a:gd name="connsiteX23" fmla="*/ 351434 w 679122"/>
                  <a:gd name="connsiteY23" fmla="*/ 901312 h 952500"/>
                  <a:gd name="connsiteX24" fmla="*/ 298450 w 679122"/>
                  <a:gd name="connsiteY24" fmla="*/ 952500 h 952500"/>
                  <a:gd name="connsiteX25" fmla="*/ 245466 w 679122"/>
                  <a:gd name="connsiteY25" fmla="*/ 901312 h 952500"/>
                  <a:gd name="connsiteX26" fmla="*/ 184239 w 679122"/>
                  <a:gd name="connsiteY26" fmla="*/ 916248 h 952500"/>
                  <a:gd name="connsiteX27" fmla="*/ 109463 w 679122"/>
                  <a:gd name="connsiteY27" fmla="*/ 836599 h 952500"/>
                  <a:gd name="connsiteX28" fmla="*/ 87413 w 679122"/>
                  <a:gd name="connsiteY28" fmla="*/ 813011 h 952500"/>
                  <a:gd name="connsiteX29" fmla="*/ 72631 w 679122"/>
                  <a:gd name="connsiteY29" fmla="*/ 717027 h 952500"/>
                  <a:gd name="connsiteX30" fmla="*/ 10018 w 679122"/>
                  <a:gd name="connsiteY30" fmla="*/ 620401 h 952500"/>
                  <a:gd name="connsiteX31" fmla="*/ 32078 w 679122"/>
                  <a:gd name="connsiteY31" fmla="*/ 522700 h 952500"/>
                  <a:gd name="connsiteX32" fmla="*/ 0 w 679122"/>
                  <a:gd name="connsiteY32" fmla="*/ 476250 h 952500"/>
                  <a:gd name="connsiteX0" fmla="*/ 0 w 691822"/>
                  <a:gd name="connsiteY0" fmla="*/ 412750 h 952500"/>
                  <a:gd name="connsiteX1" fmla="*/ 44778 w 691822"/>
                  <a:gd name="connsiteY1" fmla="*/ 391700 h 952500"/>
                  <a:gd name="connsiteX2" fmla="*/ 35418 w 691822"/>
                  <a:gd name="connsiteY2" fmla="*/ 293999 h 952500"/>
                  <a:gd name="connsiteX3" fmla="*/ 85331 w 691822"/>
                  <a:gd name="connsiteY3" fmla="*/ 235473 h 952500"/>
                  <a:gd name="connsiteX4" fmla="*/ 100113 w 691822"/>
                  <a:gd name="connsiteY4" fmla="*/ 139489 h 952500"/>
                  <a:gd name="connsiteX5" fmla="*/ 160263 w 691822"/>
                  <a:gd name="connsiteY5" fmla="*/ 115901 h 952500"/>
                  <a:gd name="connsiteX6" fmla="*/ 196939 w 691822"/>
                  <a:gd name="connsiteY6" fmla="*/ 36252 h 952500"/>
                  <a:gd name="connsiteX7" fmla="*/ 258166 w 691822"/>
                  <a:gd name="connsiteY7" fmla="*/ 51188 h 952500"/>
                  <a:gd name="connsiteX8" fmla="*/ 311150 w 691822"/>
                  <a:gd name="connsiteY8" fmla="*/ 0 h 952500"/>
                  <a:gd name="connsiteX9" fmla="*/ 364134 w 691822"/>
                  <a:gd name="connsiteY9" fmla="*/ 51188 h 952500"/>
                  <a:gd name="connsiteX10" fmla="*/ 425361 w 691822"/>
                  <a:gd name="connsiteY10" fmla="*/ 36252 h 952500"/>
                  <a:gd name="connsiteX11" fmla="*/ 462037 w 691822"/>
                  <a:gd name="connsiteY11" fmla="*/ 115901 h 952500"/>
                  <a:gd name="connsiteX12" fmla="*/ 522187 w 691822"/>
                  <a:gd name="connsiteY12" fmla="*/ 139489 h 952500"/>
                  <a:gd name="connsiteX13" fmla="*/ 663969 w 691822"/>
                  <a:gd name="connsiteY13" fmla="*/ 210073 h 952500"/>
                  <a:gd name="connsiteX14" fmla="*/ 586882 w 691822"/>
                  <a:gd name="connsiteY14" fmla="*/ 293999 h 952500"/>
                  <a:gd name="connsiteX15" fmla="*/ 691822 w 691822"/>
                  <a:gd name="connsiteY15" fmla="*/ 582200 h 952500"/>
                  <a:gd name="connsiteX16" fmla="*/ 609600 w 691822"/>
                  <a:gd name="connsiteY16" fmla="*/ 476250 h 952500"/>
                  <a:gd name="connsiteX17" fmla="*/ 577522 w 691822"/>
                  <a:gd name="connsiteY17" fmla="*/ 560800 h 952500"/>
                  <a:gd name="connsiteX18" fmla="*/ 561482 w 691822"/>
                  <a:gd name="connsiteY18" fmla="*/ 696601 h 952500"/>
                  <a:gd name="connsiteX19" fmla="*/ 536969 w 691822"/>
                  <a:gd name="connsiteY19" fmla="*/ 805927 h 952500"/>
                  <a:gd name="connsiteX20" fmla="*/ 522187 w 691822"/>
                  <a:gd name="connsiteY20" fmla="*/ 813011 h 952500"/>
                  <a:gd name="connsiteX21" fmla="*/ 462037 w 691822"/>
                  <a:gd name="connsiteY21" fmla="*/ 836599 h 952500"/>
                  <a:gd name="connsiteX22" fmla="*/ 387261 w 691822"/>
                  <a:gd name="connsiteY22" fmla="*/ 928948 h 952500"/>
                  <a:gd name="connsiteX23" fmla="*/ 364134 w 691822"/>
                  <a:gd name="connsiteY23" fmla="*/ 901312 h 952500"/>
                  <a:gd name="connsiteX24" fmla="*/ 311150 w 691822"/>
                  <a:gd name="connsiteY24" fmla="*/ 952500 h 952500"/>
                  <a:gd name="connsiteX25" fmla="*/ 258166 w 691822"/>
                  <a:gd name="connsiteY25" fmla="*/ 901312 h 952500"/>
                  <a:gd name="connsiteX26" fmla="*/ 196939 w 691822"/>
                  <a:gd name="connsiteY26" fmla="*/ 916248 h 952500"/>
                  <a:gd name="connsiteX27" fmla="*/ 122163 w 691822"/>
                  <a:gd name="connsiteY27" fmla="*/ 836599 h 952500"/>
                  <a:gd name="connsiteX28" fmla="*/ 100113 w 691822"/>
                  <a:gd name="connsiteY28" fmla="*/ 813011 h 952500"/>
                  <a:gd name="connsiteX29" fmla="*/ 85331 w 691822"/>
                  <a:gd name="connsiteY29" fmla="*/ 717027 h 952500"/>
                  <a:gd name="connsiteX30" fmla="*/ 22718 w 691822"/>
                  <a:gd name="connsiteY30" fmla="*/ 620401 h 952500"/>
                  <a:gd name="connsiteX31" fmla="*/ 44778 w 691822"/>
                  <a:gd name="connsiteY31" fmla="*/ 522700 h 952500"/>
                  <a:gd name="connsiteX32" fmla="*/ 0 w 691822"/>
                  <a:gd name="connsiteY32" fmla="*/ 412750 h 952500"/>
                  <a:gd name="connsiteX0" fmla="*/ 0 w 663969"/>
                  <a:gd name="connsiteY0" fmla="*/ 412750 h 952500"/>
                  <a:gd name="connsiteX1" fmla="*/ 44778 w 663969"/>
                  <a:gd name="connsiteY1" fmla="*/ 391700 h 952500"/>
                  <a:gd name="connsiteX2" fmla="*/ 35418 w 663969"/>
                  <a:gd name="connsiteY2" fmla="*/ 293999 h 952500"/>
                  <a:gd name="connsiteX3" fmla="*/ 85331 w 663969"/>
                  <a:gd name="connsiteY3" fmla="*/ 235473 h 952500"/>
                  <a:gd name="connsiteX4" fmla="*/ 100113 w 663969"/>
                  <a:gd name="connsiteY4" fmla="*/ 139489 h 952500"/>
                  <a:gd name="connsiteX5" fmla="*/ 160263 w 663969"/>
                  <a:gd name="connsiteY5" fmla="*/ 115901 h 952500"/>
                  <a:gd name="connsiteX6" fmla="*/ 196939 w 663969"/>
                  <a:gd name="connsiteY6" fmla="*/ 36252 h 952500"/>
                  <a:gd name="connsiteX7" fmla="*/ 258166 w 663969"/>
                  <a:gd name="connsiteY7" fmla="*/ 51188 h 952500"/>
                  <a:gd name="connsiteX8" fmla="*/ 311150 w 663969"/>
                  <a:gd name="connsiteY8" fmla="*/ 0 h 952500"/>
                  <a:gd name="connsiteX9" fmla="*/ 364134 w 663969"/>
                  <a:gd name="connsiteY9" fmla="*/ 51188 h 952500"/>
                  <a:gd name="connsiteX10" fmla="*/ 425361 w 663969"/>
                  <a:gd name="connsiteY10" fmla="*/ 36252 h 952500"/>
                  <a:gd name="connsiteX11" fmla="*/ 462037 w 663969"/>
                  <a:gd name="connsiteY11" fmla="*/ 115901 h 952500"/>
                  <a:gd name="connsiteX12" fmla="*/ 522187 w 663969"/>
                  <a:gd name="connsiteY12" fmla="*/ 139489 h 952500"/>
                  <a:gd name="connsiteX13" fmla="*/ 663969 w 663969"/>
                  <a:gd name="connsiteY13" fmla="*/ 210073 h 952500"/>
                  <a:gd name="connsiteX14" fmla="*/ 586882 w 663969"/>
                  <a:gd name="connsiteY14" fmla="*/ 293999 h 952500"/>
                  <a:gd name="connsiteX15" fmla="*/ 658484 w 663969"/>
                  <a:gd name="connsiteY15" fmla="*/ 415512 h 952500"/>
                  <a:gd name="connsiteX16" fmla="*/ 609600 w 663969"/>
                  <a:gd name="connsiteY16" fmla="*/ 476250 h 952500"/>
                  <a:gd name="connsiteX17" fmla="*/ 577522 w 663969"/>
                  <a:gd name="connsiteY17" fmla="*/ 560800 h 952500"/>
                  <a:gd name="connsiteX18" fmla="*/ 561482 w 663969"/>
                  <a:gd name="connsiteY18" fmla="*/ 696601 h 952500"/>
                  <a:gd name="connsiteX19" fmla="*/ 536969 w 663969"/>
                  <a:gd name="connsiteY19" fmla="*/ 805927 h 952500"/>
                  <a:gd name="connsiteX20" fmla="*/ 522187 w 663969"/>
                  <a:gd name="connsiteY20" fmla="*/ 813011 h 952500"/>
                  <a:gd name="connsiteX21" fmla="*/ 462037 w 663969"/>
                  <a:gd name="connsiteY21" fmla="*/ 836599 h 952500"/>
                  <a:gd name="connsiteX22" fmla="*/ 387261 w 663969"/>
                  <a:gd name="connsiteY22" fmla="*/ 928948 h 952500"/>
                  <a:gd name="connsiteX23" fmla="*/ 364134 w 663969"/>
                  <a:gd name="connsiteY23" fmla="*/ 901312 h 952500"/>
                  <a:gd name="connsiteX24" fmla="*/ 311150 w 663969"/>
                  <a:gd name="connsiteY24" fmla="*/ 952500 h 952500"/>
                  <a:gd name="connsiteX25" fmla="*/ 258166 w 663969"/>
                  <a:gd name="connsiteY25" fmla="*/ 901312 h 952500"/>
                  <a:gd name="connsiteX26" fmla="*/ 196939 w 663969"/>
                  <a:gd name="connsiteY26" fmla="*/ 916248 h 952500"/>
                  <a:gd name="connsiteX27" fmla="*/ 122163 w 663969"/>
                  <a:gd name="connsiteY27" fmla="*/ 836599 h 952500"/>
                  <a:gd name="connsiteX28" fmla="*/ 100113 w 663969"/>
                  <a:gd name="connsiteY28" fmla="*/ 813011 h 952500"/>
                  <a:gd name="connsiteX29" fmla="*/ 85331 w 663969"/>
                  <a:gd name="connsiteY29" fmla="*/ 717027 h 952500"/>
                  <a:gd name="connsiteX30" fmla="*/ 22718 w 663969"/>
                  <a:gd name="connsiteY30" fmla="*/ 620401 h 952500"/>
                  <a:gd name="connsiteX31" fmla="*/ 44778 w 663969"/>
                  <a:gd name="connsiteY31" fmla="*/ 522700 h 952500"/>
                  <a:gd name="connsiteX32" fmla="*/ 0 w 663969"/>
                  <a:gd name="connsiteY32" fmla="*/ 412750 h 952500"/>
                  <a:gd name="connsiteX0" fmla="*/ 0 w 663969"/>
                  <a:gd name="connsiteY0" fmla="*/ 412750 h 952500"/>
                  <a:gd name="connsiteX1" fmla="*/ 44778 w 663969"/>
                  <a:gd name="connsiteY1" fmla="*/ 391700 h 952500"/>
                  <a:gd name="connsiteX2" fmla="*/ 35418 w 663969"/>
                  <a:gd name="connsiteY2" fmla="*/ 293999 h 952500"/>
                  <a:gd name="connsiteX3" fmla="*/ 85331 w 663969"/>
                  <a:gd name="connsiteY3" fmla="*/ 235473 h 952500"/>
                  <a:gd name="connsiteX4" fmla="*/ 100113 w 663969"/>
                  <a:gd name="connsiteY4" fmla="*/ 139489 h 952500"/>
                  <a:gd name="connsiteX5" fmla="*/ 160263 w 663969"/>
                  <a:gd name="connsiteY5" fmla="*/ 115901 h 952500"/>
                  <a:gd name="connsiteX6" fmla="*/ 196939 w 663969"/>
                  <a:gd name="connsiteY6" fmla="*/ 36252 h 952500"/>
                  <a:gd name="connsiteX7" fmla="*/ 258166 w 663969"/>
                  <a:gd name="connsiteY7" fmla="*/ 51188 h 952500"/>
                  <a:gd name="connsiteX8" fmla="*/ 311150 w 663969"/>
                  <a:gd name="connsiteY8" fmla="*/ 0 h 952500"/>
                  <a:gd name="connsiteX9" fmla="*/ 364134 w 663969"/>
                  <a:gd name="connsiteY9" fmla="*/ 51188 h 952500"/>
                  <a:gd name="connsiteX10" fmla="*/ 425361 w 663969"/>
                  <a:gd name="connsiteY10" fmla="*/ 36252 h 952500"/>
                  <a:gd name="connsiteX11" fmla="*/ 462037 w 663969"/>
                  <a:gd name="connsiteY11" fmla="*/ 115901 h 952500"/>
                  <a:gd name="connsiteX12" fmla="*/ 522187 w 663969"/>
                  <a:gd name="connsiteY12" fmla="*/ 139489 h 952500"/>
                  <a:gd name="connsiteX13" fmla="*/ 663969 w 663969"/>
                  <a:gd name="connsiteY13" fmla="*/ 210073 h 952500"/>
                  <a:gd name="connsiteX14" fmla="*/ 586882 w 663969"/>
                  <a:gd name="connsiteY14" fmla="*/ 293999 h 952500"/>
                  <a:gd name="connsiteX15" fmla="*/ 658484 w 663969"/>
                  <a:gd name="connsiteY15" fmla="*/ 415512 h 952500"/>
                  <a:gd name="connsiteX16" fmla="*/ 609600 w 663969"/>
                  <a:gd name="connsiteY16" fmla="*/ 476250 h 952500"/>
                  <a:gd name="connsiteX17" fmla="*/ 577522 w 663969"/>
                  <a:gd name="connsiteY17" fmla="*/ 560800 h 952500"/>
                  <a:gd name="connsiteX18" fmla="*/ 604345 w 663969"/>
                  <a:gd name="connsiteY18" fmla="*/ 687076 h 952500"/>
                  <a:gd name="connsiteX19" fmla="*/ 536969 w 663969"/>
                  <a:gd name="connsiteY19" fmla="*/ 805927 h 952500"/>
                  <a:gd name="connsiteX20" fmla="*/ 522187 w 663969"/>
                  <a:gd name="connsiteY20" fmla="*/ 813011 h 952500"/>
                  <a:gd name="connsiteX21" fmla="*/ 462037 w 663969"/>
                  <a:gd name="connsiteY21" fmla="*/ 836599 h 952500"/>
                  <a:gd name="connsiteX22" fmla="*/ 387261 w 663969"/>
                  <a:gd name="connsiteY22" fmla="*/ 928948 h 952500"/>
                  <a:gd name="connsiteX23" fmla="*/ 364134 w 663969"/>
                  <a:gd name="connsiteY23" fmla="*/ 901312 h 952500"/>
                  <a:gd name="connsiteX24" fmla="*/ 311150 w 663969"/>
                  <a:gd name="connsiteY24" fmla="*/ 952500 h 952500"/>
                  <a:gd name="connsiteX25" fmla="*/ 258166 w 663969"/>
                  <a:gd name="connsiteY25" fmla="*/ 901312 h 952500"/>
                  <a:gd name="connsiteX26" fmla="*/ 196939 w 663969"/>
                  <a:gd name="connsiteY26" fmla="*/ 916248 h 952500"/>
                  <a:gd name="connsiteX27" fmla="*/ 122163 w 663969"/>
                  <a:gd name="connsiteY27" fmla="*/ 836599 h 952500"/>
                  <a:gd name="connsiteX28" fmla="*/ 100113 w 663969"/>
                  <a:gd name="connsiteY28" fmla="*/ 813011 h 952500"/>
                  <a:gd name="connsiteX29" fmla="*/ 85331 w 663969"/>
                  <a:gd name="connsiteY29" fmla="*/ 717027 h 952500"/>
                  <a:gd name="connsiteX30" fmla="*/ 22718 w 663969"/>
                  <a:gd name="connsiteY30" fmla="*/ 620401 h 952500"/>
                  <a:gd name="connsiteX31" fmla="*/ 44778 w 663969"/>
                  <a:gd name="connsiteY31" fmla="*/ 522700 h 952500"/>
                  <a:gd name="connsiteX32" fmla="*/ 0 w 663969"/>
                  <a:gd name="connsiteY32" fmla="*/ 412750 h 952500"/>
                  <a:gd name="connsiteX0" fmla="*/ 0 w 663969"/>
                  <a:gd name="connsiteY0" fmla="*/ 412750 h 952500"/>
                  <a:gd name="connsiteX1" fmla="*/ 44778 w 663969"/>
                  <a:gd name="connsiteY1" fmla="*/ 391700 h 952500"/>
                  <a:gd name="connsiteX2" fmla="*/ 35418 w 663969"/>
                  <a:gd name="connsiteY2" fmla="*/ 293999 h 952500"/>
                  <a:gd name="connsiteX3" fmla="*/ 85331 w 663969"/>
                  <a:gd name="connsiteY3" fmla="*/ 235473 h 952500"/>
                  <a:gd name="connsiteX4" fmla="*/ 100113 w 663969"/>
                  <a:gd name="connsiteY4" fmla="*/ 139489 h 952500"/>
                  <a:gd name="connsiteX5" fmla="*/ 160263 w 663969"/>
                  <a:gd name="connsiteY5" fmla="*/ 115901 h 952500"/>
                  <a:gd name="connsiteX6" fmla="*/ 196939 w 663969"/>
                  <a:gd name="connsiteY6" fmla="*/ 36252 h 952500"/>
                  <a:gd name="connsiteX7" fmla="*/ 258166 w 663969"/>
                  <a:gd name="connsiteY7" fmla="*/ 51188 h 952500"/>
                  <a:gd name="connsiteX8" fmla="*/ 311150 w 663969"/>
                  <a:gd name="connsiteY8" fmla="*/ 0 h 952500"/>
                  <a:gd name="connsiteX9" fmla="*/ 364134 w 663969"/>
                  <a:gd name="connsiteY9" fmla="*/ 51188 h 952500"/>
                  <a:gd name="connsiteX10" fmla="*/ 425361 w 663969"/>
                  <a:gd name="connsiteY10" fmla="*/ 36252 h 952500"/>
                  <a:gd name="connsiteX11" fmla="*/ 462037 w 663969"/>
                  <a:gd name="connsiteY11" fmla="*/ 115901 h 952500"/>
                  <a:gd name="connsiteX12" fmla="*/ 522187 w 663969"/>
                  <a:gd name="connsiteY12" fmla="*/ 139489 h 952500"/>
                  <a:gd name="connsiteX13" fmla="*/ 663969 w 663969"/>
                  <a:gd name="connsiteY13" fmla="*/ 210073 h 952500"/>
                  <a:gd name="connsiteX14" fmla="*/ 586882 w 663969"/>
                  <a:gd name="connsiteY14" fmla="*/ 293999 h 952500"/>
                  <a:gd name="connsiteX15" fmla="*/ 658484 w 663969"/>
                  <a:gd name="connsiteY15" fmla="*/ 415512 h 952500"/>
                  <a:gd name="connsiteX16" fmla="*/ 609600 w 663969"/>
                  <a:gd name="connsiteY16" fmla="*/ 476250 h 952500"/>
                  <a:gd name="connsiteX17" fmla="*/ 577522 w 663969"/>
                  <a:gd name="connsiteY17" fmla="*/ 560800 h 952500"/>
                  <a:gd name="connsiteX18" fmla="*/ 604345 w 663969"/>
                  <a:gd name="connsiteY18" fmla="*/ 687076 h 952500"/>
                  <a:gd name="connsiteX19" fmla="*/ 536969 w 663969"/>
                  <a:gd name="connsiteY19" fmla="*/ 805927 h 952500"/>
                  <a:gd name="connsiteX20" fmla="*/ 522187 w 663969"/>
                  <a:gd name="connsiteY20" fmla="*/ 813011 h 952500"/>
                  <a:gd name="connsiteX21" fmla="*/ 462037 w 663969"/>
                  <a:gd name="connsiteY21" fmla="*/ 836599 h 952500"/>
                  <a:gd name="connsiteX22" fmla="*/ 387261 w 663969"/>
                  <a:gd name="connsiteY22" fmla="*/ 928948 h 952500"/>
                  <a:gd name="connsiteX23" fmla="*/ 364134 w 663969"/>
                  <a:gd name="connsiteY23" fmla="*/ 901312 h 952500"/>
                  <a:gd name="connsiteX24" fmla="*/ 311150 w 663969"/>
                  <a:gd name="connsiteY24" fmla="*/ 952500 h 952500"/>
                  <a:gd name="connsiteX25" fmla="*/ 258166 w 663969"/>
                  <a:gd name="connsiteY25" fmla="*/ 901312 h 952500"/>
                  <a:gd name="connsiteX26" fmla="*/ 196939 w 663969"/>
                  <a:gd name="connsiteY26" fmla="*/ 916248 h 952500"/>
                  <a:gd name="connsiteX27" fmla="*/ 122163 w 663969"/>
                  <a:gd name="connsiteY27" fmla="*/ 836599 h 952500"/>
                  <a:gd name="connsiteX28" fmla="*/ 47725 w 663969"/>
                  <a:gd name="connsiteY28" fmla="*/ 803486 h 952500"/>
                  <a:gd name="connsiteX29" fmla="*/ 85331 w 663969"/>
                  <a:gd name="connsiteY29" fmla="*/ 717027 h 952500"/>
                  <a:gd name="connsiteX30" fmla="*/ 22718 w 663969"/>
                  <a:gd name="connsiteY30" fmla="*/ 620401 h 952500"/>
                  <a:gd name="connsiteX31" fmla="*/ 44778 w 663969"/>
                  <a:gd name="connsiteY31" fmla="*/ 522700 h 952500"/>
                  <a:gd name="connsiteX32" fmla="*/ 0 w 663969"/>
                  <a:gd name="connsiteY32" fmla="*/ 412750 h 952500"/>
                  <a:gd name="connsiteX0" fmla="*/ 0 w 663969"/>
                  <a:gd name="connsiteY0" fmla="*/ 412750 h 952500"/>
                  <a:gd name="connsiteX1" fmla="*/ 44778 w 663969"/>
                  <a:gd name="connsiteY1" fmla="*/ 391700 h 952500"/>
                  <a:gd name="connsiteX2" fmla="*/ 35418 w 663969"/>
                  <a:gd name="connsiteY2" fmla="*/ 293999 h 952500"/>
                  <a:gd name="connsiteX3" fmla="*/ 85331 w 663969"/>
                  <a:gd name="connsiteY3" fmla="*/ 235473 h 952500"/>
                  <a:gd name="connsiteX4" fmla="*/ 100113 w 663969"/>
                  <a:gd name="connsiteY4" fmla="*/ 139489 h 952500"/>
                  <a:gd name="connsiteX5" fmla="*/ 160263 w 663969"/>
                  <a:gd name="connsiteY5" fmla="*/ 115901 h 952500"/>
                  <a:gd name="connsiteX6" fmla="*/ 196939 w 663969"/>
                  <a:gd name="connsiteY6" fmla="*/ 36252 h 952500"/>
                  <a:gd name="connsiteX7" fmla="*/ 258166 w 663969"/>
                  <a:gd name="connsiteY7" fmla="*/ 51188 h 952500"/>
                  <a:gd name="connsiteX8" fmla="*/ 311150 w 663969"/>
                  <a:gd name="connsiteY8" fmla="*/ 0 h 952500"/>
                  <a:gd name="connsiteX9" fmla="*/ 364134 w 663969"/>
                  <a:gd name="connsiteY9" fmla="*/ 51188 h 952500"/>
                  <a:gd name="connsiteX10" fmla="*/ 425361 w 663969"/>
                  <a:gd name="connsiteY10" fmla="*/ 36252 h 952500"/>
                  <a:gd name="connsiteX11" fmla="*/ 462037 w 663969"/>
                  <a:gd name="connsiteY11" fmla="*/ 115901 h 952500"/>
                  <a:gd name="connsiteX12" fmla="*/ 522187 w 663969"/>
                  <a:gd name="connsiteY12" fmla="*/ 139489 h 952500"/>
                  <a:gd name="connsiteX13" fmla="*/ 663969 w 663969"/>
                  <a:gd name="connsiteY13" fmla="*/ 210073 h 952500"/>
                  <a:gd name="connsiteX14" fmla="*/ 586882 w 663969"/>
                  <a:gd name="connsiteY14" fmla="*/ 293999 h 952500"/>
                  <a:gd name="connsiteX15" fmla="*/ 658484 w 663969"/>
                  <a:gd name="connsiteY15" fmla="*/ 415512 h 952500"/>
                  <a:gd name="connsiteX16" fmla="*/ 609600 w 663969"/>
                  <a:gd name="connsiteY16" fmla="*/ 476250 h 952500"/>
                  <a:gd name="connsiteX17" fmla="*/ 577522 w 663969"/>
                  <a:gd name="connsiteY17" fmla="*/ 560800 h 952500"/>
                  <a:gd name="connsiteX18" fmla="*/ 604345 w 663969"/>
                  <a:gd name="connsiteY18" fmla="*/ 687076 h 952500"/>
                  <a:gd name="connsiteX19" fmla="*/ 536969 w 663969"/>
                  <a:gd name="connsiteY19" fmla="*/ 805927 h 952500"/>
                  <a:gd name="connsiteX20" fmla="*/ 522187 w 663969"/>
                  <a:gd name="connsiteY20" fmla="*/ 813011 h 952500"/>
                  <a:gd name="connsiteX21" fmla="*/ 462037 w 663969"/>
                  <a:gd name="connsiteY21" fmla="*/ 836599 h 952500"/>
                  <a:gd name="connsiteX22" fmla="*/ 387261 w 663969"/>
                  <a:gd name="connsiteY22" fmla="*/ 928948 h 952500"/>
                  <a:gd name="connsiteX23" fmla="*/ 364134 w 663969"/>
                  <a:gd name="connsiteY23" fmla="*/ 901312 h 952500"/>
                  <a:gd name="connsiteX24" fmla="*/ 311150 w 663969"/>
                  <a:gd name="connsiteY24" fmla="*/ 952500 h 952500"/>
                  <a:gd name="connsiteX25" fmla="*/ 272454 w 663969"/>
                  <a:gd name="connsiteY25" fmla="*/ 906075 h 952500"/>
                  <a:gd name="connsiteX26" fmla="*/ 196939 w 663969"/>
                  <a:gd name="connsiteY26" fmla="*/ 916248 h 952500"/>
                  <a:gd name="connsiteX27" fmla="*/ 122163 w 663969"/>
                  <a:gd name="connsiteY27" fmla="*/ 836599 h 952500"/>
                  <a:gd name="connsiteX28" fmla="*/ 47725 w 663969"/>
                  <a:gd name="connsiteY28" fmla="*/ 803486 h 952500"/>
                  <a:gd name="connsiteX29" fmla="*/ 85331 w 663969"/>
                  <a:gd name="connsiteY29" fmla="*/ 717027 h 952500"/>
                  <a:gd name="connsiteX30" fmla="*/ 22718 w 663969"/>
                  <a:gd name="connsiteY30" fmla="*/ 620401 h 952500"/>
                  <a:gd name="connsiteX31" fmla="*/ 44778 w 663969"/>
                  <a:gd name="connsiteY31" fmla="*/ 522700 h 952500"/>
                  <a:gd name="connsiteX32" fmla="*/ 0 w 663969"/>
                  <a:gd name="connsiteY32" fmla="*/ 412750 h 952500"/>
                  <a:gd name="connsiteX0" fmla="*/ 0 w 663969"/>
                  <a:gd name="connsiteY0" fmla="*/ 412750 h 952500"/>
                  <a:gd name="connsiteX1" fmla="*/ 44778 w 663969"/>
                  <a:gd name="connsiteY1" fmla="*/ 391700 h 952500"/>
                  <a:gd name="connsiteX2" fmla="*/ 35418 w 663969"/>
                  <a:gd name="connsiteY2" fmla="*/ 293999 h 952500"/>
                  <a:gd name="connsiteX3" fmla="*/ 85331 w 663969"/>
                  <a:gd name="connsiteY3" fmla="*/ 235473 h 952500"/>
                  <a:gd name="connsiteX4" fmla="*/ 100113 w 663969"/>
                  <a:gd name="connsiteY4" fmla="*/ 139489 h 952500"/>
                  <a:gd name="connsiteX5" fmla="*/ 160263 w 663969"/>
                  <a:gd name="connsiteY5" fmla="*/ 115901 h 952500"/>
                  <a:gd name="connsiteX6" fmla="*/ 196939 w 663969"/>
                  <a:gd name="connsiteY6" fmla="*/ 36252 h 952500"/>
                  <a:gd name="connsiteX7" fmla="*/ 258166 w 663969"/>
                  <a:gd name="connsiteY7" fmla="*/ 51188 h 952500"/>
                  <a:gd name="connsiteX8" fmla="*/ 311150 w 663969"/>
                  <a:gd name="connsiteY8" fmla="*/ 0 h 952500"/>
                  <a:gd name="connsiteX9" fmla="*/ 364134 w 663969"/>
                  <a:gd name="connsiteY9" fmla="*/ 51188 h 952500"/>
                  <a:gd name="connsiteX10" fmla="*/ 425361 w 663969"/>
                  <a:gd name="connsiteY10" fmla="*/ 36252 h 952500"/>
                  <a:gd name="connsiteX11" fmla="*/ 462037 w 663969"/>
                  <a:gd name="connsiteY11" fmla="*/ 115901 h 952500"/>
                  <a:gd name="connsiteX12" fmla="*/ 522187 w 663969"/>
                  <a:gd name="connsiteY12" fmla="*/ 139489 h 952500"/>
                  <a:gd name="connsiteX13" fmla="*/ 663969 w 663969"/>
                  <a:gd name="connsiteY13" fmla="*/ 210073 h 952500"/>
                  <a:gd name="connsiteX14" fmla="*/ 586882 w 663969"/>
                  <a:gd name="connsiteY14" fmla="*/ 293999 h 952500"/>
                  <a:gd name="connsiteX15" fmla="*/ 658484 w 663969"/>
                  <a:gd name="connsiteY15" fmla="*/ 415512 h 952500"/>
                  <a:gd name="connsiteX16" fmla="*/ 609600 w 663969"/>
                  <a:gd name="connsiteY16" fmla="*/ 476250 h 952500"/>
                  <a:gd name="connsiteX17" fmla="*/ 577522 w 663969"/>
                  <a:gd name="connsiteY17" fmla="*/ 560800 h 952500"/>
                  <a:gd name="connsiteX18" fmla="*/ 604345 w 663969"/>
                  <a:gd name="connsiteY18" fmla="*/ 687076 h 952500"/>
                  <a:gd name="connsiteX19" fmla="*/ 536969 w 663969"/>
                  <a:gd name="connsiteY19" fmla="*/ 805927 h 952500"/>
                  <a:gd name="connsiteX20" fmla="*/ 522187 w 663969"/>
                  <a:gd name="connsiteY20" fmla="*/ 813011 h 952500"/>
                  <a:gd name="connsiteX21" fmla="*/ 462037 w 663969"/>
                  <a:gd name="connsiteY21" fmla="*/ 836599 h 952500"/>
                  <a:gd name="connsiteX22" fmla="*/ 387261 w 663969"/>
                  <a:gd name="connsiteY22" fmla="*/ 928948 h 952500"/>
                  <a:gd name="connsiteX23" fmla="*/ 378422 w 663969"/>
                  <a:gd name="connsiteY23" fmla="*/ 910837 h 952500"/>
                  <a:gd name="connsiteX24" fmla="*/ 311150 w 663969"/>
                  <a:gd name="connsiteY24" fmla="*/ 952500 h 952500"/>
                  <a:gd name="connsiteX25" fmla="*/ 272454 w 663969"/>
                  <a:gd name="connsiteY25" fmla="*/ 906075 h 952500"/>
                  <a:gd name="connsiteX26" fmla="*/ 196939 w 663969"/>
                  <a:gd name="connsiteY26" fmla="*/ 916248 h 952500"/>
                  <a:gd name="connsiteX27" fmla="*/ 122163 w 663969"/>
                  <a:gd name="connsiteY27" fmla="*/ 836599 h 952500"/>
                  <a:gd name="connsiteX28" fmla="*/ 47725 w 663969"/>
                  <a:gd name="connsiteY28" fmla="*/ 803486 h 952500"/>
                  <a:gd name="connsiteX29" fmla="*/ 85331 w 663969"/>
                  <a:gd name="connsiteY29" fmla="*/ 717027 h 952500"/>
                  <a:gd name="connsiteX30" fmla="*/ 22718 w 663969"/>
                  <a:gd name="connsiteY30" fmla="*/ 620401 h 952500"/>
                  <a:gd name="connsiteX31" fmla="*/ 44778 w 663969"/>
                  <a:gd name="connsiteY31" fmla="*/ 522700 h 952500"/>
                  <a:gd name="connsiteX32" fmla="*/ 0 w 663969"/>
                  <a:gd name="connsiteY32" fmla="*/ 412750 h 952500"/>
                  <a:gd name="connsiteX0" fmla="*/ 0 w 663969"/>
                  <a:gd name="connsiteY0" fmla="*/ 412750 h 952500"/>
                  <a:gd name="connsiteX1" fmla="*/ 40015 w 663969"/>
                  <a:gd name="connsiteY1" fmla="*/ 377412 h 952500"/>
                  <a:gd name="connsiteX2" fmla="*/ 35418 w 663969"/>
                  <a:gd name="connsiteY2" fmla="*/ 293999 h 952500"/>
                  <a:gd name="connsiteX3" fmla="*/ 85331 w 663969"/>
                  <a:gd name="connsiteY3" fmla="*/ 235473 h 952500"/>
                  <a:gd name="connsiteX4" fmla="*/ 100113 w 663969"/>
                  <a:gd name="connsiteY4" fmla="*/ 139489 h 952500"/>
                  <a:gd name="connsiteX5" fmla="*/ 160263 w 663969"/>
                  <a:gd name="connsiteY5" fmla="*/ 115901 h 952500"/>
                  <a:gd name="connsiteX6" fmla="*/ 196939 w 663969"/>
                  <a:gd name="connsiteY6" fmla="*/ 36252 h 952500"/>
                  <a:gd name="connsiteX7" fmla="*/ 258166 w 663969"/>
                  <a:gd name="connsiteY7" fmla="*/ 51188 h 952500"/>
                  <a:gd name="connsiteX8" fmla="*/ 311150 w 663969"/>
                  <a:gd name="connsiteY8" fmla="*/ 0 h 952500"/>
                  <a:gd name="connsiteX9" fmla="*/ 364134 w 663969"/>
                  <a:gd name="connsiteY9" fmla="*/ 51188 h 952500"/>
                  <a:gd name="connsiteX10" fmla="*/ 425361 w 663969"/>
                  <a:gd name="connsiteY10" fmla="*/ 36252 h 952500"/>
                  <a:gd name="connsiteX11" fmla="*/ 462037 w 663969"/>
                  <a:gd name="connsiteY11" fmla="*/ 115901 h 952500"/>
                  <a:gd name="connsiteX12" fmla="*/ 522187 w 663969"/>
                  <a:gd name="connsiteY12" fmla="*/ 139489 h 952500"/>
                  <a:gd name="connsiteX13" fmla="*/ 663969 w 663969"/>
                  <a:gd name="connsiteY13" fmla="*/ 210073 h 952500"/>
                  <a:gd name="connsiteX14" fmla="*/ 586882 w 663969"/>
                  <a:gd name="connsiteY14" fmla="*/ 293999 h 952500"/>
                  <a:gd name="connsiteX15" fmla="*/ 658484 w 663969"/>
                  <a:gd name="connsiteY15" fmla="*/ 415512 h 952500"/>
                  <a:gd name="connsiteX16" fmla="*/ 609600 w 663969"/>
                  <a:gd name="connsiteY16" fmla="*/ 476250 h 952500"/>
                  <a:gd name="connsiteX17" fmla="*/ 577522 w 663969"/>
                  <a:gd name="connsiteY17" fmla="*/ 560800 h 952500"/>
                  <a:gd name="connsiteX18" fmla="*/ 604345 w 663969"/>
                  <a:gd name="connsiteY18" fmla="*/ 687076 h 952500"/>
                  <a:gd name="connsiteX19" fmla="*/ 536969 w 663969"/>
                  <a:gd name="connsiteY19" fmla="*/ 805927 h 952500"/>
                  <a:gd name="connsiteX20" fmla="*/ 522187 w 663969"/>
                  <a:gd name="connsiteY20" fmla="*/ 813011 h 952500"/>
                  <a:gd name="connsiteX21" fmla="*/ 462037 w 663969"/>
                  <a:gd name="connsiteY21" fmla="*/ 836599 h 952500"/>
                  <a:gd name="connsiteX22" fmla="*/ 387261 w 663969"/>
                  <a:gd name="connsiteY22" fmla="*/ 928948 h 952500"/>
                  <a:gd name="connsiteX23" fmla="*/ 378422 w 663969"/>
                  <a:gd name="connsiteY23" fmla="*/ 910837 h 952500"/>
                  <a:gd name="connsiteX24" fmla="*/ 311150 w 663969"/>
                  <a:gd name="connsiteY24" fmla="*/ 952500 h 952500"/>
                  <a:gd name="connsiteX25" fmla="*/ 272454 w 663969"/>
                  <a:gd name="connsiteY25" fmla="*/ 906075 h 952500"/>
                  <a:gd name="connsiteX26" fmla="*/ 196939 w 663969"/>
                  <a:gd name="connsiteY26" fmla="*/ 916248 h 952500"/>
                  <a:gd name="connsiteX27" fmla="*/ 122163 w 663969"/>
                  <a:gd name="connsiteY27" fmla="*/ 836599 h 952500"/>
                  <a:gd name="connsiteX28" fmla="*/ 47725 w 663969"/>
                  <a:gd name="connsiteY28" fmla="*/ 803486 h 952500"/>
                  <a:gd name="connsiteX29" fmla="*/ 85331 w 663969"/>
                  <a:gd name="connsiteY29" fmla="*/ 717027 h 952500"/>
                  <a:gd name="connsiteX30" fmla="*/ 22718 w 663969"/>
                  <a:gd name="connsiteY30" fmla="*/ 620401 h 952500"/>
                  <a:gd name="connsiteX31" fmla="*/ 44778 w 663969"/>
                  <a:gd name="connsiteY31" fmla="*/ 522700 h 952500"/>
                  <a:gd name="connsiteX32" fmla="*/ 0 w 663969"/>
                  <a:gd name="connsiteY32" fmla="*/ 412750 h 952500"/>
                  <a:gd name="connsiteX0" fmla="*/ 0 w 663969"/>
                  <a:gd name="connsiteY0" fmla="*/ 412750 h 952500"/>
                  <a:gd name="connsiteX1" fmla="*/ 40015 w 663969"/>
                  <a:gd name="connsiteY1" fmla="*/ 377412 h 952500"/>
                  <a:gd name="connsiteX2" fmla="*/ 35418 w 663969"/>
                  <a:gd name="connsiteY2" fmla="*/ 293999 h 952500"/>
                  <a:gd name="connsiteX3" fmla="*/ 80569 w 663969"/>
                  <a:gd name="connsiteY3" fmla="*/ 221186 h 952500"/>
                  <a:gd name="connsiteX4" fmla="*/ 100113 w 663969"/>
                  <a:gd name="connsiteY4" fmla="*/ 139489 h 952500"/>
                  <a:gd name="connsiteX5" fmla="*/ 160263 w 663969"/>
                  <a:gd name="connsiteY5" fmla="*/ 115901 h 952500"/>
                  <a:gd name="connsiteX6" fmla="*/ 196939 w 663969"/>
                  <a:gd name="connsiteY6" fmla="*/ 36252 h 952500"/>
                  <a:gd name="connsiteX7" fmla="*/ 258166 w 663969"/>
                  <a:gd name="connsiteY7" fmla="*/ 51188 h 952500"/>
                  <a:gd name="connsiteX8" fmla="*/ 311150 w 663969"/>
                  <a:gd name="connsiteY8" fmla="*/ 0 h 952500"/>
                  <a:gd name="connsiteX9" fmla="*/ 364134 w 663969"/>
                  <a:gd name="connsiteY9" fmla="*/ 51188 h 952500"/>
                  <a:gd name="connsiteX10" fmla="*/ 425361 w 663969"/>
                  <a:gd name="connsiteY10" fmla="*/ 36252 h 952500"/>
                  <a:gd name="connsiteX11" fmla="*/ 462037 w 663969"/>
                  <a:gd name="connsiteY11" fmla="*/ 115901 h 952500"/>
                  <a:gd name="connsiteX12" fmla="*/ 522187 w 663969"/>
                  <a:gd name="connsiteY12" fmla="*/ 139489 h 952500"/>
                  <a:gd name="connsiteX13" fmla="*/ 663969 w 663969"/>
                  <a:gd name="connsiteY13" fmla="*/ 210073 h 952500"/>
                  <a:gd name="connsiteX14" fmla="*/ 586882 w 663969"/>
                  <a:gd name="connsiteY14" fmla="*/ 293999 h 952500"/>
                  <a:gd name="connsiteX15" fmla="*/ 658484 w 663969"/>
                  <a:gd name="connsiteY15" fmla="*/ 415512 h 952500"/>
                  <a:gd name="connsiteX16" fmla="*/ 609600 w 663969"/>
                  <a:gd name="connsiteY16" fmla="*/ 476250 h 952500"/>
                  <a:gd name="connsiteX17" fmla="*/ 577522 w 663969"/>
                  <a:gd name="connsiteY17" fmla="*/ 560800 h 952500"/>
                  <a:gd name="connsiteX18" fmla="*/ 604345 w 663969"/>
                  <a:gd name="connsiteY18" fmla="*/ 687076 h 952500"/>
                  <a:gd name="connsiteX19" fmla="*/ 536969 w 663969"/>
                  <a:gd name="connsiteY19" fmla="*/ 805927 h 952500"/>
                  <a:gd name="connsiteX20" fmla="*/ 522187 w 663969"/>
                  <a:gd name="connsiteY20" fmla="*/ 813011 h 952500"/>
                  <a:gd name="connsiteX21" fmla="*/ 462037 w 663969"/>
                  <a:gd name="connsiteY21" fmla="*/ 836599 h 952500"/>
                  <a:gd name="connsiteX22" fmla="*/ 387261 w 663969"/>
                  <a:gd name="connsiteY22" fmla="*/ 928948 h 952500"/>
                  <a:gd name="connsiteX23" fmla="*/ 378422 w 663969"/>
                  <a:gd name="connsiteY23" fmla="*/ 910837 h 952500"/>
                  <a:gd name="connsiteX24" fmla="*/ 311150 w 663969"/>
                  <a:gd name="connsiteY24" fmla="*/ 952500 h 952500"/>
                  <a:gd name="connsiteX25" fmla="*/ 272454 w 663969"/>
                  <a:gd name="connsiteY25" fmla="*/ 906075 h 952500"/>
                  <a:gd name="connsiteX26" fmla="*/ 196939 w 663969"/>
                  <a:gd name="connsiteY26" fmla="*/ 916248 h 952500"/>
                  <a:gd name="connsiteX27" fmla="*/ 122163 w 663969"/>
                  <a:gd name="connsiteY27" fmla="*/ 836599 h 952500"/>
                  <a:gd name="connsiteX28" fmla="*/ 47725 w 663969"/>
                  <a:gd name="connsiteY28" fmla="*/ 803486 h 952500"/>
                  <a:gd name="connsiteX29" fmla="*/ 85331 w 663969"/>
                  <a:gd name="connsiteY29" fmla="*/ 717027 h 952500"/>
                  <a:gd name="connsiteX30" fmla="*/ 22718 w 663969"/>
                  <a:gd name="connsiteY30" fmla="*/ 620401 h 952500"/>
                  <a:gd name="connsiteX31" fmla="*/ 44778 w 663969"/>
                  <a:gd name="connsiteY31" fmla="*/ 522700 h 952500"/>
                  <a:gd name="connsiteX32" fmla="*/ 0 w 663969"/>
                  <a:gd name="connsiteY32" fmla="*/ 412750 h 952500"/>
                  <a:gd name="connsiteX0" fmla="*/ 0 w 663969"/>
                  <a:gd name="connsiteY0" fmla="*/ 412750 h 952500"/>
                  <a:gd name="connsiteX1" fmla="*/ 40015 w 663969"/>
                  <a:gd name="connsiteY1" fmla="*/ 377412 h 952500"/>
                  <a:gd name="connsiteX2" fmla="*/ 35418 w 663969"/>
                  <a:gd name="connsiteY2" fmla="*/ 293999 h 952500"/>
                  <a:gd name="connsiteX3" fmla="*/ 47231 w 663969"/>
                  <a:gd name="connsiteY3" fmla="*/ 183086 h 952500"/>
                  <a:gd name="connsiteX4" fmla="*/ 100113 w 663969"/>
                  <a:gd name="connsiteY4" fmla="*/ 139489 h 952500"/>
                  <a:gd name="connsiteX5" fmla="*/ 160263 w 663969"/>
                  <a:gd name="connsiteY5" fmla="*/ 115901 h 952500"/>
                  <a:gd name="connsiteX6" fmla="*/ 196939 w 663969"/>
                  <a:gd name="connsiteY6" fmla="*/ 36252 h 952500"/>
                  <a:gd name="connsiteX7" fmla="*/ 258166 w 663969"/>
                  <a:gd name="connsiteY7" fmla="*/ 51188 h 952500"/>
                  <a:gd name="connsiteX8" fmla="*/ 311150 w 663969"/>
                  <a:gd name="connsiteY8" fmla="*/ 0 h 952500"/>
                  <a:gd name="connsiteX9" fmla="*/ 364134 w 663969"/>
                  <a:gd name="connsiteY9" fmla="*/ 51188 h 952500"/>
                  <a:gd name="connsiteX10" fmla="*/ 425361 w 663969"/>
                  <a:gd name="connsiteY10" fmla="*/ 36252 h 952500"/>
                  <a:gd name="connsiteX11" fmla="*/ 462037 w 663969"/>
                  <a:gd name="connsiteY11" fmla="*/ 115901 h 952500"/>
                  <a:gd name="connsiteX12" fmla="*/ 522187 w 663969"/>
                  <a:gd name="connsiteY12" fmla="*/ 139489 h 952500"/>
                  <a:gd name="connsiteX13" fmla="*/ 663969 w 663969"/>
                  <a:gd name="connsiteY13" fmla="*/ 210073 h 952500"/>
                  <a:gd name="connsiteX14" fmla="*/ 586882 w 663969"/>
                  <a:gd name="connsiteY14" fmla="*/ 293999 h 952500"/>
                  <a:gd name="connsiteX15" fmla="*/ 658484 w 663969"/>
                  <a:gd name="connsiteY15" fmla="*/ 415512 h 952500"/>
                  <a:gd name="connsiteX16" fmla="*/ 609600 w 663969"/>
                  <a:gd name="connsiteY16" fmla="*/ 476250 h 952500"/>
                  <a:gd name="connsiteX17" fmla="*/ 577522 w 663969"/>
                  <a:gd name="connsiteY17" fmla="*/ 560800 h 952500"/>
                  <a:gd name="connsiteX18" fmla="*/ 604345 w 663969"/>
                  <a:gd name="connsiteY18" fmla="*/ 687076 h 952500"/>
                  <a:gd name="connsiteX19" fmla="*/ 536969 w 663969"/>
                  <a:gd name="connsiteY19" fmla="*/ 805927 h 952500"/>
                  <a:gd name="connsiteX20" fmla="*/ 522187 w 663969"/>
                  <a:gd name="connsiteY20" fmla="*/ 813011 h 952500"/>
                  <a:gd name="connsiteX21" fmla="*/ 462037 w 663969"/>
                  <a:gd name="connsiteY21" fmla="*/ 836599 h 952500"/>
                  <a:gd name="connsiteX22" fmla="*/ 387261 w 663969"/>
                  <a:gd name="connsiteY22" fmla="*/ 928948 h 952500"/>
                  <a:gd name="connsiteX23" fmla="*/ 378422 w 663969"/>
                  <a:gd name="connsiteY23" fmla="*/ 910837 h 952500"/>
                  <a:gd name="connsiteX24" fmla="*/ 311150 w 663969"/>
                  <a:gd name="connsiteY24" fmla="*/ 952500 h 952500"/>
                  <a:gd name="connsiteX25" fmla="*/ 272454 w 663969"/>
                  <a:gd name="connsiteY25" fmla="*/ 906075 h 952500"/>
                  <a:gd name="connsiteX26" fmla="*/ 196939 w 663969"/>
                  <a:gd name="connsiteY26" fmla="*/ 916248 h 952500"/>
                  <a:gd name="connsiteX27" fmla="*/ 122163 w 663969"/>
                  <a:gd name="connsiteY27" fmla="*/ 836599 h 952500"/>
                  <a:gd name="connsiteX28" fmla="*/ 47725 w 663969"/>
                  <a:gd name="connsiteY28" fmla="*/ 803486 h 952500"/>
                  <a:gd name="connsiteX29" fmla="*/ 85331 w 663969"/>
                  <a:gd name="connsiteY29" fmla="*/ 717027 h 952500"/>
                  <a:gd name="connsiteX30" fmla="*/ 22718 w 663969"/>
                  <a:gd name="connsiteY30" fmla="*/ 620401 h 952500"/>
                  <a:gd name="connsiteX31" fmla="*/ 44778 w 663969"/>
                  <a:gd name="connsiteY31" fmla="*/ 522700 h 952500"/>
                  <a:gd name="connsiteX32" fmla="*/ 0 w 663969"/>
                  <a:gd name="connsiteY32" fmla="*/ 412750 h 952500"/>
                  <a:gd name="connsiteX0" fmla="*/ 0 w 663969"/>
                  <a:gd name="connsiteY0" fmla="*/ 412750 h 952500"/>
                  <a:gd name="connsiteX1" fmla="*/ 40015 w 663969"/>
                  <a:gd name="connsiteY1" fmla="*/ 377412 h 952500"/>
                  <a:gd name="connsiteX2" fmla="*/ 35418 w 663969"/>
                  <a:gd name="connsiteY2" fmla="*/ 293999 h 952500"/>
                  <a:gd name="connsiteX3" fmla="*/ 47231 w 663969"/>
                  <a:gd name="connsiteY3" fmla="*/ 183086 h 952500"/>
                  <a:gd name="connsiteX4" fmla="*/ 100113 w 663969"/>
                  <a:gd name="connsiteY4" fmla="*/ 139489 h 952500"/>
                  <a:gd name="connsiteX5" fmla="*/ 136450 w 663969"/>
                  <a:gd name="connsiteY5" fmla="*/ 68276 h 952500"/>
                  <a:gd name="connsiteX6" fmla="*/ 196939 w 663969"/>
                  <a:gd name="connsiteY6" fmla="*/ 36252 h 952500"/>
                  <a:gd name="connsiteX7" fmla="*/ 258166 w 663969"/>
                  <a:gd name="connsiteY7" fmla="*/ 51188 h 952500"/>
                  <a:gd name="connsiteX8" fmla="*/ 311150 w 663969"/>
                  <a:gd name="connsiteY8" fmla="*/ 0 h 952500"/>
                  <a:gd name="connsiteX9" fmla="*/ 364134 w 663969"/>
                  <a:gd name="connsiteY9" fmla="*/ 51188 h 952500"/>
                  <a:gd name="connsiteX10" fmla="*/ 425361 w 663969"/>
                  <a:gd name="connsiteY10" fmla="*/ 36252 h 952500"/>
                  <a:gd name="connsiteX11" fmla="*/ 462037 w 663969"/>
                  <a:gd name="connsiteY11" fmla="*/ 115901 h 952500"/>
                  <a:gd name="connsiteX12" fmla="*/ 522187 w 663969"/>
                  <a:gd name="connsiteY12" fmla="*/ 139489 h 952500"/>
                  <a:gd name="connsiteX13" fmla="*/ 663969 w 663969"/>
                  <a:gd name="connsiteY13" fmla="*/ 210073 h 952500"/>
                  <a:gd name="connsiteX14" fmla="*/ 586882 w 663969"/>
                  <a:gd name="connsiteY14" fmla="*/ 293999 h 952500"/>
                  <a:gd name="connsiteX15" fmla="*/ 658484 w 663969"/>
                  <a:gd name="connsiteY15" fmla="*/ 415512 h 952500"/>
                  <a:gd name="connsiteX16" fmla="*/ 609600 w 663969"/>
                  <a:gd name="connsiteY16" fmla="*/ 476250 h 952500"/>
                  <a:gd name="connsiteX17" fmla="*/ 577522 w 663969"/>
                  <a:gd name="connsiteY17" fmla="*/ 560800 h 952500"/>
                  <a:gd name="connsiteX18" fmla="*/ 604345 w 663969"/>
                  <a:gd name="connsiteY18" fmla="*/ 687076 h 952500"/>
                  <a:gd name="connsiteX19" fmla="*/ 536969 w 663969"/>
                  <a:gd name="connsiteY19" fmla="*/ 805927 h 952500"/>
                  <a:gd name="connsiteX20" fmla="*/ 522187 w 663969"/>
                  <a:gd name="connsiteY20" fmla="*/ 813011 h 952500"/>
                  <a:gd name="connsiteX21" fmla="*/ 462037 w 663969"/>
                  <a:gd name="connsiteY21" fmla="*/ 836599 h 952500"/>
                  <a:gd name="connsiteX22" fmla="*/ 387261 w 663969"/>
                  <a:gd name="connsiteY22" fmla="*/ 928948 h 952500"/>
                  <a:gd name="connsiteX23" fmla="*/ 378422 w 663969"/>
                  <a:gd name="connsiteY23" fmla="*/ 910837 h 952500"/>
                  <a:gd name="connsiteX24" fmla="*/ 311150 w 663969"/>
                  <a:gd name="connsiteY24" fmla="*/ 952500 h 952500"/>
                  <a:gd name="connsiteX25" fmla="*/ 272454 w 663969"/>
                  <a:gd name="connsiteY25" fmla="*/ 906075 h 952500"/>
                  <a:gd name="connsiteX26" fmla="*/ 196939 w 663969"/>
                  <a:gd name="connsiteY26" fmla="*/ 916248 h 952500"/>
                  <a:gd name="connsiteX27" fmla="*/ 122163 w 663969"/>
                  <a:gd name="connsiteY27" fmla="*/ 836599 h 952500"/>
                  <a:gd name="connsiteX28" fmla="*/ 47725 w 663969"/>
                  <a:gd name="connsiteY28" fmla="*/ 803486 h 952500"/>
                  <a:gd name="connsiteX29" fmla="*/ 85331 w 663969"/>
                  <a:gd name="connsiteY29" fmla="*/ 717027 h 952500"/>
                  <a:gd name="connsiteX30" fmla="*/ 22718 w 663969"/>
                  <a:gd name="connsiteY30" fmla="*/ 620401 h 952500"/>
                  <a:gd name="connsiteX31" fmla="*/ 44778 w 663969"/>
                  <a:gd name="connsiteY31" fmla="*/ 522700 h 952500"/>
                  <a:gd name="connsiteX32" fmla="*/ 0 w 663969"/>
                  <a:gd name="connsiteY32" fmla="*/ 412750 h 952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663969" h="952500">
                    <a:moveTo>
                      <a:pt x="0" y="412750"/>
                    </a:moveTo>
                    <a:lnTo>
                      <a:pt x="40015" y="377412"/>
                    </a:lnTo>
                    <a:lnTo>
                      <a:pt x="35418" y="293999"/>
                    </a:lnTo>
                    <a:lnTo>
                      <a:pt x="47231" y="183086"/>
                    </a:lnTo>
                    <a:lnTo>
                      <a:pt x="100113" y="139489"/>
                    </a:lnTo>
                    <a:lnTo>
                      <a:pt x="136450" y="68276"/>
                    </a:lnTo>
                    <a:lnTo>
                      <a:pt x="196939" y="36252"/>
                    </a:lnTo>
                    <a:lnTo>
                      <a:pt x="258166" y="51188"/>
                    </a:lnTo>
                    <a:lnTo>
                      <a:pt x="311150" y="0"/>
                    </a:lnTo>
                    <a:lnTo>
                      <a:pt x="364134" y="51188"/>
                    </a:lnTo>
                    <a:lnTo>
                      <a:pt x="425361" y="36252"/>
                    </a:lnTo>
                    <a:lnTo>
                      <a:pt x="462037" y="115901"/>
                    </a:lnTo>
                    <a:lnTo>
                      <a:pt x="522187" y="139489"/>
                    </a:lnTo>
                    <a:lnTo>
                      <a:pt x="663969" y="210073"/>
                    </a:lnTo>
                    <a:lnTo>
                      <a:pt x="586882" y="293999"/>
                    </a:lnTo>
                    <a:lnTo>
                      <a:pt x="658484" y="415512"/>
                    </a:lnTo>
                    <a:lnTo>
                      <a:pt x="609600" y="476250"/>
                    </a:lnTo>
                    <a:lnTo>
                      <a:pt x="577522" y="560800"/>
                    </a:lnTo>
                    <a:lnTo>
                      <a:pt x="604345" y="687076"/>
                    </a:lnTo>
                    <a:lnTo>
                      <a:pt x="536969" y="805927"/>
                    </a:lnTo>
                    <a:lnTo>
                      <a:pt x="522187" y="813011"/>
                    </a:lnTo>
                    <a:lnTo>
                      <a:pt x="462037" y="836599"/>
                    </a:lnTo>
                    <a:lnTo>
                      <a:pt x="387261" y="928948"/>
                    </a:lnTo>
                    <a:lnTo>
                      <a:pt x="378422" y="910837"/>
                    </a:lnTo>
                    <a:lnTo>
                      <a:pt x="311150" y="952500"/>
                    </a:lnTo>
                    <a:lnTo>
                      <a:pt x="272454" y="906075"/>
                    </a:lnTo>
                    <a:lnTo>
                      <a:pt x="196939" y="916248"/>
                    </a:lnTo>
                    <a:lnTo>
                      <a:pt x="122163" y="836599"/>
                    </a:lnTo>
                    <a:lnTo>
                      <a:pt x="47725" y="803486"/>
                    </a:lnTo>
                    <a:lnTo>
                      <a:pt x="85331" y="717027"/>
                    </a:lnTo>
                    <a:lnTo>
                      <a:pt x="22718" y="620401"/>
                    </a:lnTo>
                    <a:lnTo>
                      <a:pt x="44778" y="522700"/>
                    </a:lnTo>
                    <a:lnTo>
                      <a:pt x="0" y="41275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91" name="フリーフォーム: 図形 690">
                <a:extLst>
                  <a:ext uri="{FF2B5EF4-FFF2-40B4-BE49-F238E27FC236}">
                    <a16:creationId xmlns:a16="http://schemas.microsoft.com/office/drawing/2014/main" id="{92348B90-FD0A-440E-9F02-AA249A5B6DED}"/>
                  </a:ext>
                </a:extLst>
              </p:cNvPr>
              <p:cNvSpPr/>
              <p:nvPr/>
            </p:nvSpPr>
            <p:spPr>
              <a:xfrm>
                <a:off x="11654747" y="3190861"/>
                <a:ext cx="37078" cy="29251"/>
              </a:xfrm>
              <a:custGeom>
                <a:avLst/>
                <a:gdLst>
                  <a:gd name="connsiteX0" fmla="*/ 0 w 570762"/>
                  <a:gd name="connsiteY0" fmla="*/ 0 h 541285"/>
                  <a:gd name="connsiteX1" fmla="*/ 24315 w 570762"/>
                  <a:gd name="connsiteY1" fmla="*/ 17732 h 541285"/>
                  <a:gd name="connsiteX2" fmla="*/ 106785 w 570762"/>
                  <a:gd name="connsiteY2" fmla="*/ 52974 h 541285"/>
                  <a:gd name="connsiteX3" fmla="*/ 189629 w 570762"/>
                  <a:gd name="connsiteY3" fmla="*/ 137744 h 541285"/>
                  <a:gd name="connsiteX4" fmla="*/ 273292 w 570762"/>
                  <a:gd name="connsiteY4" fmla="*/ 126917 h 541285"/>
                  <a:gd name="connsiteX5" fmla="*/ 316163 w 570762"/>
                  <a:gd name="connsiteY5" fmla="*/ 176327 h 541285"/>
                  <a:gd name="connsiteX6" fmla="*/ 390693 w 570762"/>
                  <a:gd name="connsiteY6" fmla="*/ 131985 h 541285"/>
                  <a:gd name="connsiteX7" fmla="*/ 400486 w 570762"/>
                  <a:gd name="connsiteY7" fmla="*/ 151261 h 541285"/>
                  <a:gd name="connsiteX8" fmla="*/ 483330 w 570762"/>
                  <a:gd name="connsiteY8" fmla="*/ 52974 h 541285"/>
                  <a:gd name="connsiteX9" fmla="*/ 549970 w 570762"/>
                  <a:gd name="connsiteY9" fmla="*/ 27870 h 541285"/>
                  <a:gd name="connsiteX10" fmla="*/ 566347 w 570762"/>
                  <a:gd name="connsiteY10" fmla="*/ 20330 h 541285"/>
                  <a:gd name="connsiteX11" fmla="*/ 570762 w 570762"/>
                  <a:gd name="connsiteY11" fmla="*/ 18440 h 541285"/>
                  <a:gd name="connsiteX12" fmla="*/ 548564 w 570762"/>
                  <a:gd name="connsiteY12" fmla="*/ 76947 h 541285"/>
                  <a:gd name="connsiteX13" fmla="*/ 451561 w 570762"/>
                  <a:gd name="connsiteY13" fmla="*/ 524691 h 541285"/>
                  <a:gd name="connsiteX14" fmla="*/ 393711 w 570762"/>
                  <a:gd name="connsiteY14" fmla="*/ 310168 h 541285"/>
                  <a:gd name="connsiteX15" fmla="*/ 390836 w 570762"/>
                  <a:gd name="connsiteY15" fmla="*/ 400595 h 541285"/>
                  <a:gd name="connsiteX16" fmla="*/ 340210 w 570762"/>
                  <a:gd name="connsiteY16" fmla="*/ 290833 h 541285"/>
                  <a:gd name="connsiteX17" fmla="*/ 294009 w 570762"/>
                  <a:gd name="connsiteY17" fmla="*/ 449857 h 541285"/>
                  <a:gd name="connsiteX18" fmla="*/ 272667 w 570762"/>
                  <a:gd name="connsiteY18" fmla="*/ 287672 h 541285"/>
                  <a:gd name="connsiteX19" fmla="*/ 200633 w 570762"/>
                  <a:gd name="connsiteY19" fmla="*/ 541285 h 541285"/>
                  <a:gd name="connsiteX20" fmla="*/ 194175 w 570762"/>
                  <a:gd name="connsiteY20" fmla="*/ 187126 h 541285"/>
                  <a:gd name="connsiteX21" fmla="*/ 126542 w 570762"/>
                  <a:gd name="connsiteY21" fmla="*/ 397990 h 541285"/>
                  <a:gd name="connsiteX22" fmla="*/ 140211 w 570762"/>
                  <a:gd name="connsiteY22" fmla="*/ 162470 h 541285"/>
                  <a:gd name="connsiteX23" fmla="*/ 77805 w 570762"/>
                  <a:gd name="connsiteY23" fmla="*/ 276037 h 541285"/>
                  <a:gd name="connsiteX24" fmla="*/ 48529 w 570762"/>
                  <a:gd name="connsiteY24" fmla="*/ 119880 h 541285"/>
                  <a:gd name="connsiteX25" fmla="*/ 15820 w 570762"/>
                  <a:gd name="connsiteY25" fmla="*/ 38847 h 541285"/>
                  <a:gd name="connsiteX0" fmla="*/ 0 w 554942"/>
                  <a:gd name="connsiteY0" fmla="*/ 21115 h 523553"/>
                  <a:gd name="connsiteX1" fmla="*/ 8495 w 554942"/>
                  <a:gd name="connsiteY1" fmla="*/ 0 h 523553"/>
                  <a:gd name="connsiteX2" fmla="*/ 90965 w 554942"/>
                  <a:gd name="connsiteY2" fmla="*/ 35242 h 523553"/>
                  <a:gd name="connsiteX3" fmla="*/ 173809 w 554942"/>
                  <a:gd name="connsiteY3" fmla="*/ 120012 h 523553"/>
                  <a:gd name="connsiteX4" fmla="*/ 257472 w 554942"/>
                  <a:gd name="connsiteY4" fmla="*/ 109185 h 523553"/>
                  <a:gd name="connsiteX5" fmla="*/ 300343 w 554942"/>
                  <a:gd name="connsiteY5" fmla="*/ 158595 h 523553"/>
                  <a:gd name="connsiteX6" fmla="*/ 374873 w 554942"/>
                  <a:gd name="connsiteY6" fmla="*/ 114253 h 523553"/>
                  <a:gd name="connsiteX7" fmla="*/ 384666 w 554942"/>
                  <a:gd name="connsiteY7" fmla="*/ 133529 h 523553"/>
                  <a:gd name="connsiteX8" fmla="*/ 467510 w 554942"/>
                  <a:gd name="connsiteY8" fmla="*/ 35242 h 523553"/>
                  <a:gd name="connsiteX9" fmla="*/ 534150 w 554942"/>
                  <a:gd name="connsiteY9" fmla="*/ 10138 h 523553"/>
                  <a:gd name="connsiteX10" fmla="*/ 550527 w 554942"/>
                  <a:gd name="connsiteY10" fmla="*/ 2598 h 523553"/>
                  <a:gd name="connsiteX11" fmla="*/ 554942 w 554942"/>
                  <a:gd name="connsiteY11" fmla="*/ 708 h 523553"/>
                  <a:gd name="connsiteX12" fmla="*/ 532744 w 554942"/>
                  <a:gd name="connsiteY12" fmla="*/ 59215 h 523553"/>
                  <a:gd name="connsiteX13" fmla="*/ 435741 w 554942"/>
                  <a:gd name="connsiteY13" fmla="*/ 506959 h 523553"/>
                  <a:gd name="connsiteX14" fmla="*/ 377891 w 554942"/>
                  <a:gd name="connsiteY14" fmla="*/ 292436 h 523553"/>
                  <a:gd name="connsiteX15" fmla="*/ 375016 w 554942"/>
                  <a:gd name="connsiteY15" fmla="*/ 382863 h 523553"/>
                  <a:gd name="connsiteX16" fmla="*/ 324390 w 554942"/>
                  <a:gd name="connsiteY16" fmla="*/ 273101 h 523553"/>
                  <a:gd name="connsiteX17" fmla="*/ 278189 w 554942"/>
                  <a:gd name="connsiteY17" fmla="*/ 432125 h 523553"/>
                  <a:gd name="connsiteX18" fmla="*/ 256847 w 554942"/>
                  <a:gd name="connsiteY18" fmla="*/ 269940 h 523553"/>
                  <a:gd name="connsiteX19" fmla="*/ 184813 w 554942"/>
                  <a:gd name="connsiteY19" fmla="*/ 523553 h 523553"/>
                  <a:gd name="connsiteX20" fmla="*/ 178355 w 554942"/>
                  <a:gd name="connsiteY20" fmla="*/ 169394 h 523553"/>
                  <a:gd name="connsiteX21" fmla="*/ 110722 w 554942"/>
                  <a:gd name="connsiteY21" fmla="*/ 380258 h 523553"/>
                  <a:gd name="connsiteX22" fmla="*/ 124391 w 554942"/>
                  <a:gd name="connsiteY22" fmla="*/ 144738 h 523553"/>
                  <a:gd name="connsiteX23" fmla="*/ 61985 w 554942"/>
                  <a:gd name="connsiteY23" fmla="*/ 258305 h 523553"/>
                  <a:gd name="connsiteX24" fmla="*/ 32709 w 554942"/>
                  <a:gd name="connsiteY24" fmla="*/ 102148 h 523553"/>
                  <a:gd name="connsiteX25" fmla="*/ 0 w 554942"/>
                  <a:gd name="connsiteY25" fmla="*/ 21115 h 523553"/>
                  <a:gd name="connsiteX0" fmla="*/ 0 w 554942"/>
                  <a:gd name="connsiteY0" fmla="*/ 20407 h 522845"/>
                  <a:gd name="connsiteX1" fmla="*/ 90965 w 554942"/>
                  <a:gd name="connsiteY1" fmla="*/ 34534 h 522845"/>
                  <a:gd name="connsiteX2" fmla="*/ 173809 w 554942"/>
                  <a:gd name="connsiteY2" fmla="*/ 119304 h 522845"/>
                  <a:gd name="connsiteX3" fmla="*/ 257472 w 554942"/>
                  <a:gd name="connsiteY3" fmla="*/ 108477 h 522845"/>
                  <a:gd name="connsiteX4" fmla="*/ 300343 w 554942"/>
                  <a:gd name="connsiteY4" fmla="*/ 157887 h 522845"/>
                  <a:gd name="connsiteX5" fmla="*/ 374873 w 554942"/>
                  <a:gd name="connsiteY5" fmla="*/ 113545 h 522845"/>
                  <a:gd name="connsiteX6" fmla="*/ 384666 w 554942"/>
                  <a:gd name="connsiteY6" fmla="*/ 132821 h 522845"/>
                  <a:gd name="connsiteX7" fmla="*/ 467510 w 554942"/>
                  <a:gd name="connsiteY7" fmla="*/ 34534 h 522845"/>
                  <a:gd name="connsiteX8" fmla="*/ 534150 w 554942"/>
                  <a:gd name="connsiteY8" fmla="*/ 9430 h 522845"/>
                  <a:gd name="connsiteX9" fmla="*/ 550527 w 554942"/>
                  <a:gd name="connsiteY9" fmla="*/ 1890 h 522845"/>
                  <a:gd name="connsiteX10" fmla="*/ 554942 w 554942"/>
                  <a:gd name="connsiteY10" fmla="*/ 0 h 522845"/>
                  <a:gd name="connsiteX11" fmla="*/ 532744 w 554942"/>
                  <a:gd name="connsiteY11" fmla="*/ 58507 h 522845"/>
                  <a:gd name="connsiteX12" fmla="*/ 435741 w 554942"/>
                  <a:gd name="connsiteY12" fmla="*/ 506251 h 522845"/>
                  <a:gd name="connsiteX13" fmla="*/ 377891 w 554942"/>
                  <a:gd name="connsiteY13" fmla="*/ 291728 h 522845"/>
                  <a:gd name="connsiteX14" fmla="*/ 375016 w 554942"/>
                  <a:gd name="connsiteY14" fmla="*/ 382155 h 522845"/>
                  <a:gd name="connsiteX15" fmla="*/ 324390 w 554942"/>
                  <a:gd name="connsiteY15" fmla="*/ 272393 h 522845"/>
                  <a:gd name="connsiteX16" fmla="*/ 278189 w 554942"/>
                  <a:gd name="connsiteY16" fmla="*/ 431417 h 522845"/>
                  <a:gd name="connsiteX17" fmla="*/ 256847 w 554942"/>
                  <a:gd name="connsiteY17" fmla="*/ 269232 h 522845"/>
                  <a:gd name="connsiteX18" fmla="*/ 184813 w 554942"/>
                  <a:gd name="connsiteY18" fmla="*/ 522845 h 522845"/>
                  <a:gd name="connsiteX19" fmla="*/ 178355 w 554942"/>
                  <a:gd name="connsiteY19" fmla="*/ 168686 h 522845"/>
                  <a:gd name="connsiteX20" fmla="*/ 110722 w 554942"/>
                  <a:gd name="connsiteY20" fmla="*/ 379550 h 522845"/>
                  <a:gd name="connsiteX21" fmla="*/ 124391 w 554942"/>
                  <a:gd name="connsiteY21" fmla="*/ 144030 h 522845"/>
                  <a:gd name="connsiteX22" fmla="*/ 61985 w 554942"/>
                  <a:gd name="connsiteY22" fmla="*/ 257597 h 522845"/>
                  <a:gd name="connsiteX23" fmla="*/ 32709 w 554942"/>
                  <a:gd name="connsiteY23" fmla="*/ 101440 h 522845"/>
                  <a:gd name="connsiteX24" fmla="*/ 0 w 554942"/>
                  <a:gd name="connsiteY24" fmla="*/ 20407 h 522845"/>
                  <a:gd name="connsiteX0" fmla="*/ 0 w 526367"/>
                  <a:gd name="connsiteY0" fmla="*/ 8501 h 522845"/>
                  <a:gd name="connsiteX1" fmla="*/ 62390 w 526367"/>
                  <a:gd name="connsiteY1" fmla="*/ 34534 h 522845"/>
                  <a:gd name="connsiteX2" fmla="*/ 145234 w 526367"/>
                  <a:gd name="connsiteY2" fmla="*/ 119304 h 522845"/>
                  <a:gd name="connsiteX3" fmla="*/ 228897 w 526367"/>
                  <a:gd name="connsiteY3" fmla="*/ 108477 h 522845"/>
                  <a:gd name="connsiteX4" fmla="*/ 271768 w 526367"/>
                  <a:gd name="connsiteY4" fmla="*/ 157887 h 522845"/>
                  <a:gd name="connsiteX5" fmla="*/ 346298 w 526367"/>
                  <a:gd name="connsiteY5" fmla="*/ 113545 h 522845"/>
                  <a:gd name="connsiteX6" fmla="*/ 356091 w 526367"/>
                  <a:gd name="connsiteY6" fmla="*/ 132821 h 522845"/>
                  <a:gd name="connsiteX7" fmla="*/ 438935 w 526367"/>
                  <a:gd name="connsiteY7" fmla="*/ 34534 h 522845"/>
                  <a:gd name="connsiteX8" fmla="*/ 505575 w 526367"/>
                  <a:gd name="connsiteY8" fmla="*/ 9430 h 522845"/>
                  <a:gd name="connsiteX9" fmla="*/ 521952 w 526367"/>
                  <a:gd name="connsiteY9" fmla="*/ 1890 h 522845"/>
                  <a:gd name="connsiteX10" fmla="*/ 526367 w 526367"/>
                  <a:gd name="connsiteY10" fmla="*/ 0 h 522845"/>
                  <a:gd name="connsiteX11" fmla="*/ 504169 w 526367"/>
                  <a:gd name="connsiteY11" fmla="*/ 58507 h 522845"/>
                  <a:gd name="connsiteX12" fmla="*/ 407166 w 526367"/>
                  <a:gd name="connsiteY12" fmla="*/ 506251 h 522845"/>
                  <a:gd name="connsiteX13" fmla="*/ 349316 w 526367"/>
                  <a:gd name="connsiteY13" fmla="*/ 291728 h 522845"/>
                  <a:gd name="connsiteX14" fmla="*/ 346441 w 526367"/>
                  <a:gd name="connsiteY14" fmla="*/ 382155 h 522845"/>
                  <a:gd name="connsiteX15" fmla="*/ 295815 w 526367"/>
                  <a:gd name="connsiteY15" fmla="*/ 272393 h 522845"/>
                  <a:gd name="connsiteX16" fmla="*/ 249614 w 526367"/>
                  <a:gd name="connsiteY16" fmla="*/ 431417 h 522845"/>
                  <a:gd name="connsiteX17" fmla="*/ 228272 w 526367"/>
                  <a:gd name="connsiteY17" fmla="*/ 269232 h 522845"/>
                  <a:gd name="connsiteX18" fmla="*/ 156238 w 526367"/>
                  <a:gd name="connsiteY18" fmla="*/ 522845 h 522845"/>
                  <a:gd name="connsiteX19" fmla="*/ 149780 w 526367"/>
                  <a:gd name="connsiteY19" fmla="*/ 168686 h 522845"/>
                  <a:gd name="connsiteX20" fmla="*/ 82147 w 526367"/>
                  <a:gd name="connsiteY20" fmla="*/ 379550 h 522845"/>
                  <a:gd name="connsiteX21" fmla="*/ 95816 w 526367"/>
                  <a:gd name="connsiteY21" fmla="*/ 144030 h 522845"/>
                  <a:gd name="connsiteX22" fmla="*/ 33410 w 526367"/>
                  <a:gd name="connsiteY22" fmla="*/ 257597 h 522845"/>
                  <a:gd name="connsiteX23" fmla="*/ 4134 w 526367"/>
                  <a:gd name="connsiteY23" fmla="*/ 101440 h 522845"/>
                  <a:gd name="connsiteX24" fmla="*/ 0 w 526367"/>
                  <a:gd name="connsiteY24" fmla="*/ 8501 h 522845"/>
                  <a:gd name="connsiteX0" fmla="*/ 0 w 526367"/>
                  <a:gd name="connsiteY0" fmla="*/ 8501 h 522845"/>
                  <a:gd name="connsiteX1" fmla="*/ 62390 w 526367"/>
                  <a:gd name="connsiteY1" fmla="*/ 34534 h 522845"/>
                  <a:gd name="connsiteX2" fmla="*/ 145234 w 526367"/>
                  <a:gd name="connsiteY2" fmla="*/ 119304 h 522845"/>
                  <a:gd name="connsiteX3" fmla="*/ 228897 w 526367"/>
                  <a:gd name="connsiteY3" fmla="*/ 108477 h 522845"/>
                  <a:gd name="connsiteX4" fmla="*/ 271768 w 526367"/>
                  <a:gd name="connsiteY4" fmla="*/ 157887 h 522845"/>
                  <a:gd name="connsiteX5" fmla="*/ 346298 w 526367"/>
                  <a:gd name="connsiteY5" fmla="*/ 113545 h 522845"/>
                  <a:gd name="connsiteX6" fmla="*/ 356091 w 526367"/>
                  <a:gd name="connsiteY6" fmla="*/ 132821 h 522845"/>
                  <a:gd name="connsiteX7" fmla="*/ 438935 w 526367"/>
                  <a:gd name="connsiteY7" fmla="*/ 34534 h 522845"/>
                  <a:gd name="connsiteX8" fmla="*/ 505575 w 526367"/>
                  <a:gd name="connsiteY8" fmla="*/ 9430 h 522845"/>
                  <a:gd name="connsiteX9" fmla="*/ 521952 w 526367"/>
                  <a:gd name="connsiteY9" fmla="*/ 1890 h 522845"/>
                  <a:gd name="connsiteX10" fmla="*/ 526367 w 526367"/>
                  <a:gd name="connsiteY10" fmla="*/ 0 h 522845"/>
                  <a:gd name="connsiteX11" fmla="*/ 504169 w 526367"/>
                  <a:gd name="connsiteY11" fmla="*/ 58507 h 522845"/>
                  <a:gd name="connsiteX12" fmla="*/ 407166 w 526367"/>
                  <a:gd name="connsiteY12" fmla="*/ 506251 h 522845"/>
                  <a:gd name="connsiteX13" fmla="*/ 349316 w 526367"/>
                  <a:gd name="connsiteY13" fmla="*/ 291728 h 522845"/>
                  <a:gd name="connsiteX14" fmla="*/ 346441 w 526367"/>
                  <a:gd name="connsiteY14" fmla="*/ 382155 h 522845"/>
                  <a:gd name="connsiteX15" fmla="*/ 295815 w 526367"/>
                  <a:gd name="connsiteY15" fmla="*/ 272393 h 522845"/>
                  <a:gd name="connsiteX16" fmla="*/ 249614 w 526367"/>
                  <a:gd name="connsiteY16" fmla="*/ 431417 h 522845"/>
                  <a:gd name="connsiteX17" fmla="*/ 228272 w 526367"/>
                  <a:gd name="connsiteY17" fmla="*/ 269232 h 522845"/>
                  <a:gd name="connsiteX18" fmla="*/ 156238 w 526367"/>
                  <a:gd name="connsiteY18" fmla="*/ 522845 h 522845"/>
                  <a:gd name="connsiteX19" fmla="*/ 149780 w 526367"/>
                  <a:gd name="connsiteY19" fmla="*/ 168686 h 522845"/>
                  <a:gd name="connsiteX20" fmla="*/ 82147 w 526367"/>
                  <a:gd name="connsiteY20" fmla="*/ 379550 h 522845"/>
                  <a:gd name="connsiteX21" fmla="*/ 95816 w 526367"/>
                  <a:gd name="connsiteY21" fmla="*/ 144030 h 522845"/>
                  <a:gd name="connsiteX22" fmla="*/ 33410 w 526367"/>
                  <a:gd name="connsiteY22" fmla="*/ 257597 h 522845"/>
                  <a:gd name="connsiteX23" fmla="*/ 0 w 526367"/>
                  <a:gd name="connsiteY23" fmla="*/ 8501 h 522845"/>
                  <a:gd name="connsiteX0" fmla="*/ 0 w 526367"/>
                  <a:gd name="connsiteY0" fmla="*/ 13755 h 528099"/>
                  <a:gd name="connsiteX1" fmla="*/ 62390 w 526367"/>
                  <a:gd name="connsiteY1" fmla="*/ 39788 h 528099"/>
                  <a:gd name="connsiteX2" fmla="*/ 145234 w 526367"/>
                  <a:gd name="connsiteY2" fmla="*/ 124558 h 528099"/>
                  <a:gd name="connsiteX3" fmla="*/ 228897 w 526367"/>
                  <a:gd name="connsiteY3" fmla="*/ 113731 h 528099"/>
                  <a:gd name="connsiteX4" fmla="*/ 271768 w 526367"/>
                  <a:gd name="connsiteY4" fmla="*/ 163141 h 528099"/>
                  <a:gd name="connsiteX5" fmla="*/ 346298 w 526367"/>
                  <a:gd name="connsiteY5" fmla="*/ 118799 h 528099"/>
                  <a:gd name="connsiteX6" fmla="*/ 356091 w 526367"/>
                  <a:gd name="connsiteY6" fmla="*/ 138075 h 528099"/>
                  <a:gd name="connsiteX7" fmla="*/ 438935 w 526367"/>
                  <a:gd name="connsiteY7" fmla="*/ 39788 h 528099"/>
                  <a:gd name="connsiteX8" fmla="*/ 505575 w 526367"/>
                  <a:gd name="connsiteY8" fmla="*/ 14684 h 528099"/>
                  <a:gd name="connsiteX9" fmla="*/ 519571 w 526367"/>
                  <a:gd name="connsiteY9" fmla="*/ 0 h 528099"/>
                  <a:gd name="connsiteX10" fmla="*/ 526367 w 526367"/>
                  <a:gd name="connsiteY10" fmla="*/ 5254 h 528099"/>
                  <a:gd name="connsiteX11" fmla="*/ 504169 w 526367"/>
                  <a:gd name="connsiteY11" fmla="*/ 63761 h 528099"/>
                  <a:gd name="connsiteX12" fmla="*/ 407166 w 526367"/>
                  <a:gd name="connsiteY12" fmla="*/ 511505 h 528099"/>
                  <a:gd name="connsiteX13" fmla="*/ 349316 w 526367"/>
                  <a:gd name="connsiteY13" fmla="*/ 296982 h 528099"/>
                  <a:gd name="connsiteX14" fmla="*/ 346441 w 526367"/>
                  <a:gd name="connsiteY14" fmla="*/ 387409 h 528099"/>
                  <a:gd name="connsiteX15" fmla="*/ 295815 w 526367"/>
                  <a:gd name="connsiteY15" fmla="*/ 277647 h 528099"/>
                  <a:gd name="connsiteX16" fmla="*/ 249614 w 526367"/>
                  <a:gd name="connsiteY16" fmla="*/ 436671 h 528099"/>
                  <a:gd name="connsiteX17" fmla="*/ 228272 w 526367"/>
                  <a:gd name="connsiteY17" fmla="*/ 274486 h 528099"/>
                  <a:gd name="connsiteX18" fmla="*/ 156238 w 526367"/>
                  <a:gd name="connsiteY18" fmla="*/ 528099 h 528099"/>
                  <a:gd name="connsiteX19" fmla="*/ 149780 w 526367"/>
                  <a:gd name="connsiteY19" fmla="*/ 173940 h 528099"/>
                  <a:gd name="connsiteX20" fmla="*/ 82147 w 526367"/>
                  <a:gd name="connsiteY20" fmla="*/ 384804 h 528099"/>
                  <a:gd name="connsiteX21" fmla="*/ 95816 w 526367"/>
                  <a:gd name="connsiteY21" fmla="*/ 149284 h 528099"/>
                  <a:gd name="connsiteX22" fmla="*/ 33410 w 526367"/>
                  <a:gd name="connsiteY22" fmla="*/ 262851 h 528099"/>
                  <a:gd name="connsiteX23" fmla="*/ 0 w 526367"/>
                  <a:gd name="connsiteY23" fmla="*/ 13755 h 528099"/>
                  <a:gd name="connsiteX0" fmla="*/ 0 w 519571"/>
                  <a:gd name="connsiteY0" fmla="*/ 13755 h 528099"/>
                  <a:gd name="connsiteX1" fmla="*/ 62390 w 519571"/>
                  <a:gd name="connsiteY1" fmla="*/ 39788 h 528099"/>
                  <a:gd name="connsiteX2" fmla="*/ 145234 w 519571"/>
                  <a:gd name="connsiteY2" fmla="*/ 124558 h 528099"/>
                  <a:gd name="connsiteX3" fmla="*/ 228897 w 519571"/>
                  <a:gd name="connsiteY3" fmla="*/ 113731 h 528099"/>
                  <a:gd name="connsiteX4" fmla="*/ 271768 w 519571"/>
                  <a:gd name="connsiteY4" fmla="*/ 163141 h 528099"/>
                  <a:gd name="connsiteX5" fmla="*/ 346298 w 519571"/>
                  <a:gd name="connsiteY5" fmla="*/ 118799 h 528099"/>
                  <a:gd name="connsiteX6" fmla="*/ 356091 w 519571"/>
                  <a:gd name="connsiteY6" fmla="*/ 138075 h 528099"/>
                  <a:gd name="connsiteX7" fmla="*/ 438935 w 519571"/>
                  <a:gd name="connsiteY7" fmla="*/ 39788 h 528099"/>
                  <a:gd name="connsiteX8" fmla="*/ 505575 w 519571"/>
                  <a:gd name="connsiteY8" fmla="*/ 14684 h 528099"/>
                  <a:gd name="connsiteX9" fmla="*/ 519571 w 519571"/>
                  <a:gd name="connsiteY9" fmla="*/ 0 h 528099"/>
                  <a:gd name="connsiteX10" fmla="*/ 504169 w 519571"/>
                  <a:gd name="connsiteY10" fmla="*/ 63761 h 528099"/>
                  <a:gd name="connsiteX11" fmla="*/ 407166 w 519571"/>
                  <a:gd name="connsiteY11" fmla="*/ 511505 h 528099"/>
                  <a:gd name="connsiteX12" fmla="*/ 349316 w 519571"/>
                  <a:gd name="connsiteY12" fmla="*/ 296982 h 528099"/>
                  <a:gd name="connsiteX13" fmla="*/ 346441 w 519571"/>
                  <a:gd name="connsiteY13" fmla="*/ 387409 h 528099"/>
                  <a:gd name="connsiteX14" fmla="*/ 295815 w 519571"/>
                  <a:gd name="connsiteY14" fmla="*/ 277647 h 528099"/>
                  <a:gd name="connsiteX15" fmla="*/ 249614 w 519571"/>
                  <a:gd name="connsiteY15" fmla="*/ 436671 h 528099"/>
                  <a:gd name="connsiteX16" fmla="*/ 228272 w 519571"/>
                  <a:gd name="connsiteY16" fmla="*/ 274486 h 528099"/>
                  <a:gd name="connsiteX17" fmla="*/ 156238 w 519571"/>
                  <a:gd name="connsiteY17" fmla="*/ 528099 h 528099"/>
                  <a:gd name="connsiteX18" fmla="*/ 149780 w 519571"/>
                  <a:gd name="connsiteY18" fmla="*/ 173940 h 528099"/>
                  <a:gd name="connsiteX19" fmla="*/ 82147 w 519571"/>
                  <a:gd name="connsiteY19" fmla="*/ 384804 h 528099"/>
                  <a:gd name="connsiteX20" fmla="*/ 95816 w 519571"/>
                  <a:gd name="connsiteY20" fmla="*/ 149284 h 528099"/>
                  <a:gd name="connsiteX21" fmla="*/ 33410 w 519571"/>
                  <a:gd name="connsiteY21" fmla="*/ 262851 h 528099"/>
                  <a:gd name="connsiteX22" fmla="*/ 0 w 519571"/>
                  <a:gd name="connsiteY22" fmla="*/ 13755 h 528099"/>
                  <a:gd name="connsiteX0" fmla="*/ 0 w 505575"/>
                  <a:gd name="connsiteY0" fmla="*/ 0 h 514344"/>
                  <a:gd name="connsiteX1" fmla="*/ 62390 w 505575"/>
                  <a:gd name="connsiteY1" fmla="*/ 26033 h 514344"/>
                  <a:gd name="connsiteX2" fmla="*/ 145234 w 505575"/>
                  <a:gd name="connsiteY2" fmla="*/ 110803 h 514344"/>
                  <a:gd name="connsiteX3" fmla="*/ 228897 w 505575"/>
                  <a:gd name="connsiteY3" fmla="*/ 99976 h 514344"/>
                  <a:gd name="connsiteX4" fmla="*/ 271768 w 505575"/>
                  <a:gd name="connsiteY4" fmla="*/ 149386 h 514344"/>
                  <a:gd name="connsiteX5" fmla="*/ 346298 w 505575"/>
                  <a:gd name="connsiteY5" fmla="*/ 105044 h 514344"/>
                  <a:gd name="connsiteX6" fmla="*/ 356091 w 505575"/>
                  <a:gd name="connsiteY6" fmla="*/ 124320 h 514344"/>
                  <a:gd name="connsiteX7" fmla="*/ 438935 w 505575"/>
                  <a:gd name="connsiteY7" fmla="*/ 26033 h 514344"/>
                  <a:gd name="connsiteX8" fmla="*/ 505575 w 505575"/>
                  <a:gd name="connsiteY8" fmla="*/ 929 h 514344"/>
                  <a:gd name="connsiteX9" fmla="*/ 504169 w 505575"/>
                  <a:gd name="connsiteY9" fmla="*/ 50006 h 514344"/>
                  <a:gd name="connsiteX10" fmla="*/ 407166 w 505575"/>
                  <a:gd name="connsiteY10" fmla="*/ 497750 h 514344"/>
                  <a:gd name="connsiteX11" fmla="*/ 349316 w 505575"/>
                  <a:gd name="connsiteY11" fmla="*/ 283227 h 514344"/>
                  <a:gd name="connsiteX12" fmla="*/ 346441 w 505575"/>
                  <a:gd name="connsiteY12" fmla="*/ 373654 h 514344"/>
                  <a:gd name="connsiteX13" fmla="*/ 295815 w 505575"/>
                  <a:gd name="connsiteY13" fmla="*/ 263892 h 514344"/>
                  <a:gd name="connsiteX14" fmla="*/ 249614 w 505575"/>
                  <a:gd name="connsiteY14" fmla="*/ 422916 h 514344"/>
                  <a:gd name="connsiteX15" fmla="*/ 228272 w 505575"/>
                  <a:gd name="connsiteY15" fmla="*/ 260731 h 514344"/>
                  <a:gd name="connsiteX16" fmla="*/ 156238 w 505575"/>
                  <a:gd name="connsiteY16" fmla="*/ 514344 h 514344"/>
                  <a:gd name="connsiteX17" fmla="*/ 149780 w 505575"/>
                  <a:gd name="connsiteY17" fmla="*/ 160185 h 514344"/>
                  <a:gd name="connsiteX18" fmla="*/ 82147 w 505575"/>
                  <a:gd name="connsiteY18" fmla="*/ 371049 h 514344"/>
                  <a:gd name="connsiteX19" fmla="*/ 95816 w 505575"/>
                  <a:gd name="connsiteY19" fmla="*/ 135529 h 514344"/>
                  <a:gd name="connsiteX20" fmla="*/ 33410 w 505575"/>
                  <a:gd name="connsiteY20" fmla="*/ 249096 h 514344"/>
                  <a:gd name="connsiteX21" fmla="*/ 0 w 505575"/>
                  <a:gd name="connsiteY21" fmla="*/ 0 h 514344"/>
                  <a:gd name="connsiteX0" fmla="*/ 0 w 505575"/>
                  <a:gd name="connsiteY0" fmla="*/ 0 h 514344"/>
                  <a:gd name="connsiteX1" fmla="*/ 62390 w 505575"/>
                  <a:gd name="connsiteY1" fmla="*/ 26033 h 514344"/>
                  <a:gd name="connsiteX2" fmla="*/ 145234 w 505575"/>
                  <a:gd name="connsiteY2" fmla="*/ 110803 h 514344"/>
                  <a:gd name="connsiteX3" fmla="*/ 228897 w 505575"/>
                  <a:gd name="connsiteY3" fmla="*/ 99976 h 514344"/>
                  <a:gd name="connsiteX4" fmla="*/ 271768 w 505575"/>
                  <a:gd name="connsiteY4" fmla="*/ 149386 h 514344"/>
                  <a:gd name="connsiteX5" fmla="*/ 346298 w 505575"/>
                  <a:gd name="connsiteY5" fmla="*/ 105044 h 514344"/>
                  <a:gd name="connsiteX6" fmla="*/ 356091 w 505575"/>
                  <a:gd name="connsiteY6" fmla="*/ 124320 h 514344"/>
                  <a:gd name="connsiteX7" fmla="*/ 438935 w 505575"/>
                  <a:gd name="connsiteY7" fmla="*/ 26033 h 514344"/>
                  <a:gd name="connsiteX8" fmla="*/ 505575 w 505575"/>
                  <a:gd name="connsiteY8" fmla="*/ 929 h 514344"/>
                  <a:gd name="connsiteX9" fmla="*/ 407166 w 505575"/>
                  <a:gd name="connsiteY9" fmla="*/ 497750 h 514344"/>
                  <a:gd name="connsiteX10" fmla="*/ 349316 w 505575"/>
                  <a:gd name="connsiteY10" fmla="*/ 283227 h 514344"/>
                  <a:gd name="connsiteX11" fmla="*/ 346441 w 505575"/>
                  <a:gd name="connsiteY11" fmla="*/ 373654 h 514344"/>
                  <a:gd name="connsiteX12" fmla="*/ 295815 w 505575"/>
                  <a:gd name="connsiteY12" fmla="*/ 263892 h 514344"/>
                  <a:gd name="connsiteX13" fmla="*/ 249614 w 505575"/>
                  <a:gd name="connsiteY13" fmla="*/ 422916 h 514344"/>
                  <a:gd name="connsiteX14" fmla="*/ 228272 w 505575"/>
                  <a:gd name="connsiteY14" fmla="*/ 260731 h 514344"/>
                  <a:gd name="connsiteX15" fmla="*/ 156238 w 505575"/>
                  <a:gd name="connsiteY15" fmla="*/ 514344 h 514344"/>
                  <a:gd name="connsiteX16" fmla="*/ 149780 w 505575"/>
                  <a:gd name="connsiteY16" fmla="*/ 160185 h 514344"/>
                  <a:gd name="connsiteX17" fmla="*/ 82147 w 505575"/>
                  <a:gd name="connsiteY17" fmla="*/ 371049 h 514344"/>
                  <a:gd name="connsiteX18" fmla="*/ 95816 w 505575"/>
                  <a:gd name="connsiteY18" fmla="*/ 135529 h 514344"/>
                  <a:gd name="connsiteX19" fmla="*/ 33410 w 505575"/>
                  <a:gd name="connsiteY19" fmla="*/ 249096 h 514344"/>
                  <a:gd name="connsiteX20" fmla="*/ 0 w 505575"/>
                  <a:gd name="connsiteY20" fmla="*/ 0 h 514344"/>
                  <a:gd name="connsiteX0" fmla="*/ 0 w 505575"/>
                  <a:gd name="connsiteY0" fmla="*/ 0 h 514344"/>
                  <a:gd name="connsiteX1" fmla="*/ 62390 w 505575"/>
                  <a:gd name="connsiteY1" fmla="*/ 26033 h 514344"/>
                  <a:gd name="connsiteX2" fmla="*/ 145234 w 505575"/>
                  <a:gd name="connsiteY2" fmla="*/ 110803 h 514344"/>
                  <a:gd name="connsiteX3" fmla="*/ 228897 w 505575"/>
                  <a:gd name="connsiteY3" fmla="*/ 99976 h 514344"/>
                  <a:gd name="connsiteX4" fmla="*/ 271768 w 505575"/>
                  <a:gd name="connsiteY4" fmla="*/ 149386 h 514344"/>
                  <a:gd name="connsiteX5" fmla="*/ 346298 w 505575"/>
                  <a:gd name="connsiteY5" fmla="*/ 105044 h 514344"/>
                  <a:gd name="connsiteX6" fmla="*/ 356091 w 505575"/>
                  <a:gd name="connsiteY6" fmla="*/ 124320 h 514344"/>
                  <a:gd name="connsiteX7" fmla="*/ 438935 w 505575"/>
                  <a:gd name="connsiteY7" fmla="*/ 26033 h 514344"/>
                  <a:gd name="connsiteX8" fmla="*/ 505575 w 505575"/>
                  <a:gd name="connsiteY8" fmla="*/ 929 h 514344"/>
                  <a:gd name="connsiteX9" fmla="*/ 371447 w 505575"/>
                  <a:gd name="connsiteY9" fmla="*/ 495369 h 514344"/>
                  <a:gd name="connsiteX10" fmla="*/ 349316 w 505575"/>
                  <a:gd name="connsiteY10" fmla="*/ 283227 h 514344"/>
                  <a:gd name="connsiteX11" fmla="*/ 346441 w 505575"/>
                  <a:gd name="connsiteY11" fmla="*/ 373654 h 514344"/>
                  <a:gd name="connsiteX12" fmla="*/ 295815 w 505575"/>
                  <a:gd name="connsiteY12" fmla="*/ 263892 h 514344"/>
                  <a:gd name="connsiteX13" fmla="*/ 249614 w 505575"/>
                  <a:gd name="connsiteY13" fmla="*/ 422916 h 514344"/>
                  <a:gd name="connsiteX14" fmla="*/ 228272 w 505575"/>
                  <a:gd name="connsiteY14" fmla="*/ 260731 h 514344"/>
                  <a:gd name="connsiteX15" fmla="*/ 156238 w 505575"/>
                  <a:gd name="connsiteY15" fmla="*/ 514344 h 514344"/>
                  <a:gd name="connsiteX16" fmla="*/ 149780 w 505575"/>
                  <a:gd name="connsiteY16" fmla="*/ 160185 h 514344"/>
                  <a:gd name="connsiteX17" fmla="*/ 82147 w 505575"/>
                  <a:gd name="connsiteY17" fmla="*/ 371049 h 514344"/>
                  <a:gd name="connsiteX18" fmla="*/ 95816 w 505575"/>
                  <a:gd name="connsiteY18" fmla="*/ 135529 h 514344"/>
                  <a:gd name="connsiteX19" fmla="*/ 33410 w 505575"/>
                  <a:gd name="connsiteY19" fmla="*/ 249096 h 514344"/>
                  <a:gd name="connsiteX20" fmla="*/ 0 w 505575"/>
                  <a:gd name="connsiteY20" fmla="*/ 0 h 514344"/>
                  <a:gd name="connsiteX0" fmla="*/ 0 w 507017"/>
                  <a:gd name="connsiteY0" fmla="*/ 0 h 514344"/>
                  <a:gd name="connsiteX1" fmla="*/ 62390 w 507017"/>
                  <a:gd name="connsiteY1" fmla="*/ 26033 h 514344"/>
                  <a:gd name="connsiteX2" fmla="*/ 145234 w 507017"/>
                  <a:gd name="connsiteY2" fmla="*/ 110803 h 514344"/>
                  <a:gd name="connsiteX3" fmla="*/ 228897 w 507017"/>
                  <a:gd name="connsiteY3" fmla="*/ 99976 h 514344"/>
                  <a:gd name="connsiteX4" fmla="*/ 271768 w 507017"/>
                  <a:gd name="connsiteY4" fmla="*/ 149386 h 514344"/>
                  <a:gd name="connsiteX5" fmla="*/ 346298 w 507017"/>
                  <a:gd name="connsiteY5" fmla="*/ 105044 h 514344"/>
                  <a:gd name="connsiteX6" fmla="*/ 356091 w 507017"/>
                  <a:gd name="connsiteY6" fmla="*/ 124320 h 514344"/>
                  <a:gd name="connsiteX7" fmla="*/ 438935 w 507017"/>
                  <a:gd name="connsiteY7" fmla="*/ 26033 h 514344"/>
                  <a:gd name="connsiteX8" fmla="*/ 505575 w 507017"/>
                  <a:gd name="connsiteY8" fmla="*/ 929 h 514344"/>
                  <a:gd name="connsiteX9" fmla="*/ 488098 w 507017"/>
                  <a:gd name="connsiteY9" fmla="*/ 266258 h 514344"/>
                  <a:gd name="connsiteX10" fmla="*/ 371447 w 507017"/>
                  <a:gd name="connsiteY10" fmla="*/ 495369 h 514344"/>
                  <a:gd name="connsiteX11" fmla="*/ 349316 w 507017"/>
                  <a:gd name="connsiteY11" fmla="*/ 283227 h 514344"/>
                  <a:gd name="connsiteX12" fmla="*/ 346441 w 507017"/>
                  <a:gd name="connsiteY12" fmla="*/ 373654 h 514344"/>
                  <a:gd name="connsiteX13" fmla="*/ 295815 w 507017"/>
                  <a:gd name="connsiteY13" fmla="*/ 263892 h 514344"/>
                  <a:gd name="connsiteX14" fmla="*/ 249614 w 507017"/>
                  <a:gd name="connsiteY14" fmla="*/ 422916 h 514344"/>
                  <a:gd name="connsiteX15" fmla="*/ 228272 w 507017"/>
                  <a:gd name="connsiteY15" fmla="*/ 260731 h 514344"/>
                  <a:gd name="connsiteX16" fmla="*/ 156238 w 507017"/>
                  <a:gd name="connsiteY16" fmla="*/ 514344 h 514344"/>
                  <a:gd name="connsiteX17" fmla="*/ 149780 w 507017"/>
                  <a:gd name="connsiteY17" fmla="*/ 160185 h 514344"/>
                  <a:gd name="connsiteX18" fmla="*/ 82147 w 507017"/>
                  <a:gd name="connsiteY18" fmla="*/ 371049 h 514344"/>
                  <a:gd name="connsiteX19" fmla="*/ 95816 w 507017"/>
                  <a:gd name="connsiteY19" fmla="*/ 135529 h 514344"/>
                  <a:gd name="connsiteX20" fmla="*/ 33410 w 507017"/>
                  <a:gd name="connsiteY20" fmla="*/ 249096 h 514344"/>
                  <a:gd name="connsiteX21" fmla="*/ 0 w 507017"/>
                  <a:gd name="connsiteY21" fmla="*/ 0 h 514344"/>
                  <a:gd name="connsiteX0" fmla="*/ 0 w 507017"/>
                  <a:gd name="connsiteY0" fmla="*/ 0 h 514344"/>
                  <a:gd name="connsiteX1" fmla="*/ 62390 w 507017"/>
                  <a:gd name="connsiteY1" fmla="*/ 26033 h 514344"/>
                  <a:gd name="connsiteX2" fmla="*/ 145234 w 507017"/>
                  <a:gd name="connsiteY2" fmla="*/ 110803 h 514344"/>
                  <a:gd name="connsiteX3" fmla="*/ 228897 w 507017"/>
                  <a:gd name="connsiteY3" fmla="*/ 99976 h 514344"/>
                  <a:gd name="connsiteX4" fmla="*/ 271768 w 507017"/>
                  <a:gd name="connsiteY4" fmla="*/ 149386 h 514344"/>
                  <a:gd name="connsiteX5" fmla="*/ 346298 w 507017"/>
                  <a:gd name="connsiteY5" fmla="*/ 105044 h 514344"/>
                  <a:gd name="connsiteX6" fmla="*/ 356091 w 507017"/>
                  <a:gd name="connsiteY6" fmla="*/ 124320 h 514344"/>
                  <a:gd name="connsiteX7" fmla="*/ 438935 w 507017"/>
                  <a:gd name="connsiteY7" fmla="*/ 26033 h 514344"/>
                  <a:gd name="connsiteX8" fmla="*/ 505575 w 507017"/>
                  <a:gd name="connsiteY8" fmla="*/ 929 h 514344"/>
                  <a:gd name="connsiteX9" fmla="*/ 488098 w 507017"/>
                  <a:gd name="connsiteY9" fmla="*/ 266258 h 514344"/>
                  <a:gd name="connsiteX10" fmla="*/ 371447 w 507017"/>
                  <a:gd name="connsiteY10" fmla="*/ 495369 h 514344"/>
                  <a:gd name="connsiteX11" fmla="*/ 349316 w 507017"/>
                  <a:gd name="connsiteY11" fmla="*/ 283227 h 514344"/>
                  <a:gd name="connsiteX12" fmla="*/ 346441 w 507017"/>
                  <a:gd name="connsiteY12" fmla="*/ 373654 h 514344"/>
                  <a:gd name="connsiteX13" fmla="*/ 295815 w 507017"/>
                  <a:gd name="connsiteY13" fmla="*/ 263892 h 514344"/>
                  <a:gd name="connsiteX14" fmla="*/ 249614 w 507017"/>
                  <a:gd name="connsiteY14" fmla="*/ 422916 h 514344"/>
                  <a:gd name="connsiteX15" fmla="*/ 228272 w 507017"/>
                  <a:gd name="connsiteY15" fmla="*/ 260731 h 514344"/>
                  <a:gd name="connsiteX16" fmla="*/ 156238 w 507017"/>
                  <a:gd name="connsiteY16" fmla="*/ 514344 h 514344"/>
                  <a:gd name="connsiteX17" fmla="*/ 149780 w 507017"/>
                  <a:gd name="connsiteY17" fmla="*/ 160185 h 514344"/>
                  <a:gd name="connsiteX18" fmla="*/ 82147 w 507017"/>
                  <a:gd name="connsiteY18" fmla="*/ 371049 h 514344"/>
                  <a:gd name="connsiteX19" fmla="*/ 95816 w 507017"/>
                  <a:gd name="connsiteY19" fmla="*/ 135529 h 514344"/>
                  <a:gd name="connsiteX20" fmla="*/ 33410 w 507017"/>
                  <a:gd name="connsiteY20" fmla="*/ 249096 h 514344"/>
                  <a:gd name="connsiteX21" fmla="*/ 0 w 507017"/>
                  <a:gd name="connsiteY21" fmla="*/ 0 h 514344"/>
                  <a:gd name="connsiteX0" fmla="*/ 0 w 505756"/>
                  <a:gd name="connsiteY0" fmla="*/ 0 h 514344"/>
                  <a:gd name="connsiteX1" fmla="*/ 62390 w 505756"/>
                  <a:gd name="connsiteY1" fmla="*/ 26033 h 514344"/>
                  <a:gd name="connsiteX2" fmla="*/ 145234 w 505756"/>
                  <a:gd name="connsiteY2" fmla="*/ 110803 h 514344"/>
                  <a:gd name="connsiteX3" fmla="*/ 228897 w 505756"/>
                  <a:gd name="connsiteY3" fmla="*/ 99976 h 514344"/>
                  <a:gd name="connsiteX4" fmla="*/ 271768 w 505756"/>
                  <a:gd name="connsiteY4" fmla="*/ 149386 h 514344"/>
                  <a:gd name="connsiteX5" fmla="*/ 346298 w 505756"/>
                  <a:gd name="connsiteY5" fmla="*/ 105044 h 514344"/>
                  <a:gd name="connsiteX6" fmla="*/ 356091 w 505756"/>
                  <a:gd name="connsiteY6" fmla="*/ 124320 h 514344"/>
                  <a:gd name="connsiteX7" fmla="*/ 438935 w 505756"/>
                  <a:gd name="connsiteY7" fmla="*/ 26033 h 514344"/>
                  <a:gd name="connsiteX8" fmla="*/ 505575 w 505756"/>
                  <a:gd name="connsiteY8" fmla="*/ 929 h 514344"/>
                  <a:gd name="connsiteX9" fmla="*/ 466667 w 505756"/>
                  <a:gd name="connsiteY9" fmla="*/ 280546 h 514344"/>
                  <a:gd name="connsiteX10" fmla="*/ 371447 w 505756"/>
                  <a:gd name="connsiteY10" fmla="*/ 495369 h 514344"/>
                  <a:gd name="connsiteX11" fmla="*/ 349316 w 505756"/>
                  <a:gd name="connsiteY11" fmla="*/ 283227 h 514344"/>
                  <a:gd name="connsiteX12" fmla="*/ 346441 w 505756"/>
                  <a:gd name="connsiteY12" fmla="*/ 373654 h 514344"/>
                  <a:gd name="connsiteX13" fmla="*/ 295815 w 505756"/>
                  <a:gd name="connsiteY13" fmla="*/ 263892 h 514344"/>
                  <a:gd name="connsiteX14" fmla="*/ 249614 w 505756"/>
                  <a:gd name="connsiteY14" fmla="*/ 422916 h 514344"/>
                  <a:gd name="connsiteX15" fmla="*/ 228272 w 505756"/>
                  <a:gd name="connsiteY15" fmla="*/ 260731 h 514344"/>
                  <a:gd name="connsiteX16" fmla="*/ 156238 w 505756"/>
                  <a:gd name="connsiteY16" fmla="*/ 514344 h 514344"/>
                  <a:gd name="connsiteX17" fmla="*/ 149780 w 505756"/>
                  <a:gd name="connsiteY17" fmla="*/ 160185 h 514344"/>
                  <a:gd name="connsiteX18" fmla="*/ 82147 w 505756"/>
                  <a:gd name="connsiteY18" fmla="*/ 371049 h 514344"/>
                  <a:gd name="connsiteX19" fmla="*/ 95816 w 505756"/>
                  <a:gd name="connsiteY19" fmla="*/ 135529 h 514344"/>
                  <a:gd name="connsiteX20" fmla="*/ 33410 w 505756"/>
                  <a:gd name="connsiteY20" fmla="*/ 249096 h 514344"/>
                  <a:gd name="connsiteX21" fmla="*/ 0 w 505756"/>
                  <a:gd name="connsiteY21" fmla="*/ 0 h 514344"/>
                  <a:gd name="connsiteX0" fmla="*/ 0 w 505756"/>
                  <a:gd name="connsiteY0" fmla="*/ 0 h 514344"/>
                  <a:gd name="connsiteX1" fmla="*/ 62390 w 505756"/>
                  <a:gd name="connsiteY1" fmla="*/ 26033 h 514344"/>
                  <a:gd name="connsiteX2" fmla="*/ 145234 w 505756"/>
                  <a:gd name="connsiteY2" fmla="*/ 110803 h 514344"/>
                  <a:gd name="connsiteX3" fmla="*/ 228897 w 505756"/>
                  <a:gd name="connsiteY3" fmla="*/ 99976 h 514344"/>
                  <a:gd name="connsiteX4" fmla="*/ 271768 w 505756"/>
                  <a:gd name="connsiteY4" fmla="*/ 149386 h 514344"/>
                  <a:gd name="connsiteX5" fmla="*/ 346298 w 505756"/>
                  <a:gd name="connsiteY5" fmla="*/ 105044 h 514344"/>
                  <a:gd name="connsiteX6" fmla="*/ 356091 w 505756"/>
                  <a:gd name="connsiteY6" fmla="*/ 124320 h 514344"/>
                  <a:gd name="connsiteX7" fmla="*/ 438935 w 505756"/>
                  <a:gd name="connsiteY7" fmla="*/ 26033 h 514344"/>
                  <a:gd name="connsiteX8" fmla="*/ 505575 w 505756"/>
                  <a:gd name="connsiteY8" fmla="*/ 929 h 514344"/>
                  <a:gd name="connsiteX9" fmla="*/ 466667 w 505756"/>
                  <a:gd name="connsiteY9" fmla="*/ 280546 h 514344"/>
                  <a:gd name="connsiteX10" fmla="*/ 371447 w 505756"/>
                  <a:gd name="connsiteY10" fmla="*/ 495369 h 514344"/>
                  <a:gd name="connsiteX11" fmla="*/ 349316 w 505756"/>
                  <a:gd name="connsiteY11" fmla="*/ 283227 h 514344"/>
                  <a:gd name="connsiteX12" fmla="*/ 346441 w 505756"/>
                  <a:gd name="connsiteY12" fmla="*/ 373654 h 514344"/>
                  <a:gd name="connsiteX13" fmla="*/ 295815 w 505756"/>
                  <a:gd name="connsiteY13" fmla="*/ 263892 h 514344"/>
                  <a:gd name="connsiteX14" fmla="*/ 249614 w 505756"/>
                  <a:gd name="connsiteY14" fmla="*/ 422916 h 514344"/>
                  <a:gd name="connsiteX15" fmla="*/ 228272 w 505756"/>
                  <a:gd name="connsiteY15" fmla="*/ 260731 h 514344"/>
                  <a:gd name="connsiteX16" fmla="*/ 156238 w 505756"/>
                  <a:gd name="connsiteY16" fmla="*/ 514344 h 514344"/>
                  <a:gd name="connsiteX17" fmla="*/ 149780 w 505756"/>
                  <a:gd name="connsiteY17" fmla="*/ 160185 h 514344"/>
                  <a:gd name="connsiteX18" fmla="*/ 82147 w 505756"/>
                  <a:gd name="connsiteY18" fmla="*/ 371049 h 514344"/>
                  <a:gd name="connsiteX19" fmla="*/ 95816 w 505756"/>
                  <a:gd name="connsiteY19" fmla="*/ 135529 h 514344"/>
                  <a:gd name="connsiteX20" fmla="*/ 33410 w 505756"/>
                  <a:gd name="connsiteY20" fmla="*/ 249096 h 514344"/>
                  <a:gd name="connsiteX21" fmla="*/ 0 w 505756"/>
                  <a:gd name="connsiteY21" fmla="*/ 0 h 514344"/>
                  <a:gd name="connsiteX0" fmla="*/ 0 w 505756"/>
                  <a:gd name="connsiteY0" fmla="*/ 0 h 514344"/>
                  <a:gd name="connsiteX1" fmla="*/ 62390 w 505756"/>
                  <a:gd name="connsiteY1" fmla="*/ 26033 h 514344"/>
                  <a:gd name="connsiteX2" fmla="*/ 145234 w 505756"/>
                  <a:gd name="connsiteY2" fmla="*/ 110803 h 514344"/>
                  <a:gd name="connsiteX3" fmla="*/ 228897 w 505756"/>
                  <a:gd name="connsiteY3" fmla="*/ 99976 h 514344"/>
                  <a:gd name="connsiteX4" fmla="*/ 271768 w 505756"/>
                  <a:gd name="connsiteY4" fmla="*/ 149386 h 514344"/>
                  <a:gd name="connsiteX5" fmla="*/ 346298 w 505756"/>
                  <a:gd name="connsiteY5" fmla="*/ 105044 h 514344"/>
                  <a:gd name="connsiteX6" fmla="*/ 356091 w 505756"/>
                  <a:gd name="connsiteY6" fmla="*/ 124320 h 514344"/>
                  <a:gd name="connsiteX7" fmla="*/ 438935 w 505756"/>
                  <a:gd name="connsiteY7" fmla="*/ 26033 h 514344"/>
                  <a:gd name="connsiteX8" fmla="*/ 505575 w 505756"/>
                  <a:gd name="connsiteY8" fmla="*/ 929 h 514344"/>
                  <a:gd name="connsiteX9" fmla="*/ 466667 w 505756"/>
                  <a:gd name="connsiteY9" fmla="*/ 280546 h 514344"/>
                  <a:gd name="connsiteX10" fmla="*/ 371447 w 505756"/>
                  <a:gd name="connsiteY10" fmla="*/ 495369 h 514344"/>
                  <a:gd name="connsiteX11" fmla="*/ 349316 w 505756"/>
                  <a:gd name="connsiteY11" fmla="*/ 283227 h 514344"/>
                  <a:gd name="connsiteX12" fmla="*/ 346441 w 505756"/>
                  <a:gd name="connsiteY12" fmla="*/ 373654 h 514344"/>
                  <a:gd name="connsiteX13" fmla="*/ 295815 w 505756"/>
                  <a:gd name="connsiteY13" fmla="*/ 263892 h 514344"/>
                  <a:gd name="connsiteX14" fmla="*/ 249614 w 505756"/>
                  <a:gd name="connsiteY14" fmla="*/ 422916 h 514344"/>
                  <a:gd name="connsiteX15" fmla="*/ 228272 w 505756"/>
                  <a:gd name="connsiteY15" fmla="*/ 260731 h 514344"/>
                  <a:gd name="connsiteX16" fmla="*/ 156238 w 505756"/>
                  <a:gd name="connsiteY16" fmla="*/ 514344 h 514344"/>
                  <a:gd name="connsiteX17" fmla="*/ 149780 w 505756"/>
                  <a:gd name="connsiteY17" fmla="*/ 160185 h 514344"/>
                  <a:gd name="connsiteX18" fmla="*/ 82147 w 505756"/>
                  <a:gd name="connsiteY18" fmla="*/ 371049 h 514344"/>
                  <a:gd name="connsiteX19" fmla="*/ 95816 w 505756"/>
                  <a:gd name="connsiteY19" fmla="*/ 135529 h 514344"/>
                  <a:gd name="connsiteX20" fmla="*/ 33410 w 505756"/>
                  <a:gd name="connsiteY20" fmla="*/ 249096 h 514344"/>
                  <a:gd name="connsiteX21" fmla="*/ 0 w 505756"/>
                  <a:gd name="connsiteY21" fmla="*/ 0 h 514344"/>
                  <a:gd name="connsiteX0" fmla="*/ 0 w 505756"/>
                  <a:gd name="connsiteY0" fmla="*/ 0 h 514344"/>
                  <a:gd name="connsiteX1" fmla="*/ 62390 w 505756"/>
                  <a:gd name="connsiteY1" fmla="*/ 26033 h 514344"/>
                  <a:gd name="connsiteX2" fmla="*/ 145234 w 505756"/>
                  <a:gd name="connsiteY2" fmla="*/ 110803 h 514344"/>
                  <a:gd name="connsiteX3" fmla="*/ 228897 w 505756"/>
                  <a:gd name="connsiteY3" fmla="*/ 99976 h 514344"/>
                  <a:gd name="connsiteX4" fmla="*/ 271768 w 505756"/>
                  <a:gd name="connsiteY4" fmla="*/ 149386 h 514344"/>
                  <a:gd name="connsiteX5" fmla="*/ 346298 w 505756"/>
                  <a:gd name="connsiteY5" fmla="*/ 105044 h 514344"/>
                  <a:gd name="connsiteX6" fmla="*/ 356091 w 505756"/>
                  <a:gd name="connsiteY6" fmla="*/ 124320 h 514344"/>
                  <a:gd name="connsiteX7" fmla="*/ 438935 w 505756"/>
                  <a:gd name="connsiteY7" fmla="*/ 26033 h 514344"/>
                  <a:gd name="connsiteX8" fmla="*/ 505575 w 505756"/>
                  <a:gd name="connsiteY8" fmla="*/ 929 h 514344"/>
                  <a:gd name="connsiteX9" fmla="*/ 466667 w 505756"/>
                  <a:gd name="connsiteY9" fmla="*/ 280546 h 514344"/>
                  <a:gd name="connsiteX10" fmla="*/ 371447 w 505756"/>
                  <a:gd name="connsiteY10" fmla="*/ 495369 h 514344"/>
                  <a:gd name="connsiteX11" fmla="*/ 349316 w 505756"/>
                  <a:gd name="connsiteY11" fmla="*/ 283227 h 514344"/>
                  <a:gd name="connsiteX12" fmla="*/ 346441 w 505756"/>
                  <a:gd name="connsiteY12" fmla="*/ 373654 h 514344"/>
                  <a:gd name="connsiteX13" fmla="*/ 295815 w 505756"/>
                  <a:gd name="connsiteY13" fmla="*/ 263892 h 514344"/>
                  <a:gd name="connsiteX14" fmla="*/ 249614 w 505756"/>
                  <a:gd name="connsiteY14" fmla="*/ 422916 h 514344"/>
                  <a:gd name="connsiteX15" fmla="*/ 228272 w 505756"/>
                  <a:gd name="connsiteY15" fmla="*/ 260731 h 514344"/>
                  <a:gd name="connsiteX16" fmla="*/ 156238 w 505756"/>
                  <a:gd name="connsiteY16" fmla="*/ 514344 h 514344"/>
                  <a:gd name="connsiteX17" fmla="*/ 149780 w 505756"/>
                  <a:gd name="connsiteY17" fmla="*/ 160185 h 514344"/>
                  <a:gd name="connsiteX18" fmla="*/ 82147 w 505756"/>
                  <a:gd name="connsiteY18" fmla="*/ 371049 h 514344"/>
                  <a:gd name="connsiteX19" fmla="*/ 95816 w 505756"/>
                  <a:gd name="connsiteY19" fmla="*/ 135529 h 514344"/>
                  <a:gd name="connsiteX20" fmla="*/ 33410 w 505756"/>
                  <a:gd name="connsiteY20" fmla="*/ 249096 h 514344"/>
                  <a:gd name="connsiteX21" fmla="*/ 0 w 505756"/>
                  <a:gd name="connsiteY21" fmla="*/ 0 h 514344"/>
                  <a:gd name="connsiteX0" fmla="*/ 0 w 505756"/>
                  <a:gd name="connsiteY0" fmla="*/ 0 h 514344"/>
                  <a:gd name="connsiteX1" fmla="*/ 62390 w 505756"/>
                  <a:gd name="connsiteY1" fmla="*/ 26033 h 514344"/>
                  <a:gd name="connsiteX2" fmla="*/ 145234 w 505756"/>
                  <a:gd name="connsiteY2" fmla="*/ 110803 h 514344"/>
                  <a:gd name="connsiteX3" fmla="*/ 228897 w 505756"/>
                  <a:gd name="connsiteY3" fmla="*/ 99976 h 514344"/>
                  <a:gd name="connsiteX4" fmla="*/ 271768 w 505756"/>
                  <a:gd name="connsiteY4" fmla="*/ 149386 h 514344"/>
                  <a:gd name="connsiteX5" fmla="*/ 346298 w 505756"/>
                  <a:gd name="connsiteY5" fmla="*/ 105044 h 514344"/>
                  <a:gd name="connsiteX6" fmla="*/ 356091 w 505756"/>
                  <a:gd name="connsiteY6" fmla="*/ 124320 h 514344"/>
                  <a:gd name="connsiteX7" fmla="*/ 438935 w 505756"/>
                  <a:gd name="connsiteY7" fmla="*/ 26033 h 514344"/>
                  <a:gd name="connsiteX8" fmla="*/ 505575 w 505756"/>
                  <a:gd name="connsiteY8" fmla="*/ 929 h 514344"/>
                  <a:gd name="connsiteX9" fmla="*/ 466667 w 505756"/>
                  <a:gd name="connsiteY9" fmla="*/ 280546 h 514344"/>
                  <a:gd name="connsiteX10" fmla="*/ 371447 w 505756"/>
                  <a:gd name="connsiteY10" fmla="*/ 495369 h 514344"/>
                  <a:gd name="connsiteX11" fmla="*/ 349316 w 505756"/>
                  <a:gd name="connsiteY11" fmla="*/ 283227 h 514344"/>
                  <a:gd name="connsiteX12" fmla="*/ 346441 w 505756"/>
                  <a:gd name="connsiteY12" fmla="*/ 373654 h 514344"/>
                  <a:gd name="connsiteX13" fmla="*/ 295815 w 505756"/>
                  <a:gd name="connsiteY13" fmla="*/ 263892 h 514344"/>
                  <a:gd name="connsiteX14" fmla="*/ 249614 w 505756"/>
                  <a:gd name="connsiteY14" fmla="*/ 422916 h 514344"/>
                  <a:gd name="connsiteX15" fmla="*/ 228272 w 505756"/>
                  <a:gd name="connsiteY15" fmla="*/ 260731 h 514344"/>
                  <a:gd name="connsiteX16" fmla="*/ 156238 w 505756"/>
                  <a:gd name="connsiteY16" fmla="*/ 514344 h 514344"/>
                  <a:gd name="connsiteX17" fmla="*/ 152162 w 505756"/>
                  <a:gd name="connsiteY17" fmla="*/ 193522 h 514344"/>
                  <a:gd name="connsiteX18" fmla="*/ 82147 w 505756"/>
                  <a:gd name="connsiteY18" fmla="*/ 371049 h 514344"/>
                  <a:gd name="connsiteX19" fmla="*/ 95816 w 505756"/>
                  <a:gd name="connsiteY19" fmla="*/ 135529 h 514344"/>
                  <a:gd name="connsiteX20" fmla="*/ 33410 w 505756"/>
                  <a:gd name="connsiteY20" fmla="*/ 249096 h 514344"/>
                  <a:gd name="connsiteX21" fmla="*/ 0 w 505756"/>
                  <a:gd name="connsiteY21" fmla="*/ 0 h 514344"/>
                  <a:gd name="connsiteX0" fmla="*/ 0 w 505756"/>
                  <a:gd name="connsiteY0" fmla="*/ 0 h 514344"/>
                  <a:gd name="connsiteX1" fmla="*/ 62390 w 505756"/>
                  <a:gd name="connsiteY1" fmla="*/ 26033 h 514344"/>
                  <a:gd name="connsiteX2" fmla="*/ 145234 w 505756"/>
                  <a:gd name="connsiteY2" fmla="*/ 110803 h 514344"/>
                  <a:gd name="connsiteX3" fmla="*/ 228897 w 505756"/>
                  <a:gd name="connsiteY3" fmla="*/ 99976 h 514344"/>
                  <a:gd name="connsiteX4" fmla="*/ 271768 w 505756"/>
                  <a:gd name="connsiteY4" fmla="*/ 149386 h 514344"/>
                  <a:gd name="connsiteX5" fmla="*/ 346298 w 505756"/>
                  <a:gd name="connsiteY5" fmla="*/ 105044 h 514344"/>
                  <a:gd name="connsiteX6" fmla="*/ 356091 w 505756"/>
                  <a:gd name="connsiteY6" fmla="*/ 124320 h 514344"/>
                  <a:gd name="connsiteX7" fmla="*/ 438935 w 505756"/>
                  <a:gd name="connsiteY7" fmla="*/ 26033 h 514344"/>
                  <a:gd name="connsiteX8" fmla="*/ 505575 w 505756"/>
                  <a:gd name="connsiteY8" fmla="*/ 929 h 514344"/>
                  <a:gd name="connsiteX9" fmla="*/ 466667 w 505756"/>
                  <a:gd name="connsiteY9" fmla="*/ 280546 h 514344"/>
                  <a:gd name="connsiteX10" fmla="*/ 371447 w 505756"/>
                  <a:gd name="connsiteY10" fmla="*/ 495369 h 514344"/>
                  <a:gd name="connsiteX11" fmla="*/ 349316 w 505756"/>
                  <a:gd name="connsiteY11" fmla="*/ 283227 h 514344"/>
                  <a:gd name="connsiteX12" fmla="*/ 346441 w 505756"/>
                  <a:gd name="connsiteY12" fmla="*/ 373654 h 514344"/>
                  <a:gd name="connsiteX13" fmla="*/ 295815 w 505756"/>
                  <a:gd name="connsiteY13" fmla="*/ 263892 h 514344"/>
                  <a:gd name="connsiteX14" fmla="*/ 249614 w 505756"/>
                  <a:gd name="connsiteY14" fmla="*/ 422916 h 514344"/>
                  <a:gd name="connsiteX15" fmla="*/ 228272 w 505756"/>
                  <a:gd name="connsiteY15" fmla="*/ 260731 h 514344"/>
                  <a:gd name="connsiteX16" fmla="*/ 156238 w 505756"/>
                  <a:gd name="connsiteY16" fmla="*/ 514344 h 514344"/>
                  <a:gd name="connsiteX17" fmla="*/ 152162 w 505756"/>
                  <a:gd name="connsiteY17" fmla="*/ 193522 h 514344"/>
                  <a:gd name="connsiteX18" fmla="*/ 82147 w 505756"/>
                  <a:gd name="connsiteY18" fmla="*/ 371049 h 514344"/>
                  <a:gd name="connsiteX19" fmla="*/ 95816 w 505756"/>
                  <a:gd name="connsiteY19" fmla="*/ 135529 h 514344"/>
                  <a:gd name="connsiteX20" fmla="*/ 33410 w 505756"/>
                  <a:gd name="connsiteY20" fmla="*/ 249096 h 514344"/>
                  <a:gd name="connsiteX21" fmla="*/ 0 w 505756"/>
                  <a:gd name="connsiteY21" fmla="*/ 0 h 514344"/>
                  <a:gd name="connsiteX0" fmla="*/ 0 w 505756"/>
                  <a:gd name="connsiteY0" fmla="*/ 0 h 495369"/>
                  <a:gd name="connsiteX1" fmla="*/ 62390 w 505756"/>
                  <a:gd name="connsiteY1" fmla="*/ 26033 h 495369"/>
                  <a:gd name="connsiteX2" fmla="*/ 145234 w 505756"/>
                  <a:gd name="connsiteY2" fmla="*/ 110803 h 495369"/>
                  <a:gd name="connsiteX3" fmla="*/ 228897 w 505756"/>
                  <a:gd name="connsiteY3" fmla="*/ 99976 h 495369"/>
                  <a:gd name="connsiteX4" fmla="*/ 271768 w 505756"/>
                  <a:gd name="connsiteY4" fmla="*/ 149386 h 495369"/>
                  <a:gd name="connsiteX5" fmla="*/ 346298 w 505756"/>
                  <a:gd name="connsiteY5" fmla="*/ 105044 h 495369"/>
                  <a:gd name="connsiteX6" fmla="*/ 356091 w 505756"/>
                  <a:gd name="connsiteY6" fmla="*/ 124320 h 495369"/>
                  <a:gd name="connsiteX7" fmla="*/ 438935 w 505756"/>
                  <a:gd name="connsiteY7" fmla="*/ 26033 h 495369"/>
                  <a:gd name="connsiteX8" fmla="*/ 505575 w 505756"/>
                  <a:gd name="connsiteY8" fmla="*/ 929 h 495369"/>
                  <a:gd name="connsiteX9" fmla="*/ 466667 w 505756"/>
                  <a:gd name="connsiteY9" fmla="*/ 280546 h 495369"/>
                  <a:gd name="connsiteX10" fmla="*/ 371447 w 505756"/>
                  <a:gd name="connsiteY10" fmla="*/ 495369 h 495369"/>
                  <a:gd name="connsiteX11" fmla="*/ 349316 w 505756"/>
                  <a:gd name="connsiteY11" fmla="*/ 283227 h 495369"/>
                  <a:gd name="connsiteX12" fmla="*/ 346441 w 505756"/>
                  <a:gd name="connsiteY12" fmla="*/ 373654 h 495369"/>
                  <a:gd name="connsiteX13" fmla="*/ 295815 w 505756"/>
                  <a:gd name="connsiteY13" fmla="*/ 263892 h 495369"/>
                  <a:gd name="connsiteX14" fmla="*/ 249614 w 505756"/>
                  <a:gd name="connsiteY14" fmla="*/ 422916 h 495369"/>
                  <a:gd name="connsiteX15" fmla="*/ 228272 w 505756"/>
                  <a:gd name="connsiteY15" fmla="*/ 260731 h 495369"/>
                  <a:gd name="connsiteX16" fmla="*/ 189576 w 505756"/>
                  <a:gd name="connsiteY16" fmla="*/ 492913 h 495369"/>
                  <a:gd name="connsiteX17" fmla="*/ 152162 w 505756"/>
                  <a:gd name="connsiteY17" fmla="*/ 193522 h 495369"/>
                  <a:gd name="connsiteX18" fmla="*/ 82147 w 505756"/>
                  <a:gd name="connsiteY18" fmla="*/ 371049 h 495369"/>
                  <a:gd name="connsiteX19" fmla="*/ 95816 w 505756"/>
                  <a:gd name="connsiteY19" fmla="*/ 135529 h 495369"/>
                  <a:gd name="connsiteX20" fmla="*/ 33410 w 505756"/>
                  <a:gd name="connsiteY20" fmla="*/ 249096 h 495369"/>
                  <a:gd name="connsiteX21" fmla="*/ 0 w 505756"/>
                  <a:gd name="connsiteY21" fmla="*/ 0 h 495369"/>
                  <a:gd name="connsiteX0" fmla="*/ 0 w 505756"/>
                  <a:gd name="connsiteY0" fmla="*/ 0 h 495369"/>
                  <a:gd name="connsiteX1" fmla="*/ 62390 w 505756"/>
                  <a:gd name="connsiteY1" fmla="*/ 26033 h 495369"/>
                  <a:gd name="connsiteX2" fmla="*/ 145234 w 505756"/>
                  <a:gd name="connsiteY2" fmla="*/ 110803 h 495369"/>
                  <a:gd name="connsiteX3" fmla="*/ 228897 w 505756"/>
                  <a:gd name="connsiteY3" fmla="*/ 99976 h 495369"/>
                  <a:gd name="connsiteX4" fmla="*/ 271768 w 505756"/>
                  <a:gd name="connsiteY4" fmla="*/ 149386 h 495369"/>
                  <a:gd name="connsiteX5" fmla="*/ 346298 w 505756"/>
                  <a:gd name="connsiteY5" fmla="*/ 105044 h 495369"/>
                  <a:gd name="connsiteX6" fmla="*/ 356091 w 505756"/>
                  <a:gd name="connsiteY6" fmla="*/ 124320 h 495369"/>
                  <a:gd name="connsiteX7" fmla="*/ 438935 w 505756"/>
                  <a:gd name="connsiteY7" fmla="*/ 26033 h 495369"/>
                  <a:gd name="connsiteX8" fmla="*/ 505575 w 505756"/>
                  <a:gd name="connsiteY8" fmla="*/ 929 h 495369"/>
                  <a:gd name="connsiteX9" fmla="*/ 466667 w 505756"/>
                  <a:gd name="connsiteY9" fmla="*/ 280546 h 495369"/>
                  <a:gd name="connsiteX10" fmla="*/ 371447 w 505756"/>
                  <a:gd name="connsiteY10" fmla="*/ 495369 h 495369"/>
                  <a:gd name="connsiteX11" fmla="*/ 349316 w 505756"/>
                  <a:gd name="connsiteY11" fmla="*/ 283227 h 495369"/>
                  <a:gd name="connsiteX12" fmla="*/ 346441 w 505756"/>
                  <a:gd name="connsiteY12" fmla="*/ 373654 h 495369"/>
                  <a:gd name="connsiteX13" fmla="*/ 295815 w 505756"/>
                  <a:gd name="connsiteY13" fmla="*/ 263892 h 495369"/>
                  <a:gd name="connsiteX14" fmla="*/ 256758 w 505756"/>
                  <a:gd name="connsiteY14" fmla="*/ 380053 h 495369"/>
                  <a:gd name="connsiteX15" fmla="*/ 228272 w 505756"/>
                  <a:gd name="connsiteY15" fmla="*/ 260731 h 495369"/>
                  <a:gd name="connsiteX16" fmla="*/ 189576 w 505756"/>
                  <a:gd name="connsiteY16" fmla="*/ 492913 h 495369"/>
                  <a:gd name="connsiteX17" fmla="*/ 152162 w 505756"/>
                  <a:gd name="connsiteY17" fmla="*/ 193522 h 495369"/>
                  <a:gd name="connsiteX18" fmla="*/ 82147 w 505756"/>
                  <a:gd name="connsiteY18" fmla="*/ 371049 h 495369"/>
                  <a:gd name="connsiteX19" fmla="*/ 95816 w 505756"/>
                  <a:gd name="connsiteY19" fmla="*/ 135529 h 495369"/>
                  <a:gd name="connsiteX20" fmla="*/ 33410 w 505756"/>
                  <a:gd name="connsiteY20" fmla="*/ 249096 h 495369"/>
                  <a:gd name="connsiteX21" fmla="*/ 0 w 505756"/>
                  <a:gd name="connsiteY21" fmla="*/ 0 h 495369"/>
                  <a:gd name="connsiteX0" fmla="*/ 0 w 505756"/>
                  <a:gd name="connsiteY0" fmla="*/ 0 h 495369"/>
                  <a:gd name="connsiteX1" fmla="*/ 62390 w 505756"/>
                  <a:gd name="connsiteY1" fmla="*/ 26033 h 495369"/>
                  <a:gd name="connsiteX2" fmla="*/ 145234 w 505756"/>
                  <a:gd name="connsiteY2" fmla="*/ 110803 h 495369"/>
                  <a:gd name="connsiteX3" fmla="*/ 228897 w 505756"/>
                  <a:gd name="connsiteY3" fmla="*/ 99976 h 495369"/>
                  <a:gd name="connsiteX4" fmla="*/ 271768 w 505756"/>
                  <a:gd name="connsiteY4" fmla="*/ 149386 h 495369"/>
                  <a:gd name="connsiteX5" fmla="*/ 346298 w 505756"/>
                  <a:gd name="connsiteY5" fmla="*/ 105044 h 495369"/>
                  <a:gd name="connsiteX6" fmla="*/ 356091 w 505756"/>
                  <a:gd name="connsiteY6" fmla="*/ 124320 h 495369"/>
                  <a:gd name="connsiteX7" fmla="*/ 438935 w 505756"/>
                  <a:gd name="connsiteY7" fmla="*/ 26033 h 495369"/>
                  <a:gd name="connsiteX8" fmla="*/ 505575 w 505756"/>
                  <a:gd name="connsiteY8" fmla="*/ 929 h 495369"/>
                  <a:gd name="connsiteX9" fmla="*/ 466667 w 505756"/>
                  <a:gd name="connsiteY9" fmla="*/ 280546 h 495369"/>
                  <a:gd name="connsiteX10" fmla="*/ 371447 w 505756"/>
                  <a:gd name="connsiteY10" fmla="*/ 495369 h 495369"/>
                  <a:gd name="connsiteX11" fmla="*/ 349316 w 505756"/>
                  <a:gd name="connsiteY11" fmla="*/ 283227 h 495369"/>
                  <a:gd name="connsiteX12" fmla="*/ 346441 w 505756"/>
                  <a:gd name="connsiteY12" fmla="*/ 373654 h 495369"/>
                  <a:gd name="connsiteX13" fmla="*/ 295815 w 505756"/>
                  <a:gd name="connsiteY13" fmla="*/ 263892 h 495369"/>
                  <a:gd name="connsiteX14" fmla="*/ 256758 w 505756"/>
                  <a:gd name="connsiteY14" fmla="*/ 380053 h 495369"/>
                  <a:gd name="connsiteX15" fmla="*/ 225890 w 505756"/>
                  <a:gd name="connsiteY15" fmla="*/ 244063 h 495369"/>
                  <a:gd name="connsiteX16" fmla="*/ 189576 w 505756"/>
                  <a:gd name="connsiteY16" fmla="*/ 492913 h 495369"/>
                  <a:gd name="connsiteX17" fmla="*/ 152162 w 505756"/>
                  <a:gd name="connsiteY17" fmla="*/ 193522 h 495369"/>
                  <a:gd name="connsiteX18" fmla="*/ 82147 w 505756"/>
                  <a:gd name="connsiteY18" fmla="*/ 371049 h 495369"/>
                  <a:gd name="connsiteX19" fmla="*/ 95816 w 505756"/>
                  <a:gd name="connsiteY19" fmla="*/ 135529 h 495369"/>
                  <a:gd name="connsiteX20" fmla="*/ 33410 w 505756"/>
                  <a:gd name="connsiteY20" fmla="*/ 249096 h 495369"/>
                  <a:gd name="connsiteX21" fmla="*/ 0 w 505756"/>
                  <a:gd name="connsiteY21" fmla="*/ 0 h 495369"/>
                  <a:gd name="connsiteX0" fmla="*/ 0 w 505756"/>
                  <a:gd name="connsiteY0" fmla="*/ 0 h 495369"/>
                  <a:gd name="connsiteX1" fmla="*/ 62390 w 505756"/>
                  <a:gd name="connsiteY1" fmla="*/ 26033 h 495369"/>
                  <a:gd name="connsiteX2" fmla="*/ 145234 w 505756"/>
                  <a:gd name="connsiteY2" fmla="*/ 110803 h 495369"/>
                  <a:gd name="connsiteX3" fmla="*/ 228897 w 505756"/>
                  <a:gd name="connsiteY3" fmla="*/ 99976 h 495369"/>
                  <a:gd name="connsiteX4" fmla="*/ 271768 w 505756"/>
                  <a:gd name="connsiteY4" fmla="*/ 149386 h 495369"/>
                  <a:gd name="connsiteX5" fmla="*/ 346298 w 505756"/>
                  <a:gd name="connsiteY5" fmla="*/ 105044 h 495369"/>
                  <a:gd name="connsiteX6" fmla="*/ 356091 w 505756"/>
                  <a:gd name="connsiteY6" fmla="*/ 124320 h 495369"/>
                  <a:gd name="connsiteX7" fmla="*/ 438935 w 505756"/>
                  <a:gd name="connsiteY7" fmla="*/ 26033 h 495369"/>
                  <a:gd name="connsiteX8" fmla="*/ 505575 w 505756"/>
                  <a:gd name="connsiteY8" fmla="*/ 929 h 495369"/>
                  <a:gd name="connsiteX9" fmla="*/ 466667 w 505756"/>
                  <a:gd name="connsiteY9" fmla="*/ 280546 h 495369"/>
                  <a:gd name="connsiteX10" fmla="*/ 371447 w 505756"/>
                  <a:gd name="connsiteY10" fmla="*/ 495369 h 495369"/>
                  <a:gd name="connsiteX11" fmla="*/ 349316 w 505756"/>
                  <a:gd name="connsiteY11" fmla="*/ 283227 h 495369"/>
                  <a:gd name="connsiteX12" fmla="*/ 346441 w 505756"/>
                  <a:gd name="connsiteY12" fmla="*/ 373654 h 495369"/>
                  <a:gd name="connsiteX13" fmla="*/ 295815 w 505756"/>
                  <a:gd name="connsiteY13" fmla="*/ 263892 h 495369"/>
                  <a:gd name="connsiteX14" fmla="*/ 256758 w 505756"/>
                  <a:gd name="connsiteY14" fmla="*/ 380053 h 495369"/>
                  <a:gd name="connsiteX15" fmla="*/ 225890 w 505756"/>
                  <a:gd name="connsiteY15" fmla="*/ 244063 h 495369"/>
                  <a:gd name="connsiteX16" fmla="*/ 189576 w 505756"/>
                  <a:gd name="connsiteY16" fmla="*/ 492913 h 495369"/>
                  <a:gd name="connsiteX17" fmla="*/ 152162 w 505756"/>
                  <a:gd name="connsiteY17" fmla="*/ 193522 h 495369"/>
                  <a:gd name="connsiteX18" fmla="*/ 82147 w 505756"/>
                  <a:gd name="connsiteY18" fmla="*/ 371049 h 495369"/>
                  <a:gd name="connsiteX19" fmla="*/ 95816 w 505756"/>
                  <a:gd name="connsiteY19" fmla="*/ 135529 h 495369"/>
                  <a:gd name="connsiteX20" fmla="*/ 33410 w 505756"/>
                  <a:gd name="connsiteY20" fmla="*/ 249096 h 495369"/>
                  <a:gd name="connsiteX21" fmla="*/ 0 w 505756"/>
                  <a:gd name="connsiteY21" fmla="*/ 0 h 495369"/>
                  <a:gd name="connsiteX0" fmla="*/ 0 w 505756"/>
                  <a:gd name="connsiteY0" fmla="*/ 0 h 495369"/>
                  <a:gd name="connsiteX1" fmla="*/ 62390 w 505756"/>
                  <a:gd name="connsiteY1" fmla="*/ 26033 h 495369"/>
                  <a:gd name="connsiteX2" fmla="*/ 145234 w 505756"/>
                  <a:gd name="connsiteY2" fmla="*/ 110803 h 495369"/>
                  <a:gd name="connsiteX3" fmla="*/ 228897 w 505756"/>
                  <a:gd name="connsiteY3" fmla="*/ 99976 h 495369"/>
                  <a:gd name="connsiteX4" fmla="*/ 271768 w 505756"/>
                  <a:gd name="connsiteY4" fmla="*/ 149386 h 495369"/>
                  <a:gd name="connsiteX5" fmla="*/ 346298 w 505756"/>
                  <a:gd name="connsiteY5" fmla="*/ 105044 h 495369"/>
                  <a:gd name="connsiteX6" fmla="*/ 356091 w 505756"/>
                  <a:gd name="connsiteY6" fmla="*/ 124320 h 495369"/>
                  <a:gd name="connsiteX7" fmla="*/ 438935 w 505756"/>
                  <a:gd name="connsiteY7" fmla="*/ 26033 h 495369"/>
                  <a:gd name="connsiteX8" fmla="*/ 505575 w 505756"/>
                  <a:gd name="connsiteY8" fmla="*/ 929 h 495369"/>
                  <a:gd name="connsiteX9" fmla="*/ 466667 w 505756"/>
                  <a:gd name="connsiteY9" fmla="*/ 280546 h 495369"/>
                  <a:gd name="connsiteX10" fmla="*/ 371447 w 505756"/>
                  <a:gd name="connsiteY10" fmla="*/ 495369 h 495369"/>
                  <a:gd name="connsiteX11" fmla="*/ 349316 w 505756"/>
                  <a:gd name="connsiteY11" fmla="*/ 283227 h 495369"/>
                  <a:gd name="connsiteX12" fmla="*/ 346441 w 505756"/>
                  <a:gd name="connsiteY12" fmla="*/ 373654 h 495369"/>
                  <a:gd name="connsiteX13" fmla="*/ 295815 w 505756"/>
                  <a:gd name="connsiteY13" fmla="*/ 263892 h 495369"/>
                  <a:gd name="connsiteX14" fmla="*/ 256758 w 505756"/>
                  <a:gd name="connsiteY14" fmla="*/ 380053 h 495369"/>
                  <a:gd name="connsiteX15" fmla="*/ 225890 w 505756"/>
                  <a:gd name="connsiteY15" fmla="*/ 244063 h 495369"/>
                  <a:gd name="connsiteX16" fmla="*/ 189576 w 505756"/>
                  <a:gd name="connsiteY16" fmla="*/ 492913 h 495369"/>
                  <a:gd name="connsiteX17" fmla="*/ 152162 w 505756"/>
                  <a:gd name="connsiteY17" fmla="*/ 193522 h 495369"/>
                  <a:gd name="connsiteX18" fmla="*/ 82147 w 505756"/>
                  <a:gd name="connsiteY18" fmla="*/ 371049 h 495369"/>
                  <a:gd name="connsiteX19" fmla="*/ 95816 w 505756"/>
                  <a:gd name="connsiteY19" fmla="*/ 135529 h 495369"/>
                  <a:gd name="connsiteX20" fmla="*/ 33410 w 505756"/>
                  <a:gd name="connsiteY20" fmla="*/ 249096 h 495369"/>
                  <a:gd name="connsiteX21" fmla="*/ 0 w 505756"/>
                  <a:gd name="connsiteY21" fmla="*/ 0 h 495369"/>
                  <a:gd name="connsiteX0" fmla="*/ 0 w 498612"/>
                  <a:gd name="connsiteY0" fmla="*/ 0 h 495369"/>
                  <a:gd name="connsiteX1" fmla="*/ 55246 w 498612"/>
                  <a:gd name="connsiteY1" fmla="*/ 26033 h 495369"/>
                  <a:gd name="connsiteX2" fmla="*/ 138090 w 498612"/>
                  <a:gd name="connsiteY2" fmla="*/ 110803 h 495369"/>
                  <a:gd name="connsiteX3" fmla="*/ 221753 w 498612"/>
                  <a:gd name="connsiteY3" fmla="*/ 99976 h 495369"/>
                  <a:gd name="connsiteX4" fmla="*/ 264624 w 498612"/>
                  <a:gd name="connsiteY4" fmla="*/ 149386 h 495369"/>
                  <a:gd name="connsiteX5" fmla="*/ 339154 w 498612"/>
                  <a:gd name="connsiteY5" fmla="*/ 105044 h 495369"/>
                  <a:gd name="connsiteX6" fmla="*/ 348947 w 498612"/>
                  <a:gd name="connsiteY6" fmla="*/ 124320 h 495369"/>
                  <a:gd name="connsiteX7" fmla="*/ 431791 w 498612"/>
                  <a:gd name="connsiteY7" fmla="*/ 26033 h 495369"/>
                  <a:gd name="connsiteX8" fmla="*/ 498431 w 498612"/>
                  <a:gd name="connsiteY8" fmla="*/ 929 h 495369"/>
                  <a:gd name="connsiteX9" fmla="*/ 459523 w 498612"/>
                  <a:gd name="connsiteY9" fmla="*/ 280546 h 495369"/>
                  <a:gd name="connsiteX10" fmla="*/ 364303 w 498612"/>
                  <a:gd name="connsiteY10" fmla="*/ 495369 h 495369"/>
                  <a:gd name="connsiteX11" fmla="*/ 342172 w 498612"/>
                  <a:gd name="connsiteY11" fmla="*/ 283227 h 495369"/>
                  <a:gd name="connsiteX12" fmla="*/ 339297 w 498612"/>
                  <a:gd name="connsiteY12" fmla="*/ 373654 h 495369"/>
                  <a:gd name="connsiteX13" fmla="*/ 288671 w 498612"/>
                  <a:gd name="connsiteY13" fmla="*/ 263892 h 495369"/>
                  <a:gd name="connsiteX14" fmla="*/ 249614 w 498612"/>
                  <a:gd name="connsiteY14" fmla="*/ 380053 h 495369"/>
                  <a:gd name="connsiteX15" fmla="*/ 218746 w 498612"/>
                  <a:gd name="connsiteY15" fmla="*/ 244063 h 495369"/>
                  <a:gd name="connsiteX16" fmla="*/ 182432 w 498612"/>
                  <a:gd name="connsiteY16" fmla="*/ 492913 h 495369"/>
                  <a:gd name="connsiteX17" fmla="*/ 145018 w 498612"/>
                  <a:gd name="connsiteY17" fmla="*/ 193522 h 495369"/>
                  <a:gd name="connsiteX18" fmla="*/ 75003 w 498612"/>
                  <a:gd name="connsiteY18" fmla="*/ 371049 h 495369"/>
                  <a:gd name="connsiteX19" fmla="*/ 88672 w 498612"/>
                  <a:gd name="connsiteY19" fmla="*/ 135529 h 495369"/>
                  <a:gd name="connsiteX20" fmla="*/ 26266 w 498612"/>
                  <a:gd name="connsiteY20" fmla="*/ 249096 h 495369"/>
                  <a:gd name="connsiteX21" fmla="*/ 0 w 498612"/>
                  <a:gd name="connsiteY21" fmla="*/ 0 h 495369"/>
                  <a:gd name="connsiteX0" fmla="*/ 0 w 498612"/>
                  <a:gd name="connsiteY0" fmla="*/ 0 h 495369"/>
                  <a:gd name="connsiteX1" fmla="*/ 55246 w 498612"/>
                  <a:gd name="connsiteY1" fmla="*/ 26033 h 495369"/>
                  <a:gd name="connsiteX2" fmla="*/ 138090 w 498612"/>
                  <a:gd name="connsiteY2" fmla="*/ 110803 h 495369"/>
                  <a:gd name="connsiteX3" fmla="*/ 221753 w 498612"/>
                  <a:gd name="connsiteY3" fmla="*/ 99976 h 495369"/>
                  <a:gd name="connsiteX4" fmla="*/ 264624 w 498612"/>
                  <a:gd name="connsiteY4" fmla="*/ 149386 h 495369"/>
                  <a:gd name="connsiteX5" fmla="*/ 339154 w 498612"/>
                  <a:gd name="connsiteY5" fmla="*/ 105044 h 495369"/>
                  <a:gd name="connsiteX6" fmla="*/ 348947 w 498612"/>
                  <a:gd name="connsiteY6" fmla="*/ 124320 h 495369"/>
                  <a:gd name="connsiteX7" fmla="*/ 431791 w 498612"/>
                  <a:gd name="connsiteY7" fmla="*/ 26033 h 495369"/>
                  <a:gd name="connsiteX8" fmla="*/ 498431 w 498612"/>
                  <a:gd name="connsiteY8" fmla="*/ 929 h 495369"/>
                  <a:gd name="connsiteX9" fmla="*/ 459523 w 498612"/>
                  <a:gd name="connsiteY9" fmla="*/ 280546 h 495369"/>
                  <a:gd name="connsiteX10" fmla="*/ 364303 w 498612"/>
                  <a:gd name="connsiteY10" fmla="*/ 495369 h 495369"/>
                  <a:gd name="connsiteX11" fmla="*/ 342172 w 498612"/>
                  <a:gd name="connsiteY11" fmla="*/ 283227 h 495369"/>
                  <a:gd name="connsiteX12" fmla="*/ 317866 w 498612"/>
                  <a:gd name="connsiteY12" fmla="*/ 373654 h 495369"/>
                  <a:gd name="connsiteX13" fmla="*/ 288671 w 498612"/>
                  <a:gd name="connsiteY13" fmla="*/ 263892 h 495369"/>
                  <a:gd name="connsiteX14" fmla="*/ 249614 w 498612"/>
                  <a:gd name="connsiteY14" fmla="*/ 380053 h 495369"/>
                  <a:gd name="connsiteX15" fmla="*/ 218746 w 498612"/>
                  <a:gd name="connsiteY15" fmla="*/ 244063 h 495369"/>
                  <a:gd name="connsiteX16" fmla="*/ 182432 w 498612"/>
                  <a:gd name="connsiteY16" fmla="*/ 492913 h 495369"/>
                  <a:gd name="connsiteX17" fmla="*/ 145018 w 498612"/>
                  <a:gd name="connsiteY17" fmla="*/ 193522 h 495369"/>
                  <a:gd name="connsiteX18" fmla="*/ 75003 w 498612"/>
                  <a:gd name="connsiteY18" fmla="*/ 371049 h 495369"/>
                  <a:gd name="connsiteX19" fmla="*/ 88672 w 498612"/>
                  <a:gd name="connsiteY19" fmla="*/ 135529 h 495369"/>
                  <a:gd name="connsiteX20" fmla="*/ 26266 w 498612"/>
                  <a:gd name="connsiteY20" fmla="*/ 249096 h 495369"/>
                  <a:gd name="connsiteX21" fmla="*/ 0 w 498612"/>
                  <a:gd name="connsiteY21" fmla="*/ 0 h 495369"/>
                  <a:gd name="connsiteX0" fmla="*/ 0 w 498612"/>
                  <a:gd name="connsiteY0" fmla="*/ 0 h 495369"/>
                  <a:gd name="connsiteX1" fmla="*/ 55246 w 498612"/>
                  <a:gd name="connsiteY1" fmla="*/ 26033 h 495369"/>
                  <a:gd name="connsiteX2" fmla="*/ 138090 w 498612"/>
                  <a:gd name="connsiteY2" fmla="*/ 110803 h 495369"/>
                  <a:gd name="connsiteX3" fmla="*/ 221753 w 498612"/>
                  <a:gd name="connsiteY3" fmla="*/ 99976 h 495369"/>
                  <a:gd name="connsiteX4" fmla="*/ 264624 w 498612"/>
                  <a:gd name="connsiteY4" fmla="*/ 149386 h 495369"/>
                  <a:gd name="connsiteX5" fmla="*/ 339154 w 498612"/>
                  <a:gd name="connsiteY5" fmla="*/ 105044 h 495369"/>
                  <a:gd name="connsiteX6" fmla="*/ 348947 w 498612"/>
                  <a:gd name="connsiteY6" fmla="*/ 124320 h 495369"/>
                  <a:gd name="connsiteX7" fmla="*/ 431791 w 498612"/>
                  <a:gd name="connsiteY7" fmla="*/ 26033 h 495369"/>
                  <a:gd name="connsiteX8" fmla="*/ 498431 w 498612"/>
                  <a:gd name="connsiteY8" fmla="*/ 929 h 495369"/>
                  <a:gd name="connsiteX9" fmla="*/ 459523 w 498612"/>
                  <a:gd name="connsiteY9" fmla="*/ 280546 h 495369"/>
                  <a:gd name="connsiteX10" fmla="*/ 364303 w 498612"/>
                  <a:gd name="connsiteY10" fmla="*/ 495369 h 495369"/>
                  <a:gd name="connsiteX11" fmla="*/ 342172 w 498612"/>
                  <a:gd name="connsiteY11" fmla="*/ 283227 h 495369"/>
                  <a:gd name="connsiteX12" fmla="*/ 317866 w 498612"/>
                  <a:gd name="connsiteY12" fmla="*/ 373654 h 495369"/>
                  <a:gd name="connsiteX13" fmla="*/ 288671 w 498612"/>
                  <a:gd name="connsiteY13" fmla="*/ 263892 h 495369"/>
                  <a:gd name="connsiteX14" fmla="*/ 249614 w 498612"/>
                  <a:gd name="connsiteY14" fmla="*/ 380053 h 495369"/>
                  <a:gd name="connsiteX15" fmla="*/ 218746 w 498612"/>
                  <a:gd name="connsiteY15" fmla="*/ 244063 h 495369"/>
                  <a:gd name="connsiteX16" fmla="*/ 182432 w 498612"/>
                  <a:gd name="connsiteY16" fmla="*/ 492913 h 495369"/>
                  <a:gd name="connsiteX17" fmla="*/ 145018 w 498612"/>
                  <a:gd name="connsiteY17" fmla="*/ 193522 h 495369"/>
                  <a:gd name="connsiteX18" fmla="*/ 75003 w 498612"/>
                  <a:gd name="connsiteY18" fmla="*/ 371049 h 495369"/>
                  <a:gd name="connsiteX19" fmla="*/ 88672 w 498612"/>
                  <a:gd name="connsiteY19" fmla="*/ 135529 h 495369"/>
                  <a:gd name="connsiteX20" fmla="*/ 26266 w 498612"/>
                  <a:gd name="connsiteY20" fmla="*/ 249096 h 495369"/>
                  <a:gd name="connsiteX21" fmla="*/ 0 w 498612"/>
                  <a:gd name="connsiteY21" fmla="*/ 0 h 495369"/>
                  <a:gd name="connsiteX0" fmla="*/ 0 w 498612"/>
                  <a:gd name="connsiteY0" fmla="*/ 27646 h 494440"/>
                  <a:gd name="connsiteX1" fmla="*/ 55246 w 498612"/>
                  <a:gd name="connsiteY1" fmla="*/ 25104 h 494440"/>
                  <a:gd name="connsiteX2" fmla="*/ 138090 w 498612"/>
                  <a:gd name="connsiteY2" fmla="*/ 109874 h 494440"/>
                  <a:gd name="connsiteX3" fmla="*/ 221753 w 498612"/>
                  <a:gd name="connsiteY3" fmla="*/ 99047 h 494440"/>
                  <a:gd name="connsiteX4" fmla="*/ 264624 w 498612"/>
                  <a:gd name="connsiteY4" fmla="*/ 148457 h 494440"/>
                  <a:gd name="connsiteX5" fmla="*/ 339154 w 498612"/>
                  <a:gd name="connsiteY5" fmla="*/ 104115 h 494440"/>
                  <a:gd name="connsiteX6" fmla="*/ 348947 w 498612"/>
                  <a:gd name="connsiteY6" fmla="*/ 123391 h 494440"/>
                  <a:gd name="connsiteX7" fmla="*/ 431791 w 498612"/>
                  <a:gd name="connsiteY7" fmla="*/ 25104 h 494440"/>
                  <a:gd name="connsiteX8" fmla="*/ 498431 w 498612"/>
                  <a:gd name="connsiteY8" fmla="*/ 0 h 494440"/>
                  <a:gd name="connsiteX9" fmla="*/ 459523 w 498612"/>
                  <a:gd name="connsiteY9" fmla="*/ 279617 h 494440"/>
                  <a:gd name="connsiteX10" fmla="*/ 364303 w 498612"/>
                  <a:gd name="connsiteY10" fmla="*/ 494440 h 494440"/>
                  <a:gd name="connsiteX11" fmla="*/ 342172 w 498612"/>
                  <a:gd name="connsiteY11" fmla="*/ 282298 h 494440"/>
                  <a:gd name="connsiteX12" fmla="*/ 317866 w 498612"/>
                  <a:gd name="connsiteY12" fmla="*/ 372725 h 494440"/>
                  <a:gd name="connsiteX13" fmla="*/ 288671 w 498612"/>
                  <a:gd name="connsiteY13" fmla="*/ 262963 h 494440"/>
                  <a:gd name="connsiteX14" fmla="*/ 249614 w 498612"/>
                  <a:gd name="connsiteY14" fmla="*/ 379124 h 494440"/>
                  <a:gd name="connsiteX15" fmla="*/ 218746 w 498612"/>
                  <a:gd name="connsiteY15" fmla="*/ 243134 h 494440"/>
                  <a:gd name="connsiteX16" fmla="*/ 182432 w 498612"/>
                  <a:gd name="connsiteY16" fmla="*/ 491984 h 494440"/>
                  <a:gd name="connsiteX17" fmla="*/ 145018 w 498612"/>
                  <a:gd name="connsiteY17" fmla="*/ 192593 h 494440"/>
                  <a:gd name="connsiteX18" fmla="*/ 75003 w 498612"/>
                  <a:gd name="connsiteY18" fmla="*/ 370120 h 494440"/>
                  <a:gd name="connsiteX19" fmla="*/ 88672 w 498612"/>
                  <a:gd name="connsiteY19" fmla="*/ 134600 h 494440"/>
                  <a:gd name="connsiteX20" fmla="*/ 26266 w 498612"/>
                  <a:gd name="connsiteY20" fmla="*/ 248167 h 494440"/>
                  <a:gd name="connsiteX21" fmla="*/ 0 w 498612"/>
                  <a:gd name="connsiteY21" fmla="*/ 27646 h 494440"/>
                  <a:gd name="connsiteX0" fmla="*/ 0 w 498612"/>
                  <a:gd name="connsiteY0" fmla="*/ 27646 h 494440"/>
                  <a:gd name="connsiteX1" fmla="*/ 55246 w 498612"/>
                  <a:gd name="connsiteY1" fmla="*/ 56060 h 494440"/>
                  <a:gd name="connsiteX2" fmla="*/ 138090 w 498612"/>
                  <a:gd name="connsiteY2" fmla="*/ 109874 h 494440"/>
                  <a:gd name="connsiteX3" fmla="*/ 221753 w 498612"/>
                  <a:gd name="connsiteY3" fmla="*/ 99047 h 494440"/>
                  <a:gd name="connsiteX4" fmla="*/ 264624 w 498612"/>
                  <a:gd name="connsiteY4" fmla="*/ 148457 h 494440"/>
                  <a:gd name="connsiteX5" fmla="*/ 339154 w 498612"/>
                  <a:gd name="connsiteY5" fmla="*/ 104115 h 494440"/>
                  <a:gd name="connsiteX6" fmla="*/ 348947 w 498612"/>
                  <a:gd name="connsiteY6" fmla="*/ 123391 h 494440"/>
                  <a:gd name="connsiteX7" fmla="*/ 431791 w 498612"/>
                  <a:gd name="connsiteY7" fmla="*/ 25104 h 494440"/>
                  <a:gd name="connsiteX8" fmla="*/ 498431 w 498612"/>
                  <a:gd name="connsiteY8" fmla="*/ 0 h 494440"/>
                  <a:gd name="connsiteX9" fmla="*/ 459523 w 498612"/>
                  <a:gd name="connsiteY9" fmla="*/ 279617 h 494440"/>
                  <a:gd name="connsiteX10" fmla="*/ 364303 w 498612"/>
                  <a:gd name="connsiteY10" fmla="*/ 494440 h 494440"/>
                  <a:gd name="connsiteX11" fmla="*/ 342172 w 498612"/>
                  <a:gd name="connsiteY11" fmla="*/ 282298 h 494440"/>
                  <a:gd name="connsiteX12" fmla="*/ 317866 w 498612"/>
                  <a:gd name="connsiteY12" fmla="*/ 372725 h 494440"/>
                  <a:gd name="connsiteX13" fmla="*/ 288671 w 498612"/>
                  <a:gd name="connsiteY13" fmla="*/ 262963 h 494440"/>
                  <a:gd name="connsiteX14" fmla="*/ 249614 w 498612"/>
                  <a:gd name="connsiteY14" fmla="*/ 379124 h 494440"/>
                  <a:gd name="connsiteX15" fmla="*/ 218746 w 498612"/>
                  <a:gd name="connsiteY15" fmla="*/ 243134 h 494440"/>
                  <a:gd name="connsiteX16" fmla="*/ 182432 w 498612"/>
                  <a:gd name="connsiteY16" fmla="*/ 491984 h 494440"/>
                  <a:gd name="connsiteX17" fmla="*/ 145018 w 498612"/>
                  <a:gd name="connsiteY17" fmla="*/ 192593 h 494440"/>
                  <a:gd name="connsiteX18" fmla="*/ 75003 w 498612"/>
                  <a:gd name="connsiteY18" fmla="*/ 370120 h 494440"/>
                  <a:gd name="connsiteX19" fmla="*/ 88672 w 498612"/>
                  <a:gd name="connsiteY19" fmla="*/ 134600 h 494440"/>
                  <a:gd name="connsiteX20" fmla="*/ 26266 w 498612"/>
                  <a:gd name="connsiteY20" fmla="*/ 248167 h 494440"/>
                  <a:gd name="connsiteX21" fmla="*/ 0 w 498612"/>
                  <a:gd name="connsiteY21" fmla="*/ 27646 h 494440"/>
                  <a:gd name="connsiteX0" fmla="*/ 0 w 498612"/>
                  <a:gd name="connsiteY0" fmla="*/ 27646 h 494440"/>
                  <a:gd name="connsiteX1" fmla="*/ 74296 w 498612"/>
                  <a:gd name="connsiteY1" fmla="*/ 56060 h 494440"/>
                  <a:gd name="connsiteX2" fmla="*/ 138090 w 498612"/>
                  <a:gd name="connsiteY2" fmla="*/ 109874 h 494440"/>
                  <a:gd name="connsiteX3" fmla="*/ 221753 w 498612"/>
                  <a:gd name="connsiteY3" fmla="*/ 99047 h 494440"/>
                  <a:gd name="connsiteX4" fmla="*/ 264624 w 498612"/>
                  <a:gd name="connsiteY4" fmla="*/ 148457 h 494440"/>
                  <a:gd name="connsiteX5" fmla="*/ 339154 w 498612"/>
                  <a:gd name="connsiteY5" fmla="*/ 104115 h 494440"/>
                  <a:gd name="connsiteX6" fmla="*/ 348947 w 498612"/>
                  <a:gd name="connsiteY6" fmla="*/ 123391 h 494440"/>
                  <a:gd name="connsiteX7" fmla="*/ 431791 w 498612"/>
                  <a:gd name="connsiteY7" fmla="*/ 25104 h 494440"/>
                  <a:gd name="connsiteX8" fmla="*/ 498431 w 498612"/>
                  <a:gd name="connsiteY8" fmla="*/ 0 h 494440"/>
                  <a:gd name="connsiteX9" fmla="*/ 459523 w 498612"/>
                  <a:gd name="connsiteY9" fmla="*/ 279617 h 494440"/>
                  <a:gd name="connsiteX10" fmla="*/ 364303 w 498612"/>
                  <a:gd name="connsiteY10" fmla="*/ 494440 h 494440"/>
                  <a:gd name="connsiteX11" fmla="*/ 342172 w 498612"/>
                  <a:gd name="connsiteY11" fmla="*/ 282298 h 494440"/>
                  <a:gd name="connsiteX12" fmla="*/ 317866 w 498612"/>
                  <a:gd name="connsiteY12" fmla="*/ 372725 h 494440"/>
                  <a:gd name="connsiteX13" fmla="*/ 288671 w 498612"/>
                  <a:gd name="connsiteY13" fmla="*/ 262963 h 494440"/>
                  <a:gd name="connsiteX14" fmla="*/ 249614 w 498612"/>
                  <a:gd name="connsiteY14" fmla="*/ 379124 h 494440"/>
                  <a:gd name="connsiteX15" fmla="*/ 218746 w 498612"/>
                  <a:gd name="connsiteY15" fmla="*/ 243134 h 494440"/>
                  <a:gd name="connsiteX16" fmla="*/ 182432 w 498612"/>
                  <a:gd name="connsiteY16" fmla="*/ 491984 h 494440"/>
                  <a:gd name="connsiteX17" fmla="*/ 145018 w 498612"/>
                  <a:gd name="connsiteY17" fmla="*/ 192593 h 494440"/>
                  <a:gd name="connsiteX18" fmla="*/ 75003 w 498612"/>
                  <a:gd name="connsiteY18" fmla="*/ 370120 h 494440"/>
                  <a:gd name="connsiteX19" fmla="*/ 88672 w 498612"/>
                  <a:gd name="connsiteY19" fmla="*/ 134600 h 494440"/>
                  <a:gd name="connsiteX20" fmla="*/ 26266 w 498612"/>
                  <a:gd name="connsiteY20" fmla="*/ 248167 h 494440"/>
                  <a:gd name="connsiteX21" fmla="*/ 0 w 498612"/>
                  <a:gd name="connsiteY21" fmla="*/ 27646 h 4944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498612" h="494440">
                    <a:moveTo>
                      <a:pt x="0" y="27646"/>
                    </a:moveTo>
                    <a:lnTo>
                      <a:pt x="74296" y="56060"/>
                    </a:lnTo>
                    <a:lnTo>
                      <a:pt x="138090" y="109874"/>
                    </a:lnTo>
                    <a:lnTo>
                      <a:pt x="221753" y="99047"/>
                    </a:lnTo>
                    <a:lnTo>
                      <a:pt x="264624" y="148457"/>
                    </a:lnTo>
                    <a:lnTo>
                      <a:pt x="339154" y="104115"/>
                    </a:lnTo>
                    <a:lnTo>
                      <a:pt x="348947" y="123391"/>
                    </a:lnTo>
                    <a:lnTo>
                      <a:pt x="431791" y="25104"/>
                    </a:lnTo>
                    <a:lnTo>
                      <a:pt x="498431" y="0"/>
                    </a:lnTo>
                    <a:cubicBezTo>
                      <a:pt x="500672" y="32100"/>
                      <a:pt x="481878" y="197210"/>
                      <a:pt x="459523" y="279617"/>
                    </a:cubicBezTo>
                    <a:cubicBezTo>
                      <a:pt x="422881" y="95324"/>
                      <a:pt x="381480" y="483674"/>
                      <a:pt x="364303" y="494440"/>
                    </a:cubicBezTo>
                    <a:lnTo>
                      <a:pt x="342172" y="282298"/>
                    </a:lnTo>
                    <a:cubicBezTo>
                      <a:pt x="341214" y="312440"/>
                      <a:pt x="318824" y="342583"/>
                      <a:pt x="317866" y="372725"/>
                    </a:cubicBezTo>
                    <a:lnTo>
                      <a:pt x="288671" y="262963"/>
                    </a:lnTo>
                    <a:lnTo>
                      <a:pt x="249614" y="379124"/>
                    </a:lnTo>
                    <a:cubicBezTo>
                      <a:pt x="239325" y="333794"/>
                      <a:pt x="248084" y="250365"/>
                      <a:pt x="218746" y="243134"/>
                    </a:cubicBezTo>
                    <a:lnTo>
                      <a:pt x="182432" y="491984"/>
                    </a:lnTo>
                    <a:cubicBezTo>
                      <a:pt x="181073" y="385043"/>
                      <a:pt x="170190" y="237621"/>
                      <a:pt x="145018" y="192593"/>
                    </a:cubicBezTo>
                    <a:lnTo>
                      <a:pt x="75003" y="370120"/>
                    </a:lnTo>
                    <a:cubicBezTo>
                      <a:pt x="79559" y="291613"/>
                      <a:pt x="100785" y="220252"/>
                      <a:pt x="88672" y="134600"/>
                    </a:cubicBezTo>
                    <a:cubicBezTo>
                      <a:pt x="41676" y="193888"/>
                      <a:pt x="47068" y="210311"/>
                      <a:pt x="26266" y="248167"/>
                    </a:cubicBezTo>
                    <a:cubicBezTo>
                      <a:pt x="46086" y="141323"/>
                      <a:pt x="8755" y="110678"/>
                      <a:pt x="0" y="27646"/>
                    </a:cubicBez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40" name="グループ化 539">
              <a:extLst>
                <a:ext uri="{FF2B5EF4-FFF2-40B4-BE49-F238E27FC236}">
                  <a16:creationId xmlns:a16="http://schemas.microsoft.com/office/drawing/2014/main" id="{6A95360A-976E-42D7-8075-D0C99C3038F8}"/>
                </a:ext>
              </a:extLst>
            </p:cNvPr>
            <p:cNvGrpSpPr/>
            <p:nvPr/>
          </p:nvGrpSpPr>
          <p:grpSpPr>
            <a:xfrm>
              <a:off x="12250793" y="2804199"/>
              <a:ext cx="1103289" cy="797657"/>
              <a:chOff x="2043940" y="2043532"/>
              <a:chExt cx="5095245" cy="3683767"/>
            </a:xfrm>
          </p:grpSpPr>
          <p:grpSp>
            <p:nvGrpSpPr>
              <p:cNvPr id="541" name="グループ化 540">
                <a:extLst>
                  <a:ext uri="{FF2B5EF4-FFF2-40B4-BE49-F238E27FC236}">
                    <a16:creationId xmlns:a16="http://schemas.microsoft.com/office/drawing/2014/main" id="{13A27CD1-74AF-4CAA-8D9A-5763C1075D2C}"/>
                  </a:ext>
                </a:extLst>
              </p:cNvPr>
              <p:cNvGrpSpPr/>
              <p:nvPr/>
            </p:nvGrpSpPr>
            <p:grpSpPr>
              <a:xfrm>
                <a:off x="2043940" y="2043532"/>
                <a:ext cx="5095245" cy="3683767"/>
                <a:chOff x="865973" y="2691236"/>
                <a:chExt cx="5095258" cy="3683764"/>
              </a:xfrm>
            </p:grpSpPr>
            <p:grpSp>
              <p:nvGrpSpPr>
                <p:cNvPr id="544" name="グループ化 543">
                  <a:extLst>
                    <a:ext uri="{FF2B5EF4-FFF2-40B4-BE49-F238E27FC236}">
                      <a16:creationId xmlns:a16="http://schemas.microsoft.com/office/drawing/2014/main" id="{6B41683F-BEC2-4DE5-8CDD-93DD7AA633B1}"/>
                    </a:ext>
                  </a:extLst>
                </p:cNvPr>
                <p:cNvGrpSpPr/>
                <p:nvPr/>
              </p:nvGrpSpPr>
              <p:grpSpPr>
                <a:xfrm>
                  <a:off x="865973" y="2691236"/>
                  <a:ext cx="5095258" cy="3683764"/>
                  <a:chOff x="-1241123" y="812188"/>
                  <a:chExt cx="5095245" cy="3683764"/>
                </a:xfrm>
              </p:grpSpPr>
              <p:grpSp>
                <p:nvGrpSpPr>
                  <p:cNvPr id="636" name="グループ化 635">
                    <a:extLst>
                      <a:ext uri="{FF2B5EF4-FFF2-40B4-BE49-F238E27FC236}">
                        <a16:creationId xmlns:a16="http://schemas.microsoft.com/office/drawing/2014/main" id="{9BB3FBBE-0653-4C8A-938C-A762911C9B91}"/>
                      </a:ext>
                    </a:extLst>
                  </p:cNvPr>
                  <p:cNvGrpSpPr/>
                  <p:nvPr/>
                </p:nvGrpSpPr>
                <p:grpSpPr>
                  <a:xfrm>
                    <a:off x="-1241123" y="812188"/>
                    <a:ext cx="5095245" cy="3683764"/>
                    <a:chOff x="-429207" y="2185452"/>
                    <a:chExt cx="5095248" cy="3683761"/>
                  </a:xfrm>
                </p:grpSpPr>
                <p:grpSp>
                  <p:nvGrpSpPr>
                    <p:cNvPr id="655" name="グループ化 654">
                      <a:extLst>
                        <a:ext uri="{FF2B5EF4-FFF2-40B4-BE49-F238E27FC236}">
                          <a16:creationId xmlns:a16="http://schemas.microsoft.com/office/drawing/2014/main" id="{2A2C706F-2410-4305-9CCF-DA420A22424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-429207" y="2185452"/>
                      <a:ext cx="5095248" cy="3683761"/>
                      <a:chOff x="1400970" y="3136410"/>
                      <a:chExt cx="5095245" cy="3683767"/>
                    </a:xfrm>
                  </p:grpSpPr>
                  <p:grpSp>
                    <p:nvGrpSpPr>
                      <p:cNvPr id="662" name="グループ化 661">
                        <a:extLst>
                          <a:ext uri="{FF2B5EF4-FFF2-40B4-BE49-F238E27FC236}">
                            <a16:creationId xmlns:a16="http://schemas.microsoft.com/office/drawing/2014/main" id="{EA8DDD30-D0A5-4D27-91A0-1D0E6457C11D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1400970" y="3136410"/>
                        <a:ext cx="5095245" cy="3683767"/>
                        <a:chOff x="3013692" y="2513693"/>
                        <a:chExt cx="5095249" cy="3683767"/>
                      </a:xfrm>
                    </p:grpSpPr>
                    <p:sp>
                      <p:nvSpPr>
                        <p:cNvPr id="666" name="平行四辺形 36">
                          <a:extLst>
                            <a:ext uri="{FF2B5EF4-FFF2-40B4-BE49-F238E27FC236}">
                              <a16:creationId xmlns:a16="http://schemas.microsoft.com/office/drawing/2014/main" id="{6417B585-B242-47B7-B739-52DACD5EFFF3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 rot="21220325" flipH="1">
                          <a:off x="3013692" y="2941139"/>
                          <a:ext cx="1975298" cy="1536383"/>
                        </a:xfrm>
                        <a:custGeom>
                          <a:avLst/>
                          <a:gdLst>
                            <a:gd name="connsiteX0" fmla="*/ 0 w 4528754"/>
                            <a:gd name="connsiteY0" fmla="*/ 1552876 h 1552876"/>
                            <a:gd name="connsiteX1" fmla="*/ 1895316 w 4528754"/>
                            <a:gd name="connsiteY1" fmla="*/ 0 h 1552876"/>
                            <a:gd name="connsiteX2" fmla="*/ 4528754 w 4528754"/>
                            <a:gd name="connsiteY2" fmla="*/ 0 h 1552876"/>
                            <a:gd name="connsiteX3" fmla="*/ 2633438 w 4528754"/>
                            <a:gd name="connsiteY3" fmla="*/ 1552876 h 1552876"/>
                            <a:gd name="connsiteX4" fmla="*/ 0 w 4528754"/>
                            <a:gd name="connsiteY4" fmla="*/ 1552876 h 1552876"/>
                            <a:gd name="connsiteX0" fmla="*/ 0 w 4528754"/>
                            <a:gd name="connsiteY0" fmla="*/ 1552876 h 1781476"/>
                            <a:gd name="connsiteX1" fmla="*/ 1895316 w 4528754"/>
                            <a:gd name="connsiteY1" fmla="*/ 0 h 1781476"/>
                            <a:gd name="connsiteX2" fmla="*/ 4528754 w 4528754"/>
                            <a:gd name="connsiteY2" fmla="*/ 0 h 1781476"/>
                            <a:gd name="connsiteX3" fmla="*/ 3325588 w 4528754"/>
                            <a:gd name="connsiteY3" fmla="*/ 1781476 h 1781476"/>
                            <a:gd name="connsiteX4" fmla="*/ 0 w 4528754"/>
                            <a:gd name="connsiteY4" fmla="*/ 1552876 h 1781476"/>
                            <a:gd name="connsiteX0" fmla="*/ 0 w 4658063"/>
                            <a:gd name="connsiteY0" fmla="*/ 1552876 h 1781476"/>
                            <a:gd name="connsiteX1" fmla="*/ 1895316 w 4658063"/>
                            <a:gd name="connsiteY1" fmla="*/ 0 h 1781476"/>
                            <a:gd name="connsiteX2" fmla="*/ 4658063 w 4658063"/>
                            <a:gd name="connsiteY2" fmla="*/ 18473 h 1781476"/>
                            <a:gd name="connsiteX3" fmla="*/ 3325588 w 4658063"/>
                            <a:gd name="connsiteY3" fmla="*/ 1781476 h 1781476"/>
                            <a:gd name="connsiteX4" fmla="*/ 0 w 4658063"/>
                            <a:gd name="connsiteY4" fmla="*/ 1552876 h 1781476"/>
                            <a:gd name="connsiteX0" fmla="*/ 0 w 5064463"/>
                            <a:gd name="connsiteY0" fmla="*/ 1552876 h 1781476"/>
                            <a:gd name="connsiteX1" fmla="*/ 1895316 w 5064463"/>
                            <a:gd name="connsiteY1" fmla="*/ 0 h 1781476"/>
                            <a:gd name="connsiteX2" fmla="*/ 5064463 w 5064463"/>
                            <a:gd name="connsiteY2" fmla="*/ 278823 h 1781476"/>
                            <a:gd name="connsiteX3" fmla="*/ 3325588 w 5064463"/>
                            <a:gd name="connsiteY3" fmla="*/ 1781476 h 1781476"/>
                            <a:gd name="connsiteX4" fmla="*/ 0 w 5064463"/>
                            <a:gd name="connsiteY4" fmla="*/ 1552876 h 1781476"/>
                            <a:gd name="connsiteX0" fmla="*/ 0 w 5064463"/>
                            <a:gd name="connsiteY0" fmla="*/ 1451276 h 1679876"/>
                            <a:gd name="connsiteX1" fmla="*/ 4168616 w 5064463"/>
                            <a:gd name="connsiteY1" fmla="*/ 0 h 1679876"/>
                            <a:gd name="connsiteX2" fmla="*/ 5064463 w 5064463"/>
                            <a:gd name="connsiteY2" fmla="*/ 177223 h 1679876"/>
                            <a:gd name="connsiteX3" fmla="*/ 3325588 w 5064463"/>
                            <a:gd name="connsiteY3" fmla="*/ 1679876 h 1679876"/>
                            <a:gd name="connsiteX4" fmla="*/ 0 w 5064463"/>
                            <a:gd name="connsiteY4" fmla="*/ 1451276 h 1679876"/>
                            <a:gd name="connsiteX0" fmla="*/ 0 w 3280113"/>
                            <a:gd name="connsiteY0" fmla="*/ 1108376 h 1679876"/>
                            <a:gd name="connsiteX1" fmla="*/ 2384266 w 3280113"/>
                            <a:gd name="connsiteY1" fmla="*/ 0 h 1679876"/>
                            <a:gd name="connsiteX2" fmla="*/ 3280113 w 3280113"/>
                            <a:gd name="connsiteY2" fmla="*/ 177223 h 1679876"/>
                            <a:gd name="connsiteX3" fmla="*/ 1541238 w 3280113"/>
                            <a:gd name="connsiteY3" fmla="*/ 1679876 h 1679876"/>
                            <a:gd name="connsiteX4" fmla="*/ 0 w 3280113"/>
                            <a:gd name="connsiteY4" fmla="*/ 1108376 h 1679876"/>
                            <a:gd name="connsiteX0" fmla="*/ 0 w 3280113"/>
                            <a:gd name="connsiteY0" fmla="*/ 2327576 h 2899076"/>
                            <a:gd name="connsiteX1" fmla="*/ 1495266 w 3280113"/>
                            <a:gd name="connsiteY1" fmla="*/ 0 h 2899076"/>
                            <a:gd name="connsiteX2" fmla="*/ 3280113 w 3280113"/>
                            <a:gd name="connsiteY2" fmla="*/ 1396423 h 2899076"/>
                            <a:gd name="connsiteX3" fmla="*/ 1541238 w 3280113"/>
                            <a:gd name="connsiteY3" fmla="*/ 2899076 h 2899076"/>
                            <a:gd name="connsiteX4" fmla="*/ 0 w 3280113"/>
                            <a:gd name="connsiteY4" fmla="*/ 2327576 h 2899076"/>
                            <a:gd name="connsiteX0" fmla="*/ 0 w 1946613"/>
                            <a:gd name="connsiteY0" fmla="*/ 130476 h 2899076"/>
                            <a:gd name="connsiteX1" fmla="*/ 161766 w 1946613"/>
                            <a:gd name="connsiteY1" fmla="*/ 0 h 2899076"/>
                            <a:gd name="connsiteX2" fmla="*/ 1946613 w 1946613"/>
                            <a:gd name="connsiteY2" fmla="*/ 1396423 h 2899076"/>
                            <a:gd name="connsiteX3" fmla="*/ 207738 w 1946613"/>
                            <a:gd name="connsiteY3" fmla="*/ 2899076 h 2899076"/>
                            <a:gd name="connsiteX4" fmla="*/ 0 w 1946613"/>
                            <a:gd name="connsiteY4" fmla="*/ 130476 h 2899076"/>
                            <a:gd name="connsiteX0" fmla="*/ 0 w 1946613"/>
                            <a:gd name="connsiteY0" fmla="*/ 130476 h 1406826"/>
                            <a:gd name="connsiteX1" fmla="*/ 161766 w 1946613"/>
                            <a:gd name="connsiteY1" fmla="*/ 0 h 1406826"/>
                            <a:gd name="connsiteX2" fmla="*/ 1946613 w 1946613"/>
                            <a:gd name="connsiteY2" fmla="*/ 1396423 h 1406826"/>
                            <a:gd name="connsiteX3" fmla="*/ 1642838 w 1946613"/>
                            <a:gd name="connsiteY3" fmla="*/ 1406826 h 1406826"/>
                            <a:gd name="connsiteX4" fmla="*/ 0 w 1946613"/>
                            <a:gd name="connsiteY4" fmla="*/ 130476 h 1406826"/>
                            <a:gd name="connsiteX0" fmla="*/ 0 w 1946613"/>
                            <a:gd name="connsiteY0" fmla="*/ 130476 h 1406826"/>
                            <a:gd name="connsiteX1" fmla="*/ 161766 w 1946613"/>
                            <a:gd name="connsiteY1" fmla="*/ 0 h 1406826"/>
                            <a:gd name="connsiteX2" fmla="*/ 1946613 w 1946613"/>
                            <a:gd name="connsiteY2" fmla="*/ 1396423 h 1406826"/>
                            <a:gd name="connsiteX3" fmla="*/ 1642838 w 1946613"/>
                            <a:gd name="connsiteY3" fmla="*/ 1406826 h 1406826"/>
                            <a:gd name="connsiteX4" fmla="*/ 0 w 1946613"/>
                            <a:gd name="connsiteY4" fmla="*/ 130476 h 1406826"/>
                            <a:gd name="connsiteX0" fmla="*/ 0 w 1952963"/>
                            <a:gd name="connsiteY0" fmla="*/ 130476 h 1504373"/>
                            <a:gd name="connsiteX1" fmla="*/ 161766 w 1952963"/>
                            <a:gd name="connsiteY1" fmla="*/ 0 h 1504373"/>
                            <a:gd name="connsiteX2" fmla="*/ 1952963 w 1952963"/>
                            <a:gd name="connsiteY2" fmla="*/ 1504373 h 1504373"/>
                            <a:gd name="connsiteX3" fmla="*/ 1642838 w 1952963"/>
                            <a:gd name="connsiteY3" fmla="*/ 1406826 h 1504373"/>
                            <a:gd name="connsiteX4" fmla="*/ 0 w 1952963"/>
                            <a:gd name="connsiteY4" fmla="*/ 130476 h 1504373"/>
                            <a:gd name="connsiteX0" fmla="*/ 0 w 1952963"/>
                            <a:gd name="connsiteY0" fmla="*/ 130476 h 1504373"/>
                            <a:gd name="connsiteX1" fmla="*/ 161766 w 1952963"/>
                            <a:gd name="connsiteY1" fmla="*/ 0 h 1504373"/>
                            <a:gd name="connsiteX2" fmla="*/ 1952963 w 1952963"/>
                            <a:gd name="connsiteY2" fmla="*/ 1504373 h 1504373"/>
                            <a:gd name="connsiteX3" fmla="*/ 1611088 w 1952963"/>
                            <a:gd name="connsiteY3" fmla="*/ 1489376 h 1504373"/>
                            <a:gd name="connsiteX4" fmla="*/ 0 w 1952963"/>
                            <a:gd name="connsiteY4" fmla="*/ 130476 h 1504373"/>
                            <a:gd name="connsiteX0" fmla="*/ 0 w 1952963"/>
                            <a:gd name="connsiteY0" fmla="*/ 130476 h 1508426"/>
                            <a:gd name="connsiteX1" fmla="*/ 161766 w 1952963"/>
                            <a:gd name="connsiteY1" fmla="*/ 0 h 1508426"/>
                            <a:gd name="connsiteX2" fmla="*/ 1952963 w 1952963"/>
                            <a:gd name="connsiteY2" fmla="*/ 1504373 h 1508426"/>
                            <a:gd name="connsiteX3" fmla="*/ 1477738 w 1952963"/>
                            <a:gd name="connsiteY3" fmla="*/ 1508426 h 1508426"/>
                            <a:gd name="connsiteX4" fmla="*/ 0 w 1952963"/>
                            <a:gd name="connsiteY4" fmla="*/ 130476 h 1508426"/>
                            <a:gd name="connsiteX0" fmla="*/ 0 w 1952963"/>
                            <a:gd name="connsiteY0" fmla="*/ 130476 h 1504373"/>
                            <a:gd name="connsiteX1" fmla="*/ 161766 w 1952963"/>
                            <a:gd name="connsiteY1" fmla="*/ 0 h 1504373"/>
                            <a:gd name="connsiteX2" fmla="*/ 1952963 w 1952963"/>
                            <a:gd name="connsiteY2" fmla="*/ 1504373 h 1504373"/>
                            <a:gd name="connsiteX3" fmla="*/ 1630138 w 1952963"/>
                            <a:gd name="connsiteY3" fmla="*/ 1504193 h 1504373"/>
                            <a:gd name="connsiteX4" fmla="*/ 0 w 1952963"/>
                            <a:gd name="connsiteY4" fmla="*/ 130476 h 1504373"/>
                            <a:gd name="connsiteX0" fmla="*/ 0 w 1893697"/>
                            <a:gd name="connsiteY0" fmla="*/ 196093 h 1504373"/>
                            <a:gd name="connsiteX1" fmla="*/ 102500 w 1893697"/>
                            <a:gd name="connsiteY1" fmla="*/ 0 h 1504373"/>
                            <a:gd name="connsiteX2" fmla="*/ 1893697 w 1893697"/>
                            <a:gd name="connsiteY2" fmla="*/ 1504373 h 1504373"/>
                            <a:gd name="connsiteX3" fmla="*/ 1570872 w 1893697"/>
                            <a:gd name="connsiteY3" fmla="*/ 1504193 h 1504373"/>
                            <a:gd name="connsiteX4" fmla="*/ 0 w 1893697"/>
                            <a:gd name="connsiteY4" fmla="*/ 196093 h 1504373"/>
                            <a:gd name="connsiteX0" fmla="*/ 0 w 1893697"/>
                            <a:gd name="connsiteY0" fmla="*/ 177043 h 1485323"/>
                            <a:gd name="connsiteX1" fmla="*/ 146950 w 1893697"/>
                            <a:gd name="connsiteY1" fmla="*/ 0 h 1485323"/>
                            <a:gd name="connsiteX2" fmla="*/ 1893697 w 1893697"/>
                            <a:gd name="connsiteY2" fmla="*/ 1485323 h 1485323"/>
                            <a:gd name="connsiteX3" fmla="*/ 1570872 w 1893697"/>
                            <a:gd name="connsiteY3" fmla="*/ 1485143 h 1485323"/>
                            <a:gd name="connsiteX4" fmla="*/ 0 w 1893697"/>
                            <a:gd name="connsiteY4" fmla="*/ 177043 h 1485323"/>
                            <a:gd name="connsiteX0" fmla="*/ 0 w 1893697"/>
                            <a:gd name="connsiteY0" fmla="*/ 168577 h 1476857"/>
                            <a:gd name="connsiteX1" fmla="*/ 168117 w 1893697"/>
                            <a:gd name="connsiteY1" fmla="*/ 0 h 1476857"/>
                            <a:gd name="connsiteX2" fmla="*/ 1893697 w 1893697"/>
                            <a:gd name="connsiteY2" fmla="*/ 1476857 h 1476857"/>
                            <a:gd name="connsiteX3" fmla="*/ 1570872 w 1893697"/>
                            <a:gd name="connsiteY3" fmla="*/ 1476677 h 1476857"/>
                            <a:gd name="connsiteX4" fmla="*/ 0 w 1893697"/>
                            <a:gd name="connsiteY4" fmla="*/ 168577 h 1476857"/>
                            <a:gd name="connsiteX0" fmla="*/ 0 w 1893697"/>
                            <a:gd name="connsiteY0" fmla="*/ 160111 h 1468391"/>
                            <a:gd name="connsiteX1" fmla="*/ 176584 w 1893697"/>
                            <a:gd name="connsiteY1" fmla="*/ 0 h 1468391"/>
                            <a:gd name="connsiteX2" fmla="*/ 1893697 w 1893697"/>
                            <a:gd name="connsiteY2" fmla="*/ 1468391 h 1468391"/>
                            <a:gd name="connsiteX3" fmla="*/ 1570872 w 1893697"/>
                            <a:gd name="connsiteY3" fmla="*/ 1468211 h 1468391"/>
                            <a:gd name="connsiteX4" fmla="*/ 0 w 1893697"/>
                            <a:gd name="connsiteY4" fmla="*/ 160111 h 1468391"/>
                            <a:gd name="connsiteX0" fmla="*/ 0 w 1893697"/>
                            <a:gd name="connsiteY0" fmla="*/ 160111 h 1468391"/>
                            <a:gd name="connsiteX1" fmla="*/ 176584 w 1893697"/>
                            <a:gd name="connsiteY1" fmla="*/ 0 h 1468391"/>
                            <a:gd name="connsiteX2" fmla="*/ 1893697 w 1893697"/>
                            <a:gd name="connsiteY2" fmla="*/ 1468391 h 1468391"/>
                            <a:gd name="connsiteX3" fmla="*/ 1469272 w 1893697"/>
                            <a:gd name="connsiteY3" fmla="*/ 1463131 h 1468391"/>
                            <a:gd name="connsiteX4" fmla="*/ 0 w 1893697"/>
                            <a:gd name="connsiteY4" fmla="*/ 160111 h 1468391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</a:cxnLst>
                          <a:rect l="l" t="t" r="r" b="b"/>
                          <a:pathLst>
                            <a:path w="1893697" h="1468391">
                              <a:moveTo>
                                <a:pt x="0" y="160111"/>
                              </a:moveTo>
                              <a:lnTo>
                                <a:pt x="176584" y="0"/>
                              </a:lnTo>
                              <a:lnTo>
                                <a:pt x="1893697" y="1468391"/>
                              </a:lnTo>
                              <a:lnTo>
                                <a:pt x="1469272" y="1463131"/>
                              </a:lnTo>
                              <a:lnTo>
                                <a:pt x="0" y="160111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0070C0"/>
                        </a:solidFill>
                        <a:ln w="225425" cap="rnd">
                          <a:noFill/>
                          <a:round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/>
                        </a:p>
                      </p:txBody>
                    </p:sp>
                    <p:sp>
                      <p:nvSpPr>
                        <p:cNvPr id="667" name="フリーフォーム: 図形 666">
                          <a:extLst>
                            <a:ext uri="{FF2B5EF4-FFF2-40B4-BE49-F238E27FC236}">
                              <a16:creationId xmlns:a16="http://schemas.microsoft.com/office/drawing/2014/main" id="{234A1680-1869-43D5-80B1-A84DC3B3CD61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3243786" y="3037024"/>
                          <a:ext cx="4414880" cy="3160436"/>
                        </a:xfrm>
                        <a:custGeom>
                          <a:avLst/>
                          <a:gdLst>
                            <a:gd name="connsiteX0" fmla="*/ 1563380 w 5564932"/>
                            <a:gd name="connsiteY0" fmla="*/ 0 h 3297538"/>
                            <a:gd name="connsiteX1" fmla="*/ 3291335 w 5564932"/>
                            <a:gd name="connsiteY1" fmla="*/ 1339471 h 3297538"/>
                            <a:gd name="connsiteX2" fmla="*/ 5564932 w 5564932"/>
                            <a:gd name="connsiteY2" fmla="*/ 1339471 h 3297538"/>
                            <a:gd name="connsiteX3" fmla="*/ 5564932 w 5564932"/>
                            <a:gd name="connsiteY3" fmla="*/ 3297538 h 3297538"/>
                            <a:gd name="connsiteX4" fmla="*/ 0 w 5564932"/>
                            <a:gd name="connsiteY4" fmla="*/ 3297538 h 3297538"/>
                            <a:gd name="connsiteX5" fmla="*/ 0 w 5564932"/>
                            <a:gd name="connsiteY5" fmla="*/ 1339471 h 3297538"/>
                            <a:gd name="connsiteX6" fmla="*/ 13230 w 5564932"/>
                            <a:gd name="connsiteY6" fmla="*/ 1339471 h 3297538"/>
                            <a:gd name="connsiteX0" fmla="*/ 1563380 w 5564932"/>
                            <a:gd name="connsiteY0" fmla="*/ 0 h 3773177"/>
                            <a:gd name="connsiteX1" fmla="*/ 3291335 w 5564932"/>
                            <a:gd name="connsiteY1" fmla="*/ 1339471 h 3773177"/>
                            <a:gd name="connsiteX2" fmla="*/ 5564932 w 5564932"/>
                            <a:gd name="connsiteY2" fmla="*/ 1339471 h 3773177"/>
                            <a:gd name="connsiteX3" fmla="*/ 5564932 w 5564932"/>
                            <a:gd name="connsiteY3" fmla="*/ 3297538 h 3773177"/>
                            <a:gd name="connsiteX4" fmla="*/ 2473254 w 5564932"/>
                            <a:gd name="connsiteY4" fmla="*/ 3773177 h 3773177"/>
                            <a:gd name="connsiteX5" fmla="*/ 0 w 5564932"/>
                            <a:gd name="connsiteY5" fmla="*/ 3297538 h 3773177"/>
                            <a:gd name="connsiteX6" fmla="*/ 0 w 5564932"/>
                            <a:gd name="connsiteY6" fmla="*/ 1339471 h 3773177"/>
                            <a:gd name="connsiteX7" fmla="*/ 13230 w 5564932"/>
                            <a:gd name="connsiteY7" fmla="*/ 1339471 h 3773177"/>
                            <a:gd name="connsiteX8" fmla="*/ 1563380 w 5564932"/>
                            <a:gd name="connsiteY8" fmla="*/ 0 h 3773177"/>
                            <a:gd name="connsiteX0" fmla="*/ 1563380 w 5564932"/>
                            <a:gd name="connsiteY0" fmla="*/ 0 h 3830531"/>
                            <a:gd name="connsiteX1" fmla="*/ 3291335 w 5564932"/>
                            <a:gd name="connsiteY1" fmla="*/ 1339471 h 3830531"/>
                            <a:gd name="connsiteX2" fmla="*/ 5564932 w 5564932"/>
                            <a:gd name="connsiteY2" fmla="*/ 1339471 h 3830531"/>
                            <a:gd name="connsiteX3" fmla="*/ 5564932 w 5564932"/>
                            <a:gd name="connsiteY3" fmla="*/ 3297538 h 3830531"/>
                            <a:gd name="connsiteX4" fmla="*/ 2473254 w 5564932"/>
                            <a:gd name="connsiteY4" fmla="*/ 3773177 h 3830531"/>
                            <a:gd name="connsiteX5" fmla="*/ 0 w 5564932"/>
                            <a:gd name="connsiteY5" fmla="*/ 3297538 h 3830531"/>
                            <a:gd name="connsiteX6" fmla="*/ 0 w 5564932"/>
                            <a:gd name="connsiteY6" fmla="*/ 1339471 h 3830531"/>
                            <a:gd name="connsiteX7" fmla="*/ 13230 w 5564932"/>
                            <a:gd name="connsiteY7" fmla="*/ 1339471 h 3830531"/>
                            <a:gd name="connsiteX8" fmla="*/ 1563380 w 5564932"/>
                            <a:gd name="connsiteY8" fmla="*/ 0 h 3830531"/>
                            <a:gd name="connsiteX0" fmla="*/ 1563380 w 5564932"/>
                            <a:gd name="connsiteY0" fmla="*/ 0 h 3923046"/>
                            <a:gd name="connsiteX1" fmla="*/ 3291335 w 5564932"/>
                            <a:gd name="connsiteY1" fmla="*/ 1339471 h 3923046"/>
                            <a:gd name="connsiteX2" fmla="*/ 5564932 w 5564932"/>
                            <a:gd name="connsiteY2" fmla="*/ 1339471 h 3923046"/>
                            <a:gd name="connsiteX3" fmla="*/ 5564932 w 5564932"/>
                            <a:gd name="connsiteY3" fmla="*/ 3297538 h 3923046"/>
                            <a:gd name="connsiteX4" fmla="*/ 2473254 w 5564932"/>
                            <a:gd name="connsiteY4" fmla="*/ 3773177 h 3923046"/>
                            <a:gd name="connsiteX5" fmla="*/ 0 w 5564932"/>
                            <a:gd name="connsiteY5" fmla="*/ 3297538 h 3923046"/>
                            <a:gd name="connsiteX6" fmla="*/ 0 w 5564932"/>
                            <a:gd name="connsiteY6" fmla="*/ 1339471 h 3923046"/>
                            <a:gd name="connsiteX7" fmla="*/ 13230 w 5564932"/>
                            <a:gd name="connsiteY7" fmla="*/ 1339471 h 3923046"/>
                            <a:gd name="connsiteX8" fmla="*/ 1563380 w 5564932"/>
                            <a:gd name="connsiteY8" fmla="*/ 0 h 3923046"/>
                            <a:gd name="connsiteX0" fmla="*/ 1563380 w 5564932"/>
                            <a:gd name="connsiteY0" fmla="*/ 0 h 3773204"/>
                            <a:gd name="connsiteX1" fmla="*/ 3291335 w 5564932"/>
                            <a:gd name="connsiteY1" fmla="*/ 1339471 h 3773204"/>
                            <a:gd name="connsiteX2" fmla="*/ 5564932 w 5564932"/>
                            <a:gd name="connsiteY2" fmla="*/ 1339471 h 3773204"/>
                            <a:gd name="connsiteX3" fmla="*/ 5564932 w 5564932"/>
                            <a:gd name="connsiteY3" fmla="*/ 3297538 h 3773204"/>
                            <a:gd name="connsiteX4" fmla="*/ 2473254 w 5564932"/>
                            <a:gd name="connsiteY4" fmla="*/ 3773177 h 3773204"/>
                            <a:gd name="connsiteX5" fmla="*/ 0 w 5564932"/>
                            <a:gd name="connsiteY5" fmla="*/ 3297538 h 3773204"/>
                            <a:gd name="connsiteX6" fmla="*/ 0 w 5564932"/>
                            <a:gd name="connsiteY6" fmla="*/ 1339471 h 3773204"/>
                            <a:gd name="connsiteX7" fmla="*/ 13230 w 5564932"/>
                            <a:gd name="connsiteY7" fmla="*/ 1339471 h 3773204"/>
                            <a:gd name="connsiteX8" fmla="*/ 1563380 w 5564932"/>
                            <a:gd name="connsiteY8" fmla="*/ 0 h 3773204"/>
                            <a:gd name="connsiteX0" fmla="*/ 1563380 w 5564932"/>
                            <a:gd name="connsiteY0" fmla="*/ 0 h 3773204"/>
                            <a:gd name="connsiteX1" fmla="*/ 3291335 w 5564932"/>
                            <a:gd name="connsiteY1" fmla="*/ 1339471 h 3773204"/>
                            <a:gd name="connsiteX2" fmla="*/ 5564932 w 5564932"/>
                            <a:gd name="connsiteY2" fmla="*/ 1339471 h 3773204"/>
                            <a:gd name="connsiteX3" fmla="*/ 5564932 w 5564932"/>
                            <a:gd name="connsiteY3" fmla="*/ 3297538 h 3773204"/>
                            <a:gd name="connsiteX4" fmla="*/ 2473254 w 5564932"/>
                            <a:gd name="connsiteY4" fmla="*/ 3773177 h 3773204"/>
                            <a:gd name="connsiteX5" fmla="*/ 0 w 5564932"/>
                            <a:gd name="connsiteY5" fmla="*/ 3297538 h 3773204"/>
                            <a:gd name="connsiteX6" fmla="*/ 0 w 5564932"/>
                            <a:gd name="connsiteY6" fmla="*/ 1339471 h 3773204"/>
                            <a:gd name="connsiteX7" fmla="*/ 13230 w 5564932"/>
                            <a:gd name="connsiteY7" fmla="*/ 1339471 h 3773204"/>
                            <a:gd name="connsiteX8" fmla="*/ 1563380 w 5564932"/>
                            <a:gd name="connsiteY8" fmla="*/ 0 h 3773204"/>
                            <a:gd name="connsiteX0" fmla="*/ 1563380 w 5564932"/>
                            <a:gd name="connsiteY0" fmla="*/ 0 h 3773204"/>
                            <a:gd name="connsiteX1" fmla="*/ 3291335 w 5564932"/>
                            <a:gd name="connsiteY1" fmla="*/ 1339471 h 3773204"/>
                            <a:gd name="connsiteX2" fmla="*/ 4255207 w 5564932"/>
                            <a:gd name="connsiteY2" fmla="*/ 780671 h 3773204"/>
                            <a:gd name="connsiteX3" fmla="*/ 5564932 w 5564932"/>
                            <a:gd name="connsiteY3" fmla="*/ 3297538 h 3773204"/>
                            <a:gd name="connsiteX4" fmla="*/ 2473254 w 5564932"/>
                            <a:gd name="connsiteY4" fmla="*/ 3773177 h 3773204"/>
                            <a:gd name="connsiteX5" fmla="*/ 0 w 5564932"/>
                            <a:gd name="connsiteY5" fmla="*/ 3297538 h 3773204"/>
                            <a:gd name="connsiteX6" fmla="*/ 0 w 5564932"/>
                            <a:gd name="connsiteY6" fmla="*/ 1339471 h 3773204"/>
                            <a:gd name="connsiteX7" fmla="*/ 13230 w 5564932"/>
                            <a:gd name="connsiteY7" fmla="*/ 1339471 h 3773204"/>
                            <a:gd name="connsiteX8" fmla="*/ 1563380 w 5564932"/>
                            <a:gd name="connsiteY8" fmla="*/ 0 h 3773204"/>
                            <a:gd name="connsiteX0" fmla="*/ 1563380 w 5564932"/>
                            <a:gd name="connsiteY0" fmla="*/ 0 h 3773204"/>
                            <a:gd name="connsiteX1" fmla="*/ 3245779 w 5564932"/>
                            <a:gd name="connsiteY1" fmla="*/ 1269621 h 3773204"/>
                            <a:gd name="connsiteX2" fmla="*/ 4255207 w 5564932"/>
                            <a:gd name="connsiteY2" fmla="*/ 780671 h 3773204"/>
                            <a:gd name="connsiteX3" fmla="*/ 5564932 w 5564932"/>
                            <a:gd name="connsiteY3" fmla="*/ 3297538 h 3773204"/>
                            <a:gd name="connsiteX4" fmla="*/ 2473254 w 5564932"/>
                            <a:gd name="connsiteY4" fmla="*/ 3773177 h 3773204"/>
                            <a:gd name="connsiteX5" fmla="*/ 0 w 5564932"/>
                            <a:gd name="connsiteY5" fmla="*/ 3297538 h 3773204"/>
                            <a:gd name="connsiteX6" fmla="*/ 0 w 5564932"/>
                            <a:gd name="connsiteY6" fmla="*/ 1339471 h 3773204"/>
                            <a:gd name="connsiteX7" fmla="*/ 13230 w 5564932"/>
                            <a:gd name="connsiteY7" fmla="*/ 1339471 h 3773204"/>
                            <a:gd name="connsiteX8" fmla="*/ 1563380 w 5564932"/>
                            <a:gd name="connsiteY8" fmla="*/ 0 h 3773204"/>
                            <a:gd name="connsiteX0" fmla="*/ 1563380 w 5564932"/>
                            <a:gd name="connsiteY0" fmla="*/ 0 h 3773204"/>
                            <a:gd name="connsiteX1" fmla="*/ 3245779 w 5564932"/>
                            <a:gd name="connsiteY1" fmla="*/ 1269621 h 3773204"/>
                            <a:gd name="connsiteX2" fmla="*/ 4255207 w 5564932"/>
                            <a:gd name="connsiteY2" fmla="*/ 780671 h 3773204"/>
                            <a:gd name="connsiteX3" fmla="*/ 5564932 w 5564932"/>
                            <a:gd name="connsiteY3" fmla="*/ 3297538 h 3773204"/>
                            <a:gd name="connsiteX4" fmla="*/ 2473254 w 5564932"/>
                            <a:gd name="connsiteY4" fmla="*/ 3773177 h 3773204"/>
                            <a:gd name="connsiteX5" fmla="*/ 0 w 5564932"/>
                            <a:gd name="connsiteY5" fmla="*/ 3297538 h 3773204"/>
                            <a:gd name="connsiteX6" fmla="*/ 0 w 5564932"/>
                            <a:gd name="connsiteY6" fmla="*/ 1339471 h 3773204"/>
                            <a:gd name="connsiteX7" fmla="*/ 13230 w 5564932"/>
                            <a:gd name="connsiteY7" fmla="*/ 1339471 h 3773204"/>
                            <a:gd name="connsiteX8" fmla="*/ 1563380 w 5564932"/>
                            <a:gd name="connsiteY8" fmla="*/ 0 h 3773204"/>
                            <a:gd name="connsiteX0" fmla="*/ 1563380 w 4289374"/>
                            <a:gd name="connsiteY0" fmla="*/ 0 h 3799422"/>
                            <a:gd name="connsiteX1" fmla="*/ 3245779 w 4289374"/>
                            <a:gd name="connsiteY1" fmla="*/ 1269621 h 3799422"/>
                            <a:gd name="connsiteX2" fmla="*/ 4255207 w 4289374"/>
                            <a:gd name="connsiteY2" fmla="*/ 780671 h 3799422"/>
                            <a:gd name="connsiteX3" fmla="*/ 4289374 w 4289374"/>
                            <a:gd name="connsiteY3" fmla="*/ 3456288 h 3799422"/>
                            <a:gd name="connsiteX4" fmla="*/ 2473254 w 4289374"/>
                            <a:gd name="connsiteY4" fmla="*/ 3773177 h 3799422"/>
                            <a:gd name="connsiteX5" fmla="*/ 0 w 4289374"/>
                            <a:gd name="connsiteY5" fmla="*/ 3297538 h 3799422"/>
                            <a:gd name="connsiteX6" fmla="*/ 0 w 4289374"/>
                            <a:gd name="connsiteY6" fmla="*/ 1339471 h 3799422"/>
                            <a:gd name="connsiteX7" fmla="*/ 13230 w 4289374"/>
                            <a:gd name="connsiteY7" fmla="*/ 1339471 h 3799422"/>
                            <a:gd name="connsiteX8" fmla="*/ 1563380 w 4289374"/>
                            <a:gd name="connsiteY8" fmla="*/ 0 h 3799422"/>
                            <a:gd name="connsiteX0" fmla="*/ 1563380 w 4289374"/>
                            <a:gd name="connsiteY0" fmla="*/ 0 h 3701844"/>
                            <a:gd name="connsiteX1" fmla="*/ 3245779 w 4289374"/>
                            <a:gd name="connsiteY1" fmla="*/ 1269621 h 3701844"/>
                            <a:gd name="connsiteX2" fmla="*/ 4255207 w 4289374"/>
                            <a:gd name="connsiteY2" fmla="*/ 780671 h 3701844"/>
                            <a:gd name="connsiteX3" fmla="*/ 4289374 w 4289374"/>
                            <a:gd name="connsiteY3" fmla="*/ 3456288 h 3701844"/>
                            <a:gd name="connsiteX4" fmla="*/ 2871866 w 4289374"/>
                            <a:gd name="connsiteY4" fmla="*/ 3595377 h 3701844"/>
                            <a:gd name="connsiteX5" fmla="*/ 0 w 4289374"/>
                            <a:gd name="connsiteY5" fmla="*/ 3297538 h 3701844"/>
                            <a:gd name="connsiteX6" fmla="*/ 0 w 4289374"/>
                            <a:gd name="connsiteY6" fmla="*/ 1339471 h 3701844"/>
                            <a:gd name="connsiteX7" fmla="*/ 13230 w 4289374"/>
                            <a:gd name="connsiteY7" fmla="*/ 1339471 h 3701844"/>
                            <a:gd name="connsiteX8" fmla="*/ 1563380 w 4289374"/>
                            <a:gd name="connsiteY8" fmla="*/ 0 h 3701844"/>
                            <a:gd name="connsiteX0" fmla="*/ 1563380 w 4289374"/>
                            <a:gd name="connsiteY0" fmla="*/ 0 h 3603523"/>
                            <a:gd name="connsiteX1" fmla="*/ 3245779 w 4289374"/>
                            <a:gd name="connsiteY1" fmla="*/ 1269621 h 3603523"/>
                            <a:gd name="connsiteX2" fmla="*/ 4255207 w 4289374"/>
                            <a:gd name="connsiteY2" fmla="*/ 780671 h 3603523"/>
                            <a:gd name="connsiteX3" fmla="*/ 4289374 w 4289374"/>
                            <a:gd name="connsiteY3" fmla="*/ 3456288 h 3603523"/>
                            <a:gd name="connsiteX4" fmla="*/ 2871866 w 4289374"/>
                            <a:gd name="connsiteY4" fmla="*/ 3595377 h 3603523"/>
                            <a:gd name="connsiteX5" fmla="*/ 0 w 4289374"/>
                            <a:gd name="connsiteY5" fmla="*/ 3297538 h 3603523"/>
                            <a:gd name="connsiteX6" fmla="*/ 0 w 4289374"/>
                            <a:gd name="connsiteY6" fmla="*/ 1339471 h 3603523"/>
                            <a:gd name="connsiteX7" fmla="*/ 13230 w 4289374"/>
                            <a:gd name="connsiteY7" fmla="*/ 1339471 h 3603523"/>
                            <a:gd name="connsiteX8" fmla="*/ 1563380 w 4289374"/>
                            <a:gd name="connsiteY8" fmla="*/ 0 h 3603523"/>
                            <a:gd name="connsiteX0" fmla="*/ 1563380 w 4289374"/>
                            <a:gd name="connsiteY0" fmla="*/ 0 h 3603523"/>
                            <a:gd name="connsiteX1" fmla="*/ 3245779 w 4289374"/>
                            <a:gd name="connsiteY1" fmla="*/ 1269621 h 3603523"/>
                            <a:gd name="connsiteX2" fmla="*/ 4255207 w 4289374"/>
                            <a:gd name="connsiteY2" fmla="*/ 780671 h 3603523"/>
                            <a:gd name="connsiteX3" fmla="*/ 4289374 w 4289374"/>
                            <a:gd name="connsiteY3" fmla="*/ 3456288 h 3603523"/>
                            <a:gd name="connsiteX4" fmla="*/ 2871866 w 4289374"/>
                            <a:gd name="connsiteY4" fmla="*/ 3595377 h 3603523"/>
                            <a:gd name="connsiteX5" fmla="*/ 0 w 4289374"/>
                            <a:gd name="connsiteY5" fmla="*/ 3297538 h 3603523"/>
                            <a:gd name="connsiteX6" fmla="*/ 0 w 4289374"/>
                            <a:gd name="connsiteY6" fmla="*/ 1339471 h 3603523"/>
                            <a:gd name="connsiteX7" fmla="*/ 269480 w 4289374"/>
                            <a:gd name="connsiteY7" fmla="*/ 1142621 h 3603523"/>
                            <a:gd name="connsiteX8" fmla="*/ 1563380 w 4289374"/>
                            <a:gd name="connsiteY8" fmla="*/ 0 h 3603523"/>
                            <a:gd name="connsiteX0" fmla="*/ 1563380 w 4289374"/>
                            <a:gd name="connsiteY0" fmla="*/ 0 h 3603523"/>
                            <a:gd name="connsiteX1" fmla="*/ 3245779 w 4289374"/>
                            <a:gd name="connsiteY1" fmla="*/ 1269621 h 3603523"/>
                            <a:gd name="connsiteX2" fmla="*/ 4255207 w 4289374"/>
                            <a:gd name="connsiteY2" fmla="*/ 780671 h 3603523"/>
                            <a:gd name="connsiteX3" fmla="*/ 4289374 w 4289374"/>
                            <a:gd name="connsiteY3" fmla="*/ 3456288 h 3603523"/>
                            <a:gd name="connsiteX4" fmla="*/ 2871866 w 4289374"/>
                            <a:gd name="connsiteY4" fmla="*/ 3595377 h 3603523"/>
                            <a:gd name="connsiteX5" fmla="*/ 0 w 4289374"/>
                            <a:gd name="connsiteY5" fmla="*/ 3297538 h 3603523"/>
                            <a:gd name="connsiteX6" fmla="*/ 0 w 4289374"/>
                            <a:gd name="connsiteY6" fmla="*/ 1339471 h 3603523"/>
                            <a:gd name="connsiteX7" fmla="*/ 1563380 w 4289374"/>
                            <a:gd name="connsiteY7" fmla="*/ 0 h 3603523"/>
                            <a:gd name="connsiteX0" fmla="*/ 1563380 w 4289374"/>
                            <a:gd name="connsiteY0" fmla="*/ 0 h 3603523"/>
                            <a:gd name="connsiteX1" fmla="*/ 3245779 w 4289374"/>
                            <a:gd name="connsiteY1" fmla="*/ 1269621 h 3603523"/>
                            <a:gd name="connsiteX2" fmla="*/ 4255207 w 4289374"/>
                            <a:gd name="connsiteY2" fmla="*/ 780671 h 3603523"/>
                            <a:gd name="connsiteX3" fmla="*/ 4289374 w 4289374"/>
                            <a:gd name="connsiteY3" fmla="*/ 3456288 h 3603523"/>
                            <a:gd name="connsiteX4" fmla="*/ 2871866 w 4289374"/>
                            <a:gd name="connsiteY4" fmla="*/ 3595377 h 3603523"/>
                            <a:gd name="connsiteX5" fmla="*/ 0 w 4289374"/>
                            <a:gd name="connsiteY5" fmla="*/ 3297538 h 3603523"/>
                            <a:gd name="connsiteX6" fmla="*/ 244862 w 4289374"/>
                            <a:gd name="connsiteY6" fmla="*/ 1123571 h 3603523"/>
                            <a:gd name="connsiteX7" fmla="*/ 1563380 w 4289374"/>
                            <a:gd name="connsiteY7" fmla="*/ 0 h 3603523"/>
                            <a:gd name="connsiteX0" fmla="*/ 1318518 w 4044512"/>
                            <a:gd name="connsiteY0" fmla="*/ 0 h 3628151"/>
                            <a:gd name="connsiteX1" fmla="*/ 3000917 w 4044512"/>
                            <a:gd name="connsiteY1" fmla="*/ 1269621 h 3628151"/>
                            <a:gd name="connsiteX2" fmla="*/ 4010345 w 4044512"/>
                            <a:gd name="connsiteY2" fmla="*/ 780671 h 3628151"/>
                            <a:gd name="connsiteX3" fmla="*/ 4044512 w 4044512"/>
                            <a:gd name="connsiteY3" fmla="*/ 3456288 h 3628151"/>
                            <a:gd name="connsiteX4" fmla="*/ 2627004 w 4044512"/>
                            <a:gd name="connsiteY4" fmla="*/ 3595377 h 3628151"/>
                            <a:gd name="connsiteX5" fmla="*/ 45555 w 4044512"/>
                            <a:gd name="connsiteY5" fmla="*/ 2941938 h 3628151"/>
                            <a:gd name="connsiteX6" fmla="*/ 0 w 4044512"/>
                            <a:gd name="connsiteY6" fmla="*/ 1123571 h 3628151"/>
                            <a:gd name="connsiteX7" fmla="*/ 1318518 w 4044512"/>
                            <a:gd name="connsiteY7" fmla="*/ 0 h 3628151"/>
                            <a:gd name="connsiteX0" fmla="*/ 1318518 w 4044512"/>
                            <a:gd name="connsiteY0" fmla="*/ 0 h 3490072"/>
                            <a:gd name="connsiteX1" fmla="*/ 3000917 w 4044512"/>
                            <a:gd name="connsiteY1" fmla="*/ 1269621 h 3490072"/>
                            <a:gd name="connsiteX2" fmla="*/ 4010345 w 4044512"/>
                            <a:gd name="connsiteY2" fmla="*/ 780671 h 3490072"/>
                            <a:gd name="connsiteX3" fmla="*/ 4044512 w 4044512"/>
                            <a:gd name="connsiteY3" fmla="*/ 3456288 h 3490072"/>
                            <a:gd name="connsiteX4" fmla="*/ 2792144 w 4044512"/>
                            <a:gd name="connsiteY4" fmla="*/ 3220727 h 3490072"/>
                            <a:gd name="connsiteX5" fmla="*/ 45555 w 4044512"/>
                            <a:gd name="connsiteY5" fmla="*/ 2941938 h 3490072"/>
                            <a:gd name="connsiteX6" fmla="*/ 0 w 4044512"/>
                            <a:gd name="connsiteY6" fmla="*/ 1123571 h 3490072"/>
                            <a:gd name="connsiteX7" fmla="*/ 1318518 w 4044512"/>
                            <a:gd name="connsiteY7" fmla="*/ 0 h 3490072"/>
                            <a:gd name="connsiteX0" fmla="*/ 1318518 w 4044512"/>
                            <a:gd name="connsiteY0" fmla="*/ 0 h 3477466"/>
                            <a:gd name="connsiteX1" fmla="*/ 3000917 w 4044512"/>
                            <a:gd name="connsiteY1" fmla="*/ 1269621 h 3477466"/>
                            <a:gd name="connsiteX2" fmla="*/ 4010345 w 4044512"/>
                            <a:gd name="connsiteY2" fmla="*/ 780671 h 3477466"/>
                            <a:gd name="connsiteX3" fmla="*/ 4044512 w 4044512"/>
                            <a:gd name="connsiteY3" fmla="*/ 3456288 h 3477466"/>
                            <a:gd name="connsiteX4" fmla="*/ 2792144 w 4044512"/>
                            <a:gd name="connsiteY4" fmla="*/ 3220727 h 3477466"/>
                            <a:gd name="connsiteX5" fmla="*/ 45555 w 4044512"/>
                            <a:gd name="connsiteY5" fmla="*/ 2941938 h 3477466"/>
                            <a:gd name="connsiteX6" fmla="*/ 0 w 4044512"/>
                            <a:gd name="connsiteY6" fmla="*/ 1123571 h 3477466"/>
                            <a:gd name="connsiteX7" fmla="*/ 1318518 w 4044512"/>
                            <a:gd name="connsiteY7" fmla="*/ 0 h 3477466"/>
                            <a:gd name="connsiteX0" fmla="*/ 1318518 w 4044512"/>
                            <a:gd name="connsiteY0" fmla="*/ 0 h 3477466"/>
                            <a:gd name="connsiteX1" fmla="*/ 3000917 w 4044512"/>
                            <a:gd name="connsiteY1" fmla="*/ 1269621 h 3477466"/>
                            <a:gd name="connsiteX2" fmla="*/ 4010345 w 4044512"/>
                            <a:gd name="connsiteY2" fmla="*/ 780671 h 3477466"/>
                            <a:gd name="connsiteX3" fmla="*/ 4044512 w 4044512"/>
                            <a:gd name="connsiteY3" fmla="*/ 3456288 h 3477466"/>
                            <a:gd name="connsiteX4" fmla="*/ 2792144 w 4044512"/>
                            <a:gd name="connsiteY4" fmla="*/ 3220727 h 3477466"/>
                            <a:gd name="connsiteX5" fmla="*/ 45555 w 4044512"/>
                            <a:gd name="connsiteY5" fmla="*/ 2941938 h 3477466"/>
                            <a:gd name="connsiteX6" fmla="*/ 0 w 4044512"/>
                            <a:gd name="connsiteY6" fmla="*/ 1123571 h 3477466"/>
                            <a:gd name="connsiteX7" fmla="*/ 1318518 w 4044512"/>
                            <a:gd name="connsiteY7" fmla="*/ 0 h 3477466"/>
                            <a:gd name="connsiteX0" fmla="*/ 1318518 w 4044512"/>
                            <a:gd name="connsiteY0" fmla="*/ 0 h 3477466"/>
                            <a:gd name="connsiteX1" fmla="*/ 3000917 w 4044512"/>
                            <a:gd name="connsiteY1" fmla="*/ 1269621 h 3477466"/>
                            <a:gd name="connsiteX2" fmla="*/ 4010345 w 4044512"/>
                            <a:gd name="connsiteY2" fmla="*/ 780671 h 3477466"/>
                            <a:gd name="connsiteX3" fmla="*/ 4044512 w 4044512"/>
                            <a:gd name="connsiteY3" fmla="*/ 3456288 h 3477466"/>
                            <a:gd name="connsiteX4" fmla="*/ 2792144 w 4044512"/>
                            <a:gd name="connsiteY4" fmla="*/ 3220727 h 3477466"/>
                            <a:gd name="connsiteX5" fmla="*/ 45555 w 4044512"/>
                            <a:gd name="connsiteY5" fmla="*/ 2941938 h 3477466"/>
                            <a:gd name="connsiteX6" fmla="*/ 0 w 4044512"/>
                            <a:gd name="connsiteY6" fmla="*/ 1123571 h 3477466"/>
                            <a:gd name="connsiteX7" fmla="*/ 1318518 w 4044512"/>
                            <a:gd name="connsiteY7" fmla="*/ 0 h 3477466"/>
                            <a:gd name="connsiteX0" fmla="*/ 1318518 w 4044512"/>
                            <a:gd name="connsiteY0" fmla="*/ 0 h 3483962"/>
                            <a:gd name="connsiteX1" fmla="*/ 3000917 w 4044512"/>
                            <a:gd name="connsiteY1" fmla="*/ 1269621 h 3483962"/>
                            <a:gd name="connsiteX2" fmla="*/ 4010345 w 4044512"/>
                            <a:gd name="connsiteY2" fmla="*/ 780671 h 3483962"/>
                            <a:gd name="connsiteX3" fmla="*/ 4044512 w 4044512"/>
                            <a:gd name="connsiteY3" fmla="*/ 3456288 h 3483962"/>
                            <a:gd name="connsiteX4" fmla="*/ 2792144 w 4044512"/>
                            <a:gd name="connsiteY4" fmla="*/ 3220727 h 3483962"/>
                            <a:gd name="connsiteX5" fmla="*/ 45555 w 4044512"/>
                            <a:gd name="connsiteY5" fmla="*/ 2941938 h 3483962"/>
                            <a:gd name="connsiteX6" fmla="*/ 0 w 4044512"/>
                            <a:gd name="connsiteY6" fmla="*/ 1123571 h 3483962"/>
                            <a:gd name="connsiteX7" fmla="*/ 1318518 w 4044512"/>
                            <a:gd name="connsiteY7" fmla="*/ 0 h 3483962"/>
                            <a:gd name="connsiteX0" fmla="*/ 1318518 w 4044512"/>
                            <a:gd name="connsiteY0" fmla="*/ 0 h 3483962"/>
                            <a:gd name="connsiteX1" fmla="*/ 3000917 w 4044512"/>
                            <a:gd name="connsiteY1" fmla="*/ 1269621 h 3483962"/>
                            <a:gd name="connsiteX2" fmla="*/ 4010345 w 4044512"/>
                            <a:gd name="connsiteY2" fmla="*/ 780671 h 3483962"/>
                            <a:gd name="connsiteX3" fmla="*/ 4044512 w 4044512"/>
                            <a:gd name="connsiteY3" fmla="*/ 3456288 h 3483962"/>
                            <a:gd name="connsiteX4" fmla="*/ 2792144 w 4044512"/>
                            <a:gd name="connsiteY4" fmla="*/ 3220727 h 3483962"/>
                            <a:gd name="connsiteX5" fmla="*/ 45555 w 4044512"/>
                            <a:gd name="connsiteY5" fmla="*/ 2941938 h 3483962"/>
                            <a:gd name="connsiteX6" fmla="*/ 0 w 4044512"/>
                            <a:gd name="connsiteY6" fmla="*/ 1123571 h 3483962"/>
                            <a:gd name="connsiteX7" fmla="*/ 1318518 w 4044512"/>
                            <a:gd name="connsiteY7" fmla="*/ 0 h 3483962"/>
                            <a:gd name="connsiteX0" fmla="*/ 1318518 w 4044512"/>
                            <a:gd name="connsiteY0" fmla="*/ 0 h 3456288"/>
                            <a:gd name="connsiteX1" fmla="*/ 3000917 w 4044512"/>
                            <a:gd name="connsiteY1" fmla="*/ 1269621 h 3456288"/>
                            <a:gd name="connsiteX2" fmla="*/ 4010345 w 4044512"/>
                            <a:gd name="connsiteY2" fmla="*/ 780671 h 3456288"/>
                            <a:gd name="connsiteX3" fmla="*/ 4044512 w 4044512"/>
                            <a:gd name="connsiteY3" fmla="*/ 3456288 h 3456288"/>
                            <a:gd name="connsiteX4" fmla="*/ 2792144 w 4044512"/>
                            <a:gd name="connsiteY4" fmla="*/ 3220727 h 3456288"/>
                            <a:gd name="connsiteX5" fmla="*/ 45555 w 4044512"/>
                            <a:gd name="connsiteY5" fmla="*/ 2941938 h 3456288"/>
                            <a:gd name="connsiteX6" fmla="*/ 0 w 4044512"/>
                            <a:gd name="connsiteY6" fmla="*/ 1123571 h 3456288"/>
                            <a:gd name="connsiteX7" fmla="*/ 1318518 w 4044512"/>
                            <a:gd name="connsiteY7" fmla="*/ 0 h 3456288"/>
                            <a:gd name="connsiteX0" fmla="*/ 1318518 w 4033123"/>
                            <a:gd name="connsiteY0" fmla="*/ 0 h 3221486"/>
                            <a:gd name="connsiteX1" fmla="*/ 3000917 w 4033123"/>
                            <a:gd name="connsiteY1" fmla="*/ 1269621 h 3221486"/>
                            <a:gd name="connsiteX2" fmla="*/ 4010345 w 4033123"/>
                            <a:gd name="connsiteY2" fmla="*/ 780671 h 3221486"/>
                            <a:gd name="connsiteX3" fmla="*/ 4033123 w 4033123"/>
                            <a:gd name="connsiteY3" fmla="*/ 2605388 h 3221486"/>
                            <a:gd name="connsiteX4" fmla="*/ 2792144 w 4033123"/>
                            <a:gd name="connsiteY4" fmla="*/ 3220727 h 3221486"/>
                            <a:gd name="connsiteX5" fmla="*/ 45555 w 4033123"/>
                            <a:gd name="connsiteY5" fmla="*/ 2941938 h 3221486"/>
                            <a:gd name="connsiteX6" fmla="*/ 0 w 4033123"/>
                            <a:gd name="connsiteY6" fmla="*/ 1123571 h 3221486"/>
                            <a:gd name="connsiteX7" fmla="*/ 1318518 w 4033123"/>
                            <a:gd name="connsiteY7" fmla="*/ 0 h 3221486"/>
                            <a:gd name="connsiteX0" fmla="*/ 1318518 w 4010345"/>
                            <a:gd name="connsiteY0" fmla="*/ 0 h 3221486"/>
                            <a:gd name="connsiteX1" fmla="*/ 3000917 w 4010345"/>
                            <a:gd name="connsiteY1" fmla="*/ 1269621 h 3221486"/>
                            <a:gd name="connsiteX2" fmla="*/ 4010345 w 4010345"/>
                            <a:gd name="connsiteY2" fmla="*/ 780671 h 3221486"/>
                            <a:gd name="connsiteX3" fmla="*/ 3993262 w 4010345"/>
                            <a:gd name="connsiteY3" fmla="*/ 2605388 h 3221486"/>
                            <a:gd name="connsiteX4" fmla="*/ 2792144 w 4010345"/>
                            <a:gd name="connsiteY4" fmla="*/ 3220727 h 3221486"/>
                            <a:gd name="connsiteX5" fmla="*/ 45555 w 4010345"/>
                            <a:gd name="connsiteY5" fmla="*/ 2941938 h 3221486"/>
                            <a:gd name="connsiteX6" fmla="*/ 0 w 4010345"/>
                            <a:gd name="connsiteY6" fmla="*/ 1123571 h 3221486"/>
                            <a:gd name="connsiteX7" fmla="*/ 1318518 w 4010345"/>
                            <a:gd name="connsiteY7" fmla="*/ 0 h 3221486"/>
                            <a:gd name="connsiteX0" fmla="*/ 1318518 w 3993262"/>
                            <a:gd name="connsiteY0" fmla="*/ 0 h 3221486"/>
                            <a:gd name="connsiteX1" fmla="*/ 3000917 w 3993262"/>
                            <a:gd name="connsiteY1" fmla="*/ 1269621 h 3221486"/>
                            <a:gd name="connsiteX2" fmla="*/ 3930623 w 3993262"/>
                            <a:gd name="connsiteY2" fmla="*/ 806071 h 3221486"/>
                            <a:gd name="connsiteX3" fmla="*/ 3993262 w 3993262"/>
                            <a:gd name="connsiteY3" fmla="*/ 2605388 h 3221486"/>
                            <a:gd name="connsiteX4" fmla="*/ 2792144 w 3993262"/>
                            <a:gd name="connsiteY4" fmla="*/ 3220727 h 3221486"/>
                            <a:gd name="connsiteX5" fmla="*/ 45555 w 3993262"/>
                            <a:gd name="connsiteY5" fmla="*/ 2941938 h 3221486"/>
                            <a:gd name="connsiteX6" fmla="*/ 0 w 3993262"/>
                            <a:gd name="connsiteY6" fmla="*/ 1123571 h 3221486"/>
                            <a:gd name="connsiteX7" fmla="*/ 1318518 w 3993262"/>
                            <a:gd name="connsiteY7" fmla="*/ 0 h 3221486"/>
                            <a:gd name="connsiteX0" fmla="*/ 1318518 w 4004651"/>
                            <a:gd name="connsiteY0" fmla="*/ 0 h 3221486"/>
                            <a:gd name="connsiteX1" fmla="*/ 3000917 w 4004651"/>
                            <a:gd name="connsiteY1" fmla="*/ 1269621 h 3221486"/>
                            <a:gd name="connsiteX2" fmla="*/ 4004651 w 4004651"/>
                            <a:gd name="connsiteY2" fmla="*/ 806071 h 3221486"/>
                            <a:gd name="connsiteX3" fmla="*/ 3993262 w 4004651"/>
                            <a:gd name="connsiteY3" fmla="*/ 2605388 h 3221486"/>
                            <a:gd name="connsiteX4" fmla="*/ 2792144 w 4004651"/>
                            <a:gd name="connsiteY4" fmla="*/ 3220727 h 3221486"/>
                            <a:gd name="connsiteX5" fmla="*/ 45555 w 4004651"/>
                            <a:gd name="connsiteY5" fmla="*/ 2941938 h 3221486"/>
                            <a:gd name="connsiteX6" fmla="*/ 0 w 4004651"/>
                            <a:gd name="connsiteY6" fmla="*/ 1123571 h 3221486"/>
                            <a:gd name="connsiteX7" fmla="*/ 1318518 w 4004651"/>
                            <a:gd name="connsiteY7" fmla="*/ 0 h 3221486"/>
                            <a:gd name="connsiteX0" fmla="*/ 1318518 w 4004651"/>
                            <a:gd name="connsiteY0" fmla="*/ 0 h 3241713"/>
                            <a:gd name="connsiteX1" fmla="*/ 3000917 w 4004651"/>
                            <a:gd name="connsiteY1" fmla="*/ 1269621 h 3241713"/>
                            <a:gd name="connsiteX2" fmla="*/ 4004651 w 4004651"/>
                            <a:gd name="connsiteY2" fmla="*/ 806071 h 3241713"/>
                            <a:gd name="connsiteX3" fmla="*/ 3993262 w 4004651"/>
                            <a:gd name="connsiteY3" fmla="*/ 2605388 h 3241713"/>
                            <a:gd name="connsiteX4" fmla="*/ 2988033 w 4004651"/>
                            <a:gd name="connsiteY4" fmla="*/ 3241047 h 3241713"/>
                            <a:gd name="connsiteX5" fmla="*/ 45555 w 4004651"/>
                            <a:gd name="connsiteY5" fmla="*/ 2941938 h 3241713"/>
                            <a:gd name="connsiteX6" fmla="*/ 0 w 4004651"/>
                            <a:gd name="connsiteY6" fmla="*/ 1123571 h 3241713"/>
                            <a:gd name="connsiteX7" fmla="*/ 1318518 w 4004651"/>
                            <a:gd name="connsiteY7" fmla="*/ 0 h 3241713"/>
                            <a:gd name="connsiteX0" fmla="*/ 1468852 w 4004651"/>
                            <a:gd name="connsiteY0" fmla="*/ 0 h 3160433"/>
                            <a:gd name="connsiteX1" fmla="*/ 3000917 w 4004651"/>
                            <a:gd name="connsiteY1" fmla="*/ 1188341 h 3160433"/>
                            <a:gd name="connsiteX2" fmla="*/ 4004651 w 4004651"/>
                            <a:gd name="connsiteY2" fmla="*/ 724791 h 3160433"/>
                            <a:gd name="connsiteX3" fmla="*/ 3993262 w 4004651"/>
                            <a:gd name="connsiteY3" fmla="*/ 2524108 h 3160433"/>
                            <a:gd name="connsiteX4" fmla="*/ 2988033 w 4004651"/>
                            <a:gd name="connsiteY4" fmla="*/ 3159767 h 3160433"/>
                            <a:gd name="connsiteX5" fmla="*/ 45555 w 4004651"/>
                            <a:gd name="connsiteY5" fmla="*/ 2860658 h 3160433"/>
                            <a:gd name="connsiteX6" fmla="*/ 0 w 4004651"/>
                            <a:gd name="connsiteY6" fmla="*/ 1042291 h 3160433"/>
                            <a:gd name="connsiteX7" fmla="*/ 1468852 w 4004651"/>
                            <a:gd name="connsiteY7" fmla="*/ 0 h 3160433"/>
                            <a:gd name="connsiteX0" fmla="*/ 1450630 w 3986429"/>
                            <a:gd name="connsiteY0" fmla="*/ 0 h 3160433"/>
                            <a:gd name="connsiteX1" fmla="*/ 2982695 w 3986429"/>
                            <a:gd name="connsiteY1" fmla="*/ 1188341 h 3160433"/>
                            <a:gd name="connsiteX2" fmla="*/ 3986429 w 3986429"/>
                            <a:gd name="connsiteY2" fmla="*/ 724791 h 3160433"/>
                            <a:gd name="connsiteX3" fmla="*/ 3975040 w 3986429"/>
                            <a:gd name="connsiteY3" fmla="*/ 2524108 h 3160433"/>
                            <a:gd name="connsiteX4" fmla="*/ 2969811 w 3986429"/>
                            <a:gd name="connsiteY4" fmla="*/ 3159767 h 3160433"/>
                            <a:gd name="connsiteX5" fmla="*/ 27333 w 3986429"/>
                            <a:gd name="connsiteY5" fmla="*/ 2860658 h 3160433"/>
                            <a:gd name="connsiteX6" fmla="*/ 0 w 3986429"/>
                            <a:gd name="connsiteY6" fmla="*/ 1220091 h 3160433"/>
                            <a:gd name="connsiteX7" fmla="*/ 1450630 w 3986429"/>
                            <a:gd name="connsiteY7" fmla="*/ 0 h 3160433"/>
                            <a:gd name="connsiteX0" fmla="*/ 1446074 w 3981873"/>
                            <a:gd name="connsiteY0" fmla="*/ 0 h 3160433"/>
                            <a:gd name="connsiteX1" fmla="*/ 2978139 w 3981873"/>
                            <a:gd name="connsiteY1" fmla="*/ 1188341 h 3160433"/>
                            <a:gd name="connsiteX2" fmla="*/ 3981873 w 3981873"/>
                            <a:gd name="connsiteY2" fmla="*/ 724791 h 3160433"/>
                            <a:gd name="connsiteX3" fmla="*/ 3970484 w 3981873"/>
                            <a:gd name="connsiteY3" fmla="*/ 2524108 h 3160433"/>
                            <a:gd name="connsiteX4" fmla="*/ 2965255 w 3981873"/>
                            <a:gd name="connsiteY4" fmla="*/ 3159767 h 3160433"/>
                            <a:gd name="connsiteX5" fmla="*/ 22777 w 3981873"/>
                            <a:gd name="connsiteY5" fmla="*/ 2860658 h 3160433"/>
                            <a:gd name="connsiteX6" fmla="*/ 0 w 3981873"/>
                            <a:gd name="connsiteY6" fmla="*/ 1240411 h 3160433"/>
                            <a:gd name="connsiteX7" fmla="*/ 1446074 w 3981873"/>
                            <a:gd name="connsiteY7" fmla="*/ 0 h 3160433"/>
                            <a:gd name="connsiteX0" fmla="*/ 1446074 w 3981873"/>
                            <a:gd name="connsiteY0" fmla="*/ 0 h 3160433"/>
                            <a:gd name="connsiteX1" fmla="*/ 2978139 w 3981873"/>
                            <a:gd name="connsiteY1" fmla="*/ 1188341 h 3160433"/>
                            <a:gd name="connsiteX2" fmla="*/ 3981873 w 3981873"/>
                            <a:gd name="connsiteY2" fmla="*/ 724791 h 3160433"/>
                            <a:gd name="connsiteX3" fmla="*/ 3970484 w 3981873"/>
                            <a:gd name="connsiteY3" fmla="*/ 2524108 h 3160433"/>
                            <a:gd name="connsiteX4" fmla="*/ 2965255 w 3981873"/>
                            <a:gd name="connsiteY4" fmla="*/ 3159767 h 3160433"/>
                            <a:gd name="connsiteX5" fmla="*/ 22777 w 3981873"/>
                            <a:gd name="connsiteY5" fmla="*/ 2860658 h 3160433"/>
                            <a:gd name="connsiteX6" fmla="*/ 370396 w 3981873"/>
                            <a:gd name="connsiteY6" fmla="*/ 2187120 h 3160433"/>
                            <a:gd name="connsiteX7" fmla="*/ 0 w 3981873"/>
                            <a:gd name="connsiteY7" fmla="*/ 1240411 h 3160433"/>
                            <a:gd name="connsiteX8" fmla="*/ 1446074 w 3981873"/>
                            <a:gd name="connsiteY8" fmla="*/ 0 h 3160433"/>
                            <a:gd name="connsiteX0" fmla="*/ 1423307 w 3959106"/>
                            <a:gd name="connsiteY0" fmla="*/ 0 h 3160433"/>
                            <a:gd name="connsiteX1" fmla="*/ 2955372 w 3959106"/>
                            <a:gd name="connsiteY1" fmla="*/ 1188341 h 3160433"/>
                            <a:gd name="connsiteX2" fmla="*/ 3959106 w 3959106"/>
                            <a:gd name="connsiteY2" fmla="*/ 724791 h 3160433"/>
                            <a:gd name="connsiteX3" fmla="*/ 3947717 w 3959106"/>
                            <a:gd name="connsiteY3" fmla="*/ 2524108 h 3160433"/>
                            <a:gd name="connsiteX4" fmla="*/ 2942488 w 3959106"/>
                            <a:gd name="connsiteY4" fmla="*/ 3159767 h 3160433"/>
                            <a:gd name="connsiteX5" fmla="*/ 10 w 3959106"/>
                            <a:gd name="connsiteY5" fmla="*/ 2860658 h 3160433"/>
                            <a:gd name="connsiteX6" fmla="*/ 347629 w 3959106"/>
                            <a:gd name="connsiteY6" fmla="*/ 2187120 h 3160433"/>
                            <a:gd name="connsiteX7" fmla="*/ 210287 w 3959106"/>
                            <a:gd name="connsiteY7" fmla="*/ 1404041 h 3160433"/>
                            <a:gd name="connsiteX8" fmla="*/ 1423307 w 3959106"/>
                            <a:gd name="connsiteY8" fmla="*/ 0 h 3160433"/>
                            <a:gd name="connsiteX0" fmla="*/ 1423307 w 3959106"/>
                            <a:gd name="connsiteY0" fmla="*/ 0 h 3160433"/>
                            <a:gd name="connsiteX1" fmla="*/ 2955372 w 3959106"/>
                            <a:gd name="connsiteY1" fmla="*/ 1188341 h 3160433"/>
                            <a:gd name="connsiteX2" fmla="*/ 3959106 w 3959106"/>
                            <a:gd name="connsiteY2" fmla="*/ 724791 h 3160433"/>
                            <a:gd name="connsiteX3" fmla="*/ 3947717 w 3959106"/>
                            <a:gd name="connsiteY3" fmla="*/ 2524108 h 3160433"/>
                            <a:gd name="connsiteX4" fmla="*/ 2942488 w 3959106"/>
                            <a:gd name="connsiteY4" fmla="*/ 3159767 h 3160433"/>
                            <a:gd name="connsiteX5" fmla="*/ 10 w 3959106"/>
                            <a:gd name="connsiteY5" fmla="*/ 2860658 h 3160433"/>
                            <a:gd name="connsiteX6" fmla="*/ 347629 w 3959106"/>
                            <a:gd name="connsiteY6" fmla="*/ 2187120 h 3160433"/>
                            <a:gd name="connsiteX7" fmla="*/ 210287 w 3959106"/>
                            <a:gd name="connsiteY7" fmla="*/ 1404041 h 3160433"/>
                            <a:gd name="connsiteX8" fmla="*/ 1423307 w 3959106"/>
                            <a:gd name="connsiteY8" fmla="*/ 0 h 3160433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  <a:cxn ang="0">
                              <a:pos x="connsiteX5" y="connsiteY5"/>
                            </a:cxn>
                            <a:cxn ang="0">
                              <a:pos x="connsiteX6" y="connsiteY6"/>
                            </a:cxn>
                            <a:cxn ang="0">
                              <a:pos x="connsiteX7" y="connsiteY7"/>
                            </a:cxn>
                            <a:cxn ang="0">
                              <a:pos x="connsiteX8" y="connsiteY8"/>
                            </a:cxn>
                          </a:cxnLst>
                          <a:rect l="l" t="t" r="r" b="b"/>
                          <a:pathLst>
                            <a:path w="3959106" h="3160433">
                              <a:moveTo>
                                <a:pt x="1423307" y="0"/>
                              </a:moveTo>
                              <a:lnTo>
                                <a:pt x="2955372" y="1188341"/>
                              </a:lnTo>
                              <a:cubicBezTo>
                                <a:pt x="2978653" y="1184108"/>
                                <a:pt x="3622630" y="887774"/>
                                <a:pt x="3959106" y="724791"/>
                              </a:cubicBezTo>
                              <a:cubicBezTo>
                                <a:pt x="3959106" y="1377480"/>
                                <a:pt x="3947717" y="1871419"/>
                                <a:pt x="3947717" y="2524108"/>
                              </a:cubicBezTo>
                              <a:cubicBezTo>
                                <a:pt x="3946719" y="2507752"/>
                                <a:pt x="2954119" y="3156592"/>
                                <a:pt x="2942488" y="3159767"/>
                              </a:cubicBezTo>
                              <a:cubicBezTo>
                                <a:pt x="2950386" y="3171787"/>
                                <a:pt x="824428" y="3019204"/>
                                <a:pt x="10" y="2860658"/>
                              </a:cubicBezTo>
                              <a:cubicBezTo>
                                <a:pt x="-2082" y="2648979"/>
                                <a:pt x="349721" y="2398799"/>
                                <a:pt x="347629" y="2187120"/>
                              </a:cubicBezTo>
                              <a:lnTo>
                                <a:pt x="210287" y="1404041"/>
                              </a:lnTo>
                              <a:lnTo>
                                <a:pt x="1423307" y="0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DED0C0"/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wrap="square" rtlCol="0" anchor="ctr">
                          <a:noAutofit/>
                        </a:bodyPr>
                        <a:lstStyle/>
                        <a:p>
                          <a:pPr algn="ctr"/>
                          <a:endParaRPr kumimoji="1" lang="ja-JP" altLang="en-US" dirty="0"/>
                        </a:p>
                      </p:txBody>
                    </p:sp>
                    <p:sp>
                      <p:nvSpPr>
                        <p:cNvPr id="668" name="平行四辺形 36">
                          <a:extLst>
                            <a:ext uri="{FF2B5EF4-FFF2-40B4-BE49-F238E27FC236}">
                              <a16:creationId xmlns:a16="http://schemas.microsoft.com/office/drawing/2014/main" id="{65B10EDE-FF67-49D8-99C3-4ED92C9DC4B6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 rot="21220325" flipH="1">
                          <a:off x="4807143" y="2513693"/>
                          <a:ext cx="3301798" cy="1720784"/>
                        </a:xfrm>
                        <a:custGeom>
                          <a:avLst/>
                          <a:gdLst>
                            <a:gd name="connsiteX0" fmla="*/ 0 w 4528754"/>
                            <a:gd name="connsiteY0" fmla="*/ 1552876 h 1552876"/>
                            <a:gd name="connsiteX1" fmla="*/ 1895316 w 4528754"/>
                            <a:gd name="connsiteY1" fmla="*/ 0 h 1552876"/>
                            <a:gd name="connsiteX2" fmla="*/ 4528754 w 4528754"/>
                            <a:gd name="connsiteY2" fmla="*/ 0 h 1552876"/>
                            <a:gd name="connsiteX3" fmla="*/ 2633438 w 4528754"/>
                            <a:gd name="connsiteY3" fmla="*/ 1552876 h 1552876"/>
                            <a:gd name="connsiteX4" fmla="*/ 0 w 4528754"/>
                            <a:gd name="connsiteY4" fmla="*/ 1552876 h 1552876"/>
                            <a:gd name="connsiteX0" fmla="*/ 0 w 4528754"/>
                            <a:gd name="connsiteY0" fmla="*/ 1552876 h 1781476"/>
                            <a:gd name="connsiteX1" fmla="*/ 1895316 w 4528754"/>
                            <a:gd name="connsiteY1" fmla="*/ 0 h 1781476"/>
                            <a:gd name="connsiteX2" fmla="*/ 4528754 w 4528754"/>
                            <a:gd name="connsiteY2" fmla="*/ 0 h 1781476"/>
                            <a:gd name="connsiteX3" fmla="*/ 3325588 w 4528754"/>
                            <a:gd name="connsiteY3" fmla="*/ 1781476 h 1781476"/>
                            <a:gd name="connsiteX4" fmla="*/ 0 w 4528754"/>
                            <a:gd name="connsiteY4" fmla="*/ 1552876 h 1781476"/>
                            <a:gd name="connsiteX0" fmla="*/ 0 w 4658063"/>
                            <a:gd name="connsiteY0" fmla="*/ 1552876 h 1781476"/>
                            <a:gd name="connsiteX1" fmla="*/ 1895316 w 4658063"/>
                            <a:gd name="connsiteY1" fmla="*/ 0 h 1781476"/>
                            <a:gd name="connsiteX2" fmla="*/ 4658063 w 4658063"/>
                            <a:gd name="connsiteY2" fmla="*/ 18473 h 1781476"/>
                            <a:gd name="connsiteX3" fmla="*/ 3325588 w 4658063"/>
                            <a:gd name="connsiteY3" fmla="*/ 1781476 h 1781476"/>
                            <a:gd name="connsiteX4" fmla="*/ 0 w 4658063"/>
                            <a:gd name="connsiteY4" fmla="*/ 1552876 h 1781476"/>
                            <a:gd name="connsiteX0" fmla="*/ 0 w 5064463"/>
                            <a:gd name="connsiteY0" fmla="*/ 1552876 h 1781476"/>
                            <a:gd name="connsiteX1" fmla="*/ 1895316 w 5064463"/>
                            <a:gd name="connsiteY1" fmla="*/ 0 h 1781476"/>
                            <a:gd name="connsiteX2" fmla="*/ 5064463 w 5064463"/>
                            <a:gd name="connsiteY2" fmla="*/ 278823 h 1781476"/>
                            <a:gd name="connsiteX3" fmla="*/ 3325588 w 5064463"/>
                            <a:gd name="connsiteY3" fmla="*/ 1781476 h 1781476"/>
                            <a:gd name="connsiteX4" fmla="*/ 0 w 5064463"/>
                            <a:gd name="connsiteY4" fmla="*/ 1552876 h 1781476"/>
                            <a:gd name="connsiteX0" fmla="*/ 0 w 5064463"/>
                            <a:gd name="connsiteY0" fmla="*/ 1451276 h 1679876"/>
                            <a:gd name="connsiteX1" fmla="*/ 4168616 w 5064463"/>
                            <a:gd name="connsiteY1" fmla="*/ 0 h 1679876"/>
                            <a:gd name="connsiteX2" fmla="*/ 5064463 w 5064463"/>
                            <a:gd name="connsiteY2" fmla="*/ 177223 h 1679876"/>
                            <a:gd name="connsiteX3" fmla="*/ 3325588 w 5064463"/>
                            <a:gd name="connsiteY3" fmla="*/ 1679876 h 1679876"/>
                            <a:gd name="connsiteX4" fmla="*/ 0 w 5064463"/>
                            <a:gd name="connsiteY4" fmla="*/ 1451276 h 1679876"/>
                            <a:gd name="connsiteX0" fmla="*/ 0 w 3280113"/>
                            <a:gd name="connsiteY0" fmla="*/ 1108376 h 1679876"/>
                            <a:gd name="connsiteX1" fmla="*/ 2384266 w 3280113"/>
                            <a:gd name="connsiteY1" fmla="*/ 0 h 1679876"/>
                            <a:gd name="connsiteX2" fmla="*/ 3280113 w 3280113"/>
                            <a:gd name="connsiteY2" fmla="*/ 177223 h 1679876"/>
                            <a:gd name="connsiteX3" fmla="*/ 1541238 w 3280113"/>
                            <a:gd name="connsiteY3" fmla="*/ 1679876 h 1679876"/>
                            <a:gd name="connsiteX4" fmla="*/ 0 w 3280113"/>
                            <a:gd name="connsiteY4" fmla="*/ 1108376 h 1679876"/>
                            <a:gd name="connsiteX0" fmla="*/ 0 w 3267413"/>
                            <a:gd name="connsiteY0" fmla="*/ 1248076 h 1679876"/>
                            <a:gd name="connsiteX1" fmla="*/ 2371566 w 3267413"/>
                            <a:gd name="connsiteY1" fmla="*/ 0 h 1679876"/>
                            <a:gd name="connsiteX2" fmla="*/ 3267413 w 3267413"/>
                            <a:gd name="connsiteY2" fmla="*/ 177223 h 1679876"/>
                            <a:gd name="connsiteX3" fmla="*/ 1528538 w 3267413"/>
                            <a:gd name="connsiteY3" fmla="*/ 1679876 h 1679876"/>
                            <a:gd name="connsiteX4" fmla="*/ 0 w 3267413"/>
                            <a:gd name="connsiteY4" fmla="*/ 1248076 h 1679876"/>
                            <a:gd name="connsiteX0" fmla="*/ 0 w 3267413"/>
                            <a:gd name="connsiteY0" fmla="*/ 1232836 h 1664636"/>
                            <a:gd name="connsiteX1" fmla="*/ 1990566 w 3267413"/>
                            <a:gd name="connsiteY1" fmla="*/ 0 h 1664636"/>
                            <a:gd name="connsiteX2" fmla="*/ 3267413 w 3267413"/>
                            <a:gd name="connsiteY2" fmla="*/ 161983 h 1664636"/>
                            <a:gd name="connsiteX3" fmla="*/ 1528538 w 3267413"/>
                            <a:gd name="connsiteY3" fmla="*/ 1664636 h 1664636"/>
                            <a:gd name="connsiteX4" fmla="*/ 0 w 3267413"/>
                            <a:gd name="connsiteY4" fmla="*/ 1232836 h 1664636"/>
                            <a:gd name="connsiteX0" fmla="*/ 0 w 3267413"/>
                            <a:gd name="connsiteY0" fmla="*/ 1190503 h 1622303"/>
                            <a:gd name="connsiteX1" fmla="*/ 1795833 w 3267413"/>
                            <a:gd name="connsiteY1" fmla="*/ 0 h 1622303"/>
                            <a:gd name="connsiteX2" fmla="*/ 3267413 w 3267413"/>
                            <a:gd name="connsiteY2" fmla="*/ 119650 h 1622303"/>
                            <a:gd name="connsiteX3" fmla="*/ 1528538 w 3267413"/>
                            <a:gd name="connsiteY3" fmla="*/ 1622303 h 1622303"/>
                            <a:gd name="connsiteX4" fmla="*/ 0 w 3267413"/>
                            <a:gd name="connsiteY4" fmla="*/ 1190503 h 1622303"/>
                            <a:gd name="connsiteX0" fmla="*/ 0 w 3267413"/>
                            <a:gd name="connsiteY0" fmla="*/ 1241303 h 1673103"/>
                            <a:gd name="connsiteX1" fmla="*/ 1872033 w 3267413"/>
                            <a:gd name="connsiteY1" fmla="*/ 0 h 1673103"/>
                            <a:gd name="connsiteX2" fmla="*/ 3267413 w 3267413"/>
                            <a:gd name="connsiteY2" fmla="*/ 170450 h 1673103"/>
                            <a:gd name="connsiteX3" fmla="*/ 1528538 w 3267413"/>
                            <a:gd name="connsiteY3" fmla="*/ 1673103 h 1673103"/>
                            <a:gd name="connsiteX4" fmla="*/ 0 w 3267413"/>
                            <a:gd name="connsiteY4" fmla="*/ 1241303 h 1673103"/>
                            <a:gd name="connsiteX0" fmla="*/ 0 w 3270225"/>
                            <a:gd name="connsiteY0" fmla="*/ 1241303 h 1673103"/>
                            <a:gd name="connsiteX1" fmla="*/ 1872033 w 3270225"/>
                            <a:gd name="connsiteY1" fmla="*/ 0 h 1673103"/>
                            <a:gd name="connsiteX2" fmla="*/ 3270225 w 3270225"/>
                            <a:gd name="connsiteY2" fmla="*/ 138193 h 1673103"/>
                            <a:gd name="connsiteX3" fmla="*/ 1528538 w 3270225"/>
                            <a:gd name="connsiteY3" fmla="*/ 1673103 h 1673103"/>
                            <a:gd name="connsiteX4" fmla="*/ 0 w 3270225"/>
                            <a:gd name="connsiteY4" fmla="*/ 1241303 h 1673103"/>
                            <a:gd name="connsiteX0" fmla="*/ 0 w 3270225"/>
                            <a:gd name="connsiteY0" fmla="*/ 1288982 h 1720782"/>
                            <a:gd name="connsiteX1" fmla="*/ 1898691 w 3270225"/>
                            <a:gd name="connsiteY1" fmla="*/ 0 h 1720782"/>
                            <a:gd name="connsiteX2" fmla="*/ 3270225 w 3270225"/>
                            <a:gd name="connsiteY2" fmla="*/ 185872 h 1720782"/>
                            <a:gd name="connsiteX3" fmla="*/ 1528538 w 3270225"/>
                            <a:gd name="connsiteY3" fmla="*/ 1720782 h 1720782"/>
                            <a:gd name="connsiteX4" fmla="*/ 0 w 3270225"/>
                            <a:gd name="connsiteY4" fmla="*/ 1288982 h 1720782"/>
                            <a:gd name="connsiteX0" fmla="*/ 0 w 3301794"/>
                            <a:gd name="connsiteY0" fmla="*/ 1288982 h 1720782"/>
                            <a:gd name="connsiteX1" fmla="*/ 1898691 w 3301794"/>
                            <a:gd name="connsiteY1" fmla="*/ 0 h 1720782"/>
                            <a:gd name="connsiteX2" fmla="*/ 3301794 w 3301794"/>
                            <a:gd name="connsiteY2" fmla="*/ 124870 h 1720782"/>
                            <a:gd name="connsiteX3" fmla="*/ 1528538 w 3301794"/>
                            <a:gd name="connsiteY3" fmla="*/ 1720782 h 1720782"/>
                            <a:gd name="connsiteX4" fmla="*/ 0 w 3301794"/>
                            <a:gd name="connsiteY4" fmla="*/ 1288982 h 1720782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</a:cxnLst>
                          <a:rect l="l" t="t" r="r" b="b"/>
                          <a:pathLst>
                            <a:path w="3301794" h="1720782">
                              <a:moveTo>
                                <a:pt x="0" y="1288982"/>
                              </a:moveTo>
                              <a:lnTo>
                                <a:pt x="1898691" y="0"/>
                              </a:lnTo>
                              <a:lnTo>
                                <a:pt x="3301794" y="124870"/>
                              </a:lnTo>
                              <a:lnTo>
                                <a:pt x="1528538" y="1720782"/>
                              </a:lnTo>
                              <a:lnTo>
                                <a:pt x="0" y="1288982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0070C0"/>
                        </a:solidFill>
                        <a:ln w="225425" cap="rnd">
                          <a:noFill/>
                          <a:round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/>
                        </a:p>
                      </p:txBody>
                    </p:sp>
                    <p:cxnSp>
                      <p:nvCxnSpPr>
                        <p:cNvPr id="669" name="直線コネクタ 668">
                          <a:extLst>
                            <a:ext uri="{FF2B5EF4-FFF2-40B4-BE49-F238E27FC236}">
                              <a16:creationId xmlns:a16="http://schemas.microsoft.com/office/drawing/2014/main" id="{E047E86A-9E8B-4417-AD95-5F45F66C92F1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rot="21220325" flipV="1">
                          <a:off x="5656882" y="3027840"/>
                          <a:ext cx="1237424" cy="274454"/>
                        </a:xfrm>
                        <a:prstGeom prst="line">
                          <a:avLst/>
                        </a:prstGeom>
                        <a:ln w="19050" cap="rnd">
                          <a:solidFill>
                            <a:srgbClr val="025588"/>
                          </a:solidFill>
                          <a:round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670" name="直線コネクタ 669">
                          <a:extLst>
                            <a:ext uri="{FF2B5EF4-FFF2-40B4-BE49-F238E27FC236}">
                              <a16:creationId xmlns:a16="http://schemas.microsoft.com/office/drawing/2014/main" id="{4404A542-ECBC-4DD9-A166-E0C367E81181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rot="21220325" flipV="1">
                          <a:off x="5311030" y="2861738"/>
                          <a:ext cx="1261058" cy="227317"/>
                        </a:xfrm>
                        <a:prstGeom prst="line">
                          <a:avLst/>
                        </a:prstGeom>
                        <a:ln w="19050" cap="rnd">
                          <a:solidFill>
                            <a:srgbClr val="025588"/>
                          </a:solidFill>
                          <a:round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671" name="直線コネクタ 670">
                          <a:extLst>
                            <a:ext uri="{FF2B5EF4-FFF2-40B4-BE49-F238E27FC236}">
                              <a16:creationId xmlns:a16="http://schemas.microsoft.com/office/drawing/2014/main" id="{33B6DA44-A7E0-400F-B674-B736980CF523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rot="21220325" flipV="1">
                          <a:off x="6046059" y="3228119"/>
                          <a:ext cx="1221166" cy="358193"/>
                        </a:xfrm>
                        <a:prstGeom prst="line">
                          <a:avLst/>
                        </a:prstGeom>
                        <a:ln w="19050" cap="rnd">
                          <a:solidFill>
                            <a:srgbClr val="025588"/>
                          </a:solidFill>
                          <a:round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672" name="直線コネクタ 671">
                          <a:extLst>
                            <a:ext uri="{FF2B5EF4-FFF2-40B4-BE49-F238E27FC236}">
                              <a16:creationId xmlns:a16="http://schemas.microsoft.com/office/drawing/2014/main" id="{CFFBA9A5-01F7-4254-BBAC-54F741A90C2D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rot="21220325" flipV="1">
                          <a:off x="6437480" y="3465245"/>
                          <a:ext cx="1293642" cy="390797"/>
                        </a:xfrm>
                        <a:prstGeom prst="line">
                          <a:avLst/>
                        </a:prstGeom>
                        <a:ln w="19050" cap="rnd">
                          <a:solidFill>
                            <a:srgbClr val="025588"/>
                          </a:solidFill>
                          <a:round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673" name="直線コネクタ 672">
                          <a:extLst>
                            <a:ext uri="{FF2B5EF4-FFF2-40B4-BE49-F238E27FC236}">
                              <a16:creationId xmlns:a16="http://schemas.microsoft.com/office/drawing/2014/main" id="{0DC880D2-B33F-4A7D-8B18-A20F45250340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rot="21220325" flipH="1">
                          <a:off x="3042350" y="3002749"/>
                          <a:ext cx="1799126" cy="1392558"/>
                        </a:xfrm>
                        <a:prstGeom prst="line">
                          <a:avLst/>
                        </a:prstGeom>
                        <a:ln w="57150" cap="rnd">
                          <a:solidFill>
                            <a:srgbClr val="025588"/>
                          </a:solidFill>
                          <a:round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674" name="フリーフォーム: 図形 673">
                          <a:extLst>
                            <a:ext uri="{FF2B5EF4-FFF2-40B4-BE49-F238E27FC236}">
                              <a16:creationId xmlns:a16="http://schemas.microsoft.com/office/drawing/2014/main" id="{19153E92-1AC7-475D-BF23-3CDBDC495EF5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6318056" y="4643876"/>
                          <a:ext cx="340113" cy="1422401"/>
                        </a:xfrm>
                        <a:custGeom>
                          <a:avLst/>
                          <a:gdLst>
                            <a:gd name="connsiteX0" fmla="*/ 17131 w 391826"/>
                            <a:gd name="connsiteY0" fmla="*/ 1422400 h 1439682"/>
                            <a:gd name="connsiteX1" fmla="*/ 42531 w 391826"/>
                            <a:gd name="connsiteY1" fmla="*/ 1358900 h 1439682"/>
                            <a:gd name="connsiteX2" fmla="*/ 385431 w 391826"/>
                            <a:gd name="connsiteY2" fmla="*/ 787400 h 1439682"/>
                            <a:gd name="connsiteX3" fmla="*/ 233031 w 391826"/>
                            <a:gd name="connsiteY3" fmla="*/ 0 h 1439682"/>
                            <a:gd name="connsiteX0" fmla="*/ 0 w 374695"/>
                            <a:gd name="connsiteY0" fmla="*/ 1422400 h 1422400"/>
                            <a:gd name="connsiteX1" fmla="*/ 368300 w 374695"/>
                            <a:gd name="connsiteY1" fmla="*/ 787400 h 1422400"/>
                            <a:gd name="connsiteX2" fmla="*/ 215900 w 374695"/>
                            <a:gd name="connsiteY2" fmla="*/ 0 h 1422400"/>
                            <a:gd name="connsiteX0" fmla="*/ 0 w 374695"/>
                            <a:gd name="connsiteY0" fmla="*/ 1422400 h 1422400"/>
                            <a:gd name="connsiteX1" fmla="*/ 368300 w 374695"/>
                            <a:gd name="connsiteY1" fmla="*/ 787400 h 1422400"/>
                            <a:gd name="connsiteX2" fmla="*/ 215900 w 374695"/>
                            <a:gd name="connsiteY2" fmla="*/ 0 h 1422400"/>
                            <a:gd name="connsiteX0" fmla="*/ 0 w 368300"/>
                            <a:gd name="connsiteY0" fmla="*/ 1422400 h 1422400"/>
                            <a:gd name="connsiteX1" fmla="*/ 368300 w 368300"/>
                            <a:gd name="connsiteY1" fmla="*/ 787400 h 1422400"/>
                            <a:gd name="connsiteX2" fmla="*/ 215900 w 368300"/>
                            <a:gd name="connsiteY2" fmla="*/ 0 h 1422400"/>
                            <a:gd name="connsiteX0" fmla="*/ 0 w 368300"/>
                            <a:gd name="connsiteY0" fmla="*/ 1422400 h 1422400"/>
                            <a:gd name="connsiteX1" fmla="*/ 368300 w 368300"/>
                            <a:gd name="connsiteY1" fmla="*/ 787400 h 1422400"/>
                            <a:gd name="connsiteX2" fmla="*/ 215900 w 368300"/>
                            <a:gd name="connsiteY2" fmla="*/ 0 h 1422400"/>
                            <a:gd name="connsiteX0" fmla="*/ 0 w 368493"/>
                            <a:gd name="connsiteY0" fmla="*/ 1422400 h 1422400"/>
                            <a:gd name="connsiteX1" fmla="*/ 368300 w 368493"/>
                            <a:gd name="connsiteY1" fmla="*/ 787400 h 1422400"/>
                            <a:gd name="connsiteX2" fmla="*/ 215900 w 368493"/>
                            <a:gd name="connsiteY2" fmla="*/ 0 h 1422400"/>
                            <a:gd name="connsiteX0" fmla="*/ 0 w 372706"/>
                            <a:gd name="connsiteY0" fmla="*/ 1422400 h 1422400"/>
                            <a:gd name="connsiteX1" fmla="*/ 368300 w 372706"/>
                            <a:gd name="connsiteY1" fmla="*/ 787400 h 1422400"/>
                            <a:gd name="connsiteX2" fmla="*/ 215900 w 372706"/>
                            <a:gd name="connsiteY2" fmla="*/ 0 h 1422400"/>
                            <a:gd name="connsiteX0" fmla="*/ 0 w 348592"/>
                            <a:gd name="connsiteY0" fmla="*/ 1422400 h 1422400"/>
                            <a:gd name="connsiteX1" fmla="*/ 342900 w 348592"/>
                            <a:gd name="connsiteY1" fmla="*/ 829733 h 1422400"/>
                            <a:gd name="connsiteX2" fmla="*/ 215900 w 348592"/>
                            <a:gd name="connsiteY2" fmla="*/ 0 h 1422400"/>
                            <a:gd name="connsiteX0" fmla="*/ 0 w 345959"/>
                            <a:gd name="connsiteY0" fmla="*/ 1422400 h 1422400"/>
                            <a:gd name="connsiteX1" fmla="*/ 342900 w 345959"/>
                            <a:gd name="connsiteY1" fmla="*/ 829733 h 1422400"/>
                            <a:gd name="connsiteX2" fmla="*/ 215900 w 345959"/>
                            <a:gd name="connsiteY2" fmla="*/ 0 h 1422400"/>
                            <a:gd name="connsiteX0" fmla="*/ 0 w 345071"/>
                            <a:gd name="connsiteY0" fmla="*/ 1422400 h 1422400"/>
                            <a:gd name="connsiteX1" fmla="*/ 342900 w 345071"/>
                            <a:gd name="connsiteY1" fmla="*/ 829733 h 1422400"/>
                            <a:gd name="connsiteX2" fmla="*/ 215900 w 345071"/>
                            <a:gd name="connsiteY2" fmla="*/ 0 h 1422400"/>
                            <a:gd name="connsiteX0" fmla="*/ 0 w 340112"/>
                            <a:gd name="connsiteY0" fmla="*/ 1422400 h 1422400"/>
                            <a:gd name="connsiteX1" fmla="*/ 337820 w 340112"/>
                            <a:gd name="connsiteY1" fmla="*/ 931333 h 1422400"/>
                            <a:gd name="connsiteX2" fmla="*/ 215900 w 340112"/>
                            <a:gd name="connsiteY2" fmla="*/ 0 h 1422400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</a:cxnLst>
                          <a:rect l="l" t="t" r="r" b="b"/>
                          <a:pathLst>
                            <a:path w="340112" h="1422400">
                              <a:moveTo>
                                <a:pt x="0" y="1422400"/>
                              </a:moveTo>
                              <a:cubicBezTo>
                                <a:pt x="76729" y="1290108"/>
                                <a:pt x="321309" y="1002030"/>
                                <a:pt x="337820" y="931333"/>
                              </a:cubicBezTo>
                              <a:cubicBezTo>
                                <a:pt x="354331" y="860636"/>
                                <a:pt x="278342" y="297391"/>
                                <a:pt x="215900" y="0"/>
                              </a:cubicBezTo>
                            </a:path>
                          </a:pathLst>
                        </a:custGeom>
                        <a:noFill/>
                        <a:ln w="19050" cap="rnd">
                          <a:solidFill>
                            <a:schemeClr val="bg1">
                              <a:lumMod val="65000"/>
                            </a:schemeClr>
                          </a:solidFill>
                          <a:round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/>
                        </a:p>
                      </p:txBody>
                    </p:sp>
                    <p:cxnSp>
                      <p:nvCxnSpPr>
                        <p:cNvPr id="675" name="直線コネクタ 674">
                          <a:extLst>
                            <a:ext uri="{FF2B5EF4-FFF2-40B4-BE49-F238E27FC236}">
                              <a16:creationId xmlns:a16="http://schemas.microsoft.com/office/drawing/2014/main" id="{025BAA3D-10B1-4018-98ED-11AD3268A27D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V="1">
                          <a:off x="4932886" y="2649996"/>
                          <a:ext cx="1317433" cy="343486"/>
                        </a:xfrm>
                        <a:prstGeom prst="line">
                          <a:avLst/>
                        </a:prstGeom>
                        <a:ln w="19050" cap="rnd">
                          <a:solidFill>
                            <a:srgbClr val="025588"/>
                          </a:solidFill>
                          <a:round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676" name="直線コネクタ 675">
                          <a:extLst>
                            <a:ext uri="{FF2B5EF4-FFF2-40B4-BE49-F238E27FC236}">
                              <a16:creationId xmlns:a16="http://schemas.microsoft.com/office/drawing/2014/main" id="{94EDD59B-52C7-44AD-8916-E0585F06428C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4752280" y="2907839"/>
                          <a:ext cx="1915234" cy="1307911"/>
                        </a:xfrm>
                        <a:prstGeom prst="line">
                          <a:avLst/>
                        </a:prstGeom>
                        <a:ln w="57150" cap="rnd">
                          <a:solidFill>
                            <a:srgbClr val="025588"/>
                          </a:solidFill>
                          <a:round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663" name="グループ化 662">
                        <a:extLst>
                          <a:ext uri="{FF2B5EF4-FFF2-40B4-BE49-F238E27FC236}">
                            <a16:creationId xmlns:a16="http://schemas.microsoft.com/office/drawing/2014/main" id="{A9EDEE95-B0DF-4D3B-BFD7-1D9DB24FF510}"/>
                          </a:ext>
                        </a:extLst>
                      </p:cNvPr>
                      <p:cNvGrpSpPr/>
                      <p:nvPr/>
                    </p:nvGrpSpPr>
                    <p:grpSpPr>
                      <a:xfrm rot="21227862">
                        <a:off x="4492105" y="3642017"/>
                        <a:ext cx="1041976" cy="713296"/>
                        <a:chOff x="4593929" y="3649560"/>
                        <a:chExt cx="697722" cy="590152"/>
                      </a:xfrm>
                    </p:grpSpPr>
                    <p:sp>
                      <p:nvSpPr>
                        <p:cNvPr id="664" name="星: 5 pt 94">
                          <a:extLst>
                            <a:ext uri="{FF2B5EF4-FFF2-40B4-BE49-F238E27FC236}">
                              <a16:creationId xmlns:a16="http://schemas.microsoft.com/office/drawing/2014/main" id="{E36E91C7-C604-4639-ADC9-145BA12FDE8D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 rot="6000775">
                          <a:off x="4636472" y="3607017"/>
                          <a:ext cx="590152" cy="675237"/>
                        </a:xfrm>
                        <a:custGeom>
                          <a:avLst/>
                          <a:gdLst>
                            <a:gd name="connsiteX0" fmla="*/ 1 w 570214"/>
                            <a:gd name="connsiteY0" fmla="*/ 217802 h 570214"/>
                            <a:gd name="connsiteX1" fmla="*/ 168107 w 570214"/>
                            <a:gd name="connsiteY1" fmla="*/ 145881 h 570214"/>
                            <a:gd name="connsiteX2" fmla="*/ 285107 w 570214"/>
                            <a:gd name="connsiteY2" fmla="*/ 0 h 570214"/>
                            <a:gd name="connsiteX3" fmla="*/ 402107 w 570214"/>
                            <a:gd name="connsiteY3" fmla="*/ 145881 h 570214"/>
                            <a:gd name="connsiteX4" fmla="*/ 570213 w 570214"/>
                            <a:gd name="connsiteY4" fmla="*/ 217802 h 570214"/>
                            <a:gd name="connsiteX5" fmla="*/ 474418 w 570214"/>
                            <a:gd name="connsiteY5" fmla="*/ 379882 h 570214"/>
                            <a:gd name="connsiteX6" fmla="*/ 461312 w 570214"/>
                            <a:gd name="connsiteY6" fmla="*/ 570213 h 570214"/>
                            <a:gd name="connsiteX7" fmla="*/ 285107 w 570214"/>
                            <a:gd name="connsiteY7" fmla="*/ 524502 h 570214"/>
                            <a:gd name="connsiteX8" fmla="*/ 108902 w 570214"/>
                            <a:gd name="connsiteY8" fmla="*/ 570213 h 570214"/>
                            <a:gd name="connsiteX9" fmla="*/ 95796 w 570214"/>
                            <a:gd name="connsiteY9" fmla="*/ 379882 h 570214"/>
                            <a:gd name="connsiteX10" fmla="*/ 1 w 570214"/>
                            <a:gd name="connsiteY10" fmla="*/ 217802 h 570214"/>
                            <a:gd name="connsiteX0" fmla="*/ 0 w 570212"/>
                            <a:gd name="connsiteY0" fmla="*/ 217802 h 570213"/>
                            <a:gd name="connsiteX1" fmla="*/ 193506 w 570212"/>
                            <a:gd name="connsiteY1" fmla="*/ 78148 h 570213"/>
                            <a:gd name="connsiteX2" fmla="*/ 285106 w 570212"/>
                            <a:gd name="connsiteY2" fmla="*/ 0 h 570213"/>
                            <a:gd name="connsiteX3" fmla="*/ 402106 w 570212"/>
                            <a:gd name="connsiteY3" fmla="*/ 145881 h 570213"/>
                            <a:gd name="connsiteX4" fmla="*/ 570212 w 570212"/>
                            <a:gd name="connsiteY4" fmla="*/ 217802 h 570213"/>
                            <a:gd name="connsiteX5" fmla="*/ 474417 w 570212"/>
                            <a:gd name="connsiteY5" fmla="*/ 379882 h 570213"/>
                            <a:gd name="connsiteX6" fmla="*/ 461311 w 570212"/>
                            <a:gd name="connsiteY6" fmla="*/ 570213 h 570213"/>
                            <a:gd name="connsiteX7" fmla="*/ 285106 w 570212"/>
                            <a:gd name="connsiteY7" fmla="*/ 524502 h 570213"/>
                            <a:gd name="connsiteX8" fmla="*/ 108901 w 570212"/>
                            <a:gd name="connsiteY8" fmla="*/ 570213 h 570213"/>
                            <a:gd name="connsiteX9" fmla="*/ 95795 w 570212"/>
                            <a:gd name="connsiteY9" fmla="*/ 379882 h 570213"/>
                            <a:gd name="connsiteX10" fmla="*/ 0 w 570212"/>
                            <a:gd name="connsiteY10" fmla="*/ 217802 h 570213"/>
                            <a:gd name="connsiteX0" fmla="*/ 0 w 570212"/>
                            <a:gd name="connsiteY0" fmla="*/ 217802 h 570213"/>
                            <a:gd name="connsiteX1" fmla="*/ 193506 w 570212"/>
                            <a:gd name="connsiteY1" fmla="*/ 78148 h 570213"/>
                            <a:gd name="connsiteX2" fmla="*/ 285106 w 570212"/>
                            <a:gd name="connsiteY2" fmla="*/ 0 h 570213"/>
                            <a:gd name="connsiteX3" fmla="*/ 452906 w 570212"/>
                            <a:gd name="connsiteY3" fmla="*/ 128948 h 570213"/>
                            <a:gd name="connsiteX4" fmla="*/ 570212 w 570212"/>
                            <a:gd name="connsiteY4" fmla="*/ 217802 h 570213"/>
                            <a:gd name="connsiteX5" fmla="*/ 474417 w 570212"/>
                            <a:gd name="connsiteY5" fmla="*/ 379882 h 570213"/>
                            <a:gd name="connsiteX6" fmla="*/ 461311 w 570212"/>
                            <a:gd name="connsiteY6" fmla="*/ 570213 h 570213"/>
                            <a:gd name="connsiteX7" fmla="*/ 285106 w 570212"/>
                            <a:gd name="connsiteY7" fmla="*/ 524502 h 570213"/>
                            <a:gd name="connsiteX8" fmla="*/ 108901 w 570212"/>
                            <a:gd name="connsiteY8" fmla="*/ 570213 h 570213"/>
                            <a:gd name="connsiteX9" fmla="*/ 95795 w 570212"/>
                            <a:gd name="connsiteY9" fmla="*/ 379882 h 570213"/>
                            <a:gd name="connsiteX10" fmla="*/ 0 w 570212"/>
                            <a:gd name="connsiteY10" fmla="*/ 217802 h 570213"/>
                            <a:gd name="connsiteX0" fmla="*/ 0 w 570212"/>
                            <a:gd name="connsiteY0" fmla="*/ 217802 h 570213"/>
                            <a:gd name="connsiteX1" fmla="*/ 193506 w 570212"/>
                            <a:gd name="connsiteY1" fmla="*/ 78148 h 570213"/>
                            <a:gd name="connsiteX2" fmla="*/ 285106 w 570212"/>
                            <a:gd name="connsiteY2" fmla="*/ 0 h 570213"/>
                            <a:gd name="connsiteX3" fmla="*/ 427506 w 570212"/>
                            <a:gd name="connsiteY3" fmla="*/ 171281 h 570213"/>
                            <a:gd name="connsiteX4" fmla="*/ 570212 w 570212"/>
                            <a:gd name="connsiteY4" fmla="*/ 217802 h 570213"/>
                            <a:gd name="connsiteX5" fmla="*/ 474417 w 570212"/>
                            <a:gd name="connsiteY5" fmla="*/ 379882 h 570213"/>
                            <a:gd name="connsiteX6" fmla="*/ 461311 w 570212"/>
                            <a:gd name="connsiteY6" fmla="*/ 570213 h 570213"/>
                            <a:gd name="connsiteX7" fmla="*/ 285106 w 570212"/>
                            <a:gd name="connsiteY7" fmla="*/ 524502 h 570213"/>
                            <a:gd name="connsiteX8" fmla="*/ 108901 w 570212"/>
                            <a:gd name="connsiteY8" fmla="*/ 570213 h 570213"/>
                            <a:gd name="connsiteX9" fmla="*/ 95795 w 570212"/>
                            <a:gd name="connsiteY9" fmla="*/ 379882 h 570213"/>
                            <a:gd name="connsiteX10" fmla="*/ 0 w 570212"/>
                            <a:gd name="connsiteY10" fmla="*/ 217802 h 570213"/>
                            <a:gd name="connsiteX0" fmla="*/ 0 w 570212"/>
                            <a:gd name="connsiteY0" fmla="*/ 217802 h 570213"/>
                            <a:gd name="connsiteX1" fmla="*/ 193506 w 570212"/>
                            <a:gd name="connsiteY1" fmla="*/ 78148 h 570213"/>
                            <a:gd name="connsiteX2" fmla="*/ 285106 w 570212"/>
                            <a:gd name="connsiteY2" fmla="*/ 0 h 570213"/>
                            <a:gd name="connsiteX3" fmla="*/ 427506 w 570212"/>
                            <a:gd name="connsiteY3" fmla="*/ 171281 h 570213"/>
                            <a:gd name="connsiteX4" fmla="*/ 570212 w 570212"/>
                            <a:gd name="connsiteY4" fmla="*/ 217802 h 570213"/>
                            <a:gd name="connsiteX5" fmla="*/ 474417 w 570212"/>
                            <a:gd name="connsiteY5" fmla="*/ 379882 h 570213"/>
                            <a:gd name="connsiteX6" fmla="*/ 461311 w 570212"/>
                            <a:gd name="connsiteY6" fmla="*/ 570213 h 570213"/>
                            <a:gd name="connsiteX7" fmla="*/ 285106 w 570212"/>
                            <a:gd name="connsiteY7" fmla="*/ 524502 h 570213"/>
                            <a:gd name="connsiteX8" fmla="*/ 108901 w 570212"/>
                            <a:gd name="connsiteY8" fmla="*/ 570213 h 570213"/>
                            <a:gd name="connsiteX9" fmla="*/ 49229 w 570212"/>
                            <a:gd name="connsiteY9" fmla="*/ 401049 h 570213"/>
                            <a:gd name="connsiteX10" fmla="*/ 0 w 570212"/>
                            <a:gd name="connsiteY10" fmla="*/ 217802 h 570213"/>
                            <a:gd name="connsiteX0" fmla="*/ 0 w 570212"/>
                            <a:gd name="connsiteY0" fmla="*/ 217802 h 570213"/>
                            <a:gd name="connsiteX1" fmla="*/ 193506 w 570212"/>
                            <a:gd name="connsiteY1" fmla="*/ 78148 h 570213"/>
                            <a:gd name="connsiteX2" fmla="*/ 285106 w 570212"/>
                            <a:gd name="connsiteY2" fmla="*/ 0 h 570213"/>
                            <a:gd name="connsiteX3" fmla="*/ 427506 w 570212"/>
                            <a:gd name="connsiteY3" fmla="*/ 171281 h 570213"/>
                            <a:gd name="connsiteX4" fmla="*/ 570212 w 570212"/>
                            <a:gd name="connsiteY4" fmla="*/ 217802 h 570213"/>
                            <a:gd name="connsiteX5" fmla="*/ 474417 w 570212"/>
                            <a:gd name="connsiteY5" fmla="*/ 379882 h 570213"/>
                            <a:gd name="connsiteX6" fmla="*/ 461311 w 570212"/>
                            <a:gd name="connsiteY6" fmla="*/ 570213 h 570213"/>
                            <a:gd name="connsiteX7" fmla="*/ 285106 w 570212"/>
                            <a:gd name="connsiteY7" fmla="*/ 524502 h 570213"/>
                            <a:gd name="connsiteX8" fmla="*/ 159701 w 570212"/>
                            <a:gd name="connsiteY8" fmla="*/ 515180 h 570213"/>
                            <a:gd name="connsiteX9" fmla="*/ 49229 w 570212"/>
                            <a:gd name="connsiteY9" fmla="*/ 401049 h 570213"/>
                            <a:gd name="connsiteX10" fmla="*/ 0 w 570212"/>
                            <a:gd name="connsiteY10" fmla="*/ 217802 h 570213"/>
                            <a:gd name="connsiteX0" fmla="*/ 0 w 570212"/>
                            <a:gd name="connsiteY0" fmla="*/ 217802 h 544813"/>
                            <a:gd name="connsiteX1" fmla="*/ 193506 w 570212"/>
                            <a:gd name="connsiteY1" fmla="*/ 78148 h 544813"/>
                            <a:gd name="connsiteX2" fmla="*/ 285106 w 570212"/>
                            <a:gd name="connsiteY2" fmla="*/ 0 h 544813"/>
                            <a:gd name="connsiteX3" fmla="*/ 427506 w 570212"/>
                            <a:gd name="connsiteY3" fmla="*/ 171281 h 544813"/>
                            <a:gd name="connsiteX4" fmla="*/ 570212 w 570212"/>
                            <a:gd name="connsiteY4" fmla="*/ 217802 h 544813"/>
                            <a:gd name="connsiteX5" fmla="*/ 474417 w 570212"/>
                            <a:gd name="connsiteY5" fmla="*/ 379882 h 544813"/>
                            <a:gd name="connsiteX6" fmla="*/ 448611 w 570212"/>
                            <a:gd name="connsiteY6" fmla="*/ 544813 h 544813"/>
                            <a:gd name="connsiteX7" fmla="*/ 285106 w 570212"/>
                            <a:gd name="connsiteY7" fmla="*/ 524502 h 544813"/>
                            <a:gd name="connsiteX8" fmla="*/ 159701 w 570212"/>
                            <a:gd name="connsiteY8" fmla="*/ 515180 h 544813"/>
                            <a:gd name="connsiteX9" fmla="*/ 49229 w 570212"/>
                            <a:gd name="connsiteY9" fmla="*/ 401049 h 544813"/>
                            <a:gd name="connsiteX10" fmla="*/ 0 w 570212"/>
                            <a:gd name="connsiteY10" fmla="*/ 217802 h 544813"/>
                            <a:gd name="connsiteX0" fmla="*/ 0 w 570212"/>
                            <a:gd name="connsiteY0" fmla="*/ 217802 h 557513"/>
                            <a:gd name="connsiteX1" fmla="*/ 193506 w 570212"/>
                            <a:gd name="connsiteY1" fmla="*/ 78148 h 557513"/>
                            <a:gd name="connsiteX2" fmla="*/ 285106 w 570212"/>
                            <a:gd name="connsiteY2" fmla="*/ 0 h 557513"/>
                            <a:gd name="connsiteX3" fmla="*/ 427506 w 570212"/>
                            <a:gd name="connsiteY3" fmla="*/ 171281 h 557513"/>
                            <a:gd name="connsiteX4" fmla="*/ 570212 w 570212"/>
                            <a:gd name="connsiteY4" fmla="*/ 217802 h 557513"/>
                            <a:gd name="connsiteX5" fmla="*/ 474417 w 570212"/>
                            <a:gd name="connsiteY5" fmla="*/ 379882 h 557513"/>
                            <a:gd name="connsiteX6" fmla="*/ 448611 w 570212"/>
                            <a:gd name="connsiteY6" fmla="*/ 544813 h 557513"/>
                            <a:gd name="connsiteX7" fmla="*/ 285106 w 570212"/>
                            <a:gd name="connsiteY7" fmla="*/ 524502 h 557513"/>
                            <a:gd name="connsiteX8" fmla="*/ 142768 w 570212"/>
                            <a:gd name="connsiteY8" fmla="*/ 557513 h 557513"/>
                            <a:gd name="connsiteX9" fmla="*/ 49229 w 570212"/>
                            <a:gd name="connsiteY9" fmla="*/ 401049 h 557513"/>
                            <a:gd name="connsiteX10" fmla="*/ 0 w 570212"/>
                            <a:gd name="connsiteY10" fmla="*/ 217802 h 557513"/>
                            <a:gd name="connsiteX0" fmla="*/ 0 w 570212"/>
                            <a:gd name="connsiteY0" fmla="*/ 217802 h 557513"/>
                            <a:gd name="connsiteX1" fmla="*/ 193506 w 570212"/>
                            <a:gd name="connsiteY1" fmla="*/ 78148 h 557513"/>
                            <a:gd name="connsiteX2" fmla="*/ 285106 w 570212"/>
                            <a:gd name="connsiteY2" fmla="*/ 0 h 557513"/>
                            <a:gd name="connsiteX3" fmla="*/ 427506 w 570212"/>
                            <a:gd name="connsiteY3" fmla="*/ 171281 h 557513"/>
                            <a:gd name="connsiteX4" fmla="*/ 570212 w 570212"/>
                            <a:gd name="connsiteY4" fmla="*/ 217802 h 557513"/>
                            <a:gd name="connsiteX5" fmla="*/ 474417 w 570212"/>
                            <a:gd name="connsiteY5" fmla="*/ 379882 h 557513"/>
                            <a:gd name="connsiteX6" fmla="*/ 448611 w 570212"/>
                            <a:gd name="connsiteY6" fmla="*/ 544813 h 557513"/>
                            <a:gd name="connsiteX7" fmla="*/ 285106 w 570212"/>
                            <a:gd name="connsiteY7" fmla="*/ 524502 h 557513"/>
                            <a:gd name="connsiteX8" fmla="*/ 142768 w 570212"/>
                            <a:gd name="connsiteY8" fmla="*/ 557513 h 557513"/>
                            <a:gd name="connsiteX9" fmla="*/ 87329 w 570212"/>
                            <a:gd name="connsiteY9" fmla="*/ 396816 h 557513"/>
                            <a:gd name="connsiteX10" fmla="*/ 0 w 570212"/>
                            <a:gd name="connsiteY10" fmla="*/ 217802 h 557513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  <a:cxn ang="0">
                              <a:pos x="connsiteX5" y="connsiteY5"/>
                            </a:cxn>
                            <a:cxn ang="0">
                              <a:pos x="connsiteX6" y="connsiteY6"/>
                            </a:cxn>
                            <a:cxn ang="0">
                              <a:pos x="connsiteX7" y="connsiteY7"/>
                            </a:cxn>
                            <a:cxn ang="0">
                              <a:pos x="connsiteX8" y="connsiteY8"/>
                            </a:cxn>
                            <a:cxn ang="0">
                              <a:pos x="connsiteX9" y="connsiteY9"/>
                            </a:cxn>
                            <a:cxn ang="0">
                              <a:pos x="connsiteX10" y="connsiteY10"/>
                            </a:cxn>
                          </a:cxnLst>
                          <a:rect l="l" t="t" r="r" b="b"/>
                          <a:pathLst>
                            <a:path w="570212" h="557513">
                              <a:moveTo>
                                <a:pt x="0" y="217802"/>
                              </a:moveTo>
                              <a:lnTo>
                                <a:pt x="193506" y="78148"/>
                              </a:lnTo>
                              <a:lnTo>
                                <a:pt x="285106" y="0"/>
                              </a:lnTo>
                              <a:lnTo>
                                <a:pt x="427506" y="171281"/>
                              </a:lnTo>
                              <a:lnTo>
                                <a:pt x="570212" y="217802"/>
                              </a:lnTo>
                              <a:lnTo>
                                <a:pt x="474417" y="379882"/>
                              </a:lnTo>
                              <a:lnTo>
                                <a:pt x="448611" y="544813"/>
                              </a:lnTo>
                              <a:lnTo>
                                <a:pt x="285106" y="524502"/>
                              </a:lnTo>
                              <a:lnTo>
                                <a:pt x="142768" y="557513"/>
                              </a:lnTo>
                              <a:lnTo>
                                <a:pt x="87329" y="396816"/>
                              </a:lnTo>
                              <a:lnTo>
                                <a:pt x="0" y="217802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/>
                        </a:p>
                      </p:txBody>
                    </p:sp>
                    <p:sp>
                      <p:nvSpPr>
                        <p:cNvPr id="665" name="フリーフォーム: 図形 664">
                          <a:extLst>
                            <a:ext uri="{FF2B5EF4-FFF2-40B4-BE49-F238E27FC236}">
                              <a16:creationId xmlns:a16="http://schemas.microsoft.com/office/drawing/2014/main" id="{A84450E4-518D-4920-B27B-72C96825FCDB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 rot="6000775">
                          <a:off x="4780348" y="3487473"/>
                          <a:ext cx="347370" cy="675237"/>
                        </a:xfrm>
                        <a:custGeom>
                          <a:avLst/>
                          <a:gdLst>
                            <a:gd name="connsiteX0" fmla="*/ 0 w 322446"/>
                            <a:gd name="connsiteY0" fmla="*/ 263793 h 675237"/>
                            <a:gd name="connsiteX1" fmla="*/ 200273 w 322446"/>
                            <a:gd name="connsiteY1" fmla="*/ 94650 h 675237"/>
                            <a:gd name="connsiteX2" fmla="*/ 295076 w 322446"/>
                            <a:gd name="connsiteY2" fmla="*/ 0 h 675237"/>
                            <a:gd name="connsiteX3" fmla="*/ 322446 w 322446"/>
                            <a:gd name="connsiteY3" fmla="*/ 38526 h 675237"/>
                            <a:gd name="connsiteX4" fmla="*/ 253453 w 322446"/>
                            <a:gd name="connsiteY4" fmla="*/ 107408 h 675237"/>
                            <a:gd name="connsiteX5" fmla="*/ 53180 w 322446"/>
                            <a:gd name="connsiteY5" fmla="*/ 276551 h 675237"/>
                            <a:gd name="connsiteX6" fmla="*/ 143563 w 322446"/>
                            <a:gd name="connsiteY6" fmla="*/ 493365 h 675237"/>
                            <a:gd name="connsiteX7" fmla="*/ 193518 w 322446"/>
                            <a:gd name="connsiteY7" fmla="*/ 662819 h 675237"/>
                            <a:gd name="connsiteX8" fmla="*/ 147760 w 322446"/>
                            <a:gd name="connsiteY8" fmla="*/ 675237 h 675237"/>
                            <a:gd name="connsiteX9" fmla="*/ 90383 w 322446"/>
                            <a:gd name="connsiteY9" fmla="*/ 480607 h 675237"/>
                            <a:gd name="connsiteX0" fmla="*/ 0 w 322446"/>
                            <a:gd name="connsiteY0" fmla="*/ 263793 h 675237"/>
                            <a:gd name="connsiteX1" fmla="*/ 200273 w 322446"/>
                            <a:gd name="connsiteY1" fmla="*/ 94650 h 675237"/>
                            <a:gd name="connsiteX2" fmla="*/ 295076 w 322446"/>
                            <a:gd name="connsiteY2" fmla="*/ 0 h 675237"/>
                            <a:gd name="connsiteX3" fmla="*/ 322446 w 322446"/>
                            <a:gd name="connsiteY3" fmla="*/ 38526 h 675237"/>
                            <a:gd name="connsiteX4" fmla="*/ 253453 w 322446"/>
                            <a:gd name="connsiteY4" fmla="*/ 107408 h 675237"/>
                            <a:gd name="connsiteX5" fmla="*/ 53180 w 322446"/>
                            <a:gd name="connsiteY5" fmla="*/ 276551 h 675237"/>
                            <a:gd name="connsiteX6" fmla="*/ 143563 w 322446"/>
                            <a:gd name="connsiteY6" fmla="*/ 493365 h 675237"/>
                            <a:gd name="connsiteX7" fmla="*/ 228187 w 322446"/>
                            <a:gd name="connsiteY7" fmla="*/ 658310 h 675237"/>
                            <a:gd name="connsiteX8" fmla="*/ 147760 w 322446"/>
                            <a:gd name="connsiteY8" fmla="*/ 675237 h 675237"/>
                            <a:gd name="connsiteX9" fmla="*/ 90383 w 322446"/>
                            <a:gd name="connsiteY9" fmla="*/ 480607 h 675237"/>
                            <a:gd name="connsiteX10" fmla="*/ 0 w 322446"/>
                            <a:gd name="connsiteY10" fmla="*/ 263793 h 675237"/>
                            <a:gd name="connsiteX0" fmla="*/ 0 w 322446"/>
                            <a:gd name="connsiteY0" fmla="*/ 263793 h 675237"/>
                            <a:gd name="connsiteX1" fmla="*/ 200273 w 322446"/>
                            <a:gd name="connsiteY1" fmla="*/ 94650 h 675237"/>
                            <a:gd name="connsiteX2" fmla="*/ 295076 w 322446"/>
                            <a:gd name="connsiteY2" fmla="*/ 0 h 675237"/>
                            <a:gd name="connsiteX3" fmla="*/ 322446 w 322446"/>
                            <a:gd name="connsiteY3" fmla="*/ 38526 h 675237"/>
                            <a:gd name="connsiteX4" fmla="*/ 253453 w 322446"/>
                            <a:gd name="connsiteY4" fmla="*/ 107408 h 675237"/>
                            <a:gd name="connsiteX5" fmla="*/ 53180 w 322446"/>
                            <a:gd name="connsiteY5" fmla="*/ 276551 h 675237"/>
                            <a:gd name="connsiteX6" fmla="*/ 170323 w 322446"/>
                            <a:gd name="connsiteY6" fmla="*/ 480580 h 675237"/>
                            <a:gd name="connsiteX7" fmla="*/ 228187 w 322446"/>
                            <a:gd name="connsiteY7" fmla="*/ 658310 h 675237"/>
                            <a:gd name="connsiteX8" fmla="*/ 147760 w 322446"/>
                            <a:gd name="connsiteY8" fmla="*/ 675237 h 675237"/>
                            <a:gd name="connsiteX9" fmla="*/ 90383 w 322446"/>
                            <a:gd name="connsiteY9" fmla="*/ 480607 h 675237"/>
                            <a:gd name="connsiteX10" fmla="*/ 0 w 322446"/>
                            <a:gd name="connsiteY10" fmla="*/ 263793 h 675237"/>
                            <a:gd name="connsiteX0" fmla="*/ 0 w 322446"/>
                            <a:gd name="connsiteY0" fmla="*/ 263793 h 675237"/>
                            <a:gd name="connsiteX1" fmla="*/ 200273 w 322446"/>
                            <a:gd name="connsiteY1" fmla="*/ 94650 h 675237"/>
                            <a:gd name="connsiteX2" fmla="*/ 295076 w 322446"/>
                            <a:gd name="connsiteY2" fmla="*/ 0 h 675237"/>
                            <a:gd name="connsiteX3" fmla="*/ 322446 w 322446"/>
                            <a:gd name="connsiteY3" fmla="*/ 38526 h 675237"/>
                            <a:gd name="connsiteX4" fmla="*/ 253453 w 322446"/>
                            <a:gd name="connsiteY4" fmla="*/ 107408 h 675237"/>
                            <a:gd name="connsiteX5" fmla="*/ 87297 w 322446"/>
                            <a:gd name="connsiteY5" fmla="*/ 268915 h 675237"/>
                            <a:gd name="connsiteX6" fmla="*/ 170323 w 322446"/>
                            <a:gd name="connsiteY6" fmla="*/ 480580 h 675237"/>
                            <a:gd name="connsiteX7" fmla="*/ 228187 w 322446"/>
                            <a:gd name="connsiteY7" fmla="*/ 658310 h 675237"/>
                            <a:gd name="connsiteX8" fmla="*/ 147760 w 322446"/>
                            <a:gd name="connsiteY8" fmla="*/ 675237 h 675237"/>
                            <a:gd name="connsiteX9" fmla="*/ 90383 w 322446"/>
                            <a:gd name="connsiteY9" fmla="*/ 480607 h 675237"/>
                            <a:gd name="connsiteX10" fmla="*/ 0 w 322446"/>
                            <a:gd name="connsiteY10" fmla="*/ 263793 h 675237"/>
                            <a:gd name="connsiteX0" fmla="*/ 0 w 322446"/>
                            <a:gd name="connsiteY0" fmla="*/ 263793 h 675237"/>
                            <a:gd name="connsiteX1" fmla="*/ 200273 w 322446"/>
                            <a:gd name="connsiteY1" fmla="*/ 94650 h 675237"/>
                            <a:gd name="connsiteX2" fmla="*/ 295076 w 322446"/>
                            <a:gd name="connsiteY2" fmla="*/ 0 h 675237"/>
                            <a:gd name="connsiteX3" fmla="*/ 322446 w 322446"/>
                            <a:gd name="connsiteY3" fmla="*/ 38526 h 675237"/>
                            <a:gd name="connsiteX4" fmla="*/ 274150 w 322446"/>
                            <a:gd name="connsiteY4" fmla="*/ 142444 h 675237"/>
                            <a:gd name="connsiteX5" fmla="*/ 87297 w 322446"/>
                            <a:gd name="connsiteY5" fmla="*/ 268915 h 675237"/>
                            <a:gd name="connsiteX6" fmla="*/ 170323 w 322446"/>
                            <a:gd name="connsiteY6" fmla="*/ 480580 h 675237"/>
                            <a:gd name="connsiteX7" fmla="*/ 228187 w 322446"/>
                            <a:gd name="connsiteY7" fmla="*/ 658310 h 675237"/>
                            <a:gd name="connsiteX8" fmla="*/ 147760 w 322446"/>
                            <a:gd name="connsiteY8" fmla="*/ 675237 h 675237"/>
                            <a:gd name="connsiteX9" fmla="*/ 90383 w 322446"/>
                            <a:gd name="connsiteY9" fmla="*/ 480607 h 675237"/>
                            <a:gd name="connsiteX10" fmla="*/ 0 w 322446"/>
                            <a:gd name="connsiteY10" fmla="*/ 263793 h 675237"/>
                            <a:gd name="connsiteX0" fmla="*/ 0 w 347371"/>
                            <a:gd name="connsiteY0" fmla="*/ 263793 h 675237"/>
                            <a:gd name="connsiteX1" fmla="*/ 200273 w 347371"/>
                            <a:gd name="connsiteY1" fmla="*/ 94650 h 675237"/>
                            <a:gd name="connsiteX2" fmla="*/ 295076 w 347371"/>
                            <a:gd name="connsiteY2" fmla="*/ 0 h 675237"/>
                            <a:gd name="connsiteX3" fmla="*/ 347371 w 347371"/>
                            <a:gd name="connsiteY3" fmla="*/ 79262 h 675237"/>
                            <a:gd name="connsiteX4" fmla="*/ 274150 w 347371"/>
                            <a:gd name="connsiteY4" fmla="*/ 142444 h 675237"/>
                            <a:gd name="connsiteX5" fmla="*/ 87297 w 347371"/>
                            <a:gd name="connsiteY5" fmla="*/ 268915 h 675237"/>
                            <a:gd name="connsiteX6" fmla="*/ 170323 w 347371"/>
                            <a:gd name="connsiteY6" fmla="*/ 480580 h 675237"/>
                            <a:gd name="connsiteX7" fmla="*/ 228187 w 347371"/>
                            <a:gd name="connsiteY7" fmla="*/ 658310 h 675237"/>
                            <a:gd name="connsiteX8" fmla="*/ 147760 w 347371"/>
                            <a:gd name="connsiteY8" fmla="*/ 675237 h 675237"/>
                            <a:gd name="connsiteX9" fmla="*/ 90383 w 347371"/>
                            <a:gd name="connsiteY9" fmla="*/ 480607 h 675237"/>
                            <a:gd name="connsiteX10" fmla="*/ 0 w 347371"/>
                            <a:gd name="connsiteY10" fmla="*/ 263793 h 675237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  <a:cxn ang="0">
                              <a:pos x="connsiteX5" y="connsiteY5"/>
                            </a:cxn>
                            <a:cxn ang="0">
                              <a:pos x="connsiteX6" y="connsiteY6"/>
                            </a:cxn>
                            <a:cxn ang="0">
                              <a:pos x="connsiteX7" y="connsiteY7"/>
                            </a:cxn>
                            <a:cxn ang="0">
                              <a:pos x="connsiteX8" y="connsiteY8"/>
                            </a:cxn>
                            <a:cxn ang="0">
                              <a:pos x="connsiteX9" y="connsiteY9"/>
                            </a:cxn>
                            <a:cxn ang="0">
                              <a:pos x="connsiteX10" y="connsiteY10"/>
                            </a:cxn>
                          </a:cxnLst>
                          <a:rect l="l" t="t" r="r" b="b"/>
                          <a:pathLst>
                            <a:path w="347371" h="675237">
                              <a:moveTo>
                                <a:pt x="0" y="263793"/>
                              </a:moveTo>
                              <a:lnTo>
                                <a:pt x="200273" y="94650"/>
                              </a:lnTo>
                              <a:lnTo>
                                <a:pt x="295076" y="0"/>
                              </a:lnTo>
                              <a:lnTo>
                                <a:pt x="347371" y="79262"/>
                              </a:lnTo>
                              <a:lnTo>
                                <a:pt x="274150" y="142444"/>
                              </a:lnTo>
                              <a:lnTo>
                                <a:pt x="87297" y="268915"/>
                              </a:lnTo>
                              <a:lnTo>
                                <a:pt x="170323" y="480580"/>
                              </a:lnTo>
                              <a:lnTo>
                                <a:pt x="228187" y="658310"/>
                              </a:lnTo>
                              <a:lnTo>
                                <a:pt x="147760" y="675237"/>
                              </a:lnTo>
                              <a:lnTo>
                                <a:pt x="90383" y="480607"/>
                              </a:lnTo>
                              <a:lnTo>
                                <a:pt x="0" y="263793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00233E"/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wrap="square" rtlCol="0" anchor="ctr">
                          <a:noAutofit/>
                        </a:bodyPr>
                        <a:lstStyle/>
                        <a:p>
                          <a:pPr algn="ctr"/>
                          <a:endParaRPr kumimoji="1" lang="ja-JP" altLang="en-US"/>
                        </a:p>
                      </p:txBody>
                    </p:sp>
                  </p:grpSp>
                </p:grpSp>
                <p:grpSp>
                  <p:nvGrpSpPr>
                    <p:cNvPr id="656" name="グループ化 655">
                      <a:extLst>
                        <a:ext uri="{FF2B5EF4-FFF2-40B4-BE49-F238E27FC236}">
                          <a16:creationId xmlns:a16="http://schemas.microsoft.com/office/drawing/2014/main" id="{3267099A-AC69-4CD2-95DB-020973F1B2DD}"/>
                        </a:ext>
                      </a:extLst>
                    </p:cNvPr>
                    <p:cNvGrpSpPr/>
                    <p:nvPr/>
                  </p:nvGrpSpPr>
                  <p:grpSpPr>
                    <a:xfrm rot="11421267">
                      <a:off x="1038026" y="2901216"/>
                      <a:ext cx="787633" cy="649208"/>
                      <a:chOff x="4923061" y="3736761"/>
                      <a:chExt cx="1026469" cy="721599"/>
                    </a:xfrm>
                  </p:grpSpPr>
                  <p:sp>
                    <p:nvSpPr>
                      <p:cNvPr id="660" name="星: 5 pt 94">
                        <a:extLst>
                          <a:ext uri="{FF2B5EF4-FFF2-40B4-BE49-F238E27FC236}">
                            <a16:creationId xmlns:a16="http://schemas.microsoft.com/office/drawing/2014/main" id="{98953F43-92CF-45FB-B23E-37DE6BCC8EFF}"/>
                          </a:ext>
                        </a:extLst>
                      </p:cNvPr>
                      <p:cNvSpPr/>
                      <p:nvPr/>
                    </p:nvSpPr>
                    <p:spPr>
                      <a:xfrm rot="5628637">
                        <a:off x="5066730" y="3593631"/>
                        <a:ext cx="721060" cy="1008398"/>
                      </a:xfrm>
                      <a:custGeom>
                        <a:avLst/>
                        <a:gdLst>
                          <a:gd name="connsiteX0" fmla="*/ 1 w 570214"/>
                          <a:gd name="connsiteY0" fmla="*/ 217802 h 570214"/>
                          <a:gd name="connsiteX1" fmla="*/ 168107 w 570214"/>
                          <a:gd name="connsiteY1" fmla="*/ 145881 h 570214"/>
                          <a:gd name="connsiteX2" fmla="*/ 285107 w 570214"/>
                          <a:gd name="connsiteY2" fmla="*/ 0 h 570214"/>
                          <a:gd name="connsiteX3" fmla="*/ 402107 w 570214"/>
                          <a:gd name="connsiteY3" fmla="*/ 145881 h 570214"/>
                          <a:gd name="connsiteX4" fmla="*/ 570213 w 570214"/>
                          <a:gd name="connsiteY4" fmla="*/ 217802 h 570214"/>
                          <a:gd name="connsiteX5" fmla="*/ 474418 w 570214"/>
                          <a:gd name="connsiteY5" fmla="*/ 379882 h 570214"/>
                          <a:gd name="connsiteX6" fmla="*/ 461312 w 570214"/>
                          <a:gd name="connsiteY6" fmla="*/ 570213 h 570214"/>
                          <a:gd name="connsiteX7" fmla="*/ 285107 w 570214"/>
                          <a:gd name="connsiteY7" fmla="*/ 524502 h 570214"/>
                          <a:gd name="connsiteX8" fmla="*/ 108902 w 570214"/>
                          <a:gd name="connsiteY8" fmla="*/ 570213 h 570214"/>
                          <a:gd name="connsiteX9" fmla="*/ 95796 w 570214"/>
                          <a:gd name="connsiteY9" fmla="*/ 379882 h 570214"/>
                          <a:gd name="connsiteX10" fmla="*/ 1 w 570214"/>
                          <a:gd name="connsiteY10" fmla="*/ 217802 h 570214"/>
                          <a:gd name="connsiteX0" fmla="*/ 0 w 570212"/>
                          <a:gd name="connsiteY0" fmla="*/ 217802 h 570213"/>
                          <a:gd name="connsiteX1" fmla="*/ 193506 w 570212"/>
                          <a:gd name="connsiteY1" fmla="*/ 78148 h 570213"/>
                          <a:gd name="connsiteX2" fmla="*/ 285106 w 570212"/>
                          <a:gd name="connsiteY2" fmla="*/ 0 h 570213"/>
                          <a:gd name="connsiteX3" fmla="*/ 402106 w 570212"/>
                          <a:gd name="connsiteY3" fmla="*/ 145881 h 570213"/>
                          <a:gd name="connsiteX4" fmla="*/ 570212 w 570212"/>
                          <a:gd name="connsiteY4" fmla="*/ 217802 h 570213"/>
                          <a:gd name="connsiteX5" fmla="*/ 474417 w 570212"/>
                          <a:gd name="connsiteY5" fmla="*/ 379882 h 570213"/>
                          <a:gd name="connsiteX6" fmla="*/ 461311 w 570212"/>
                          <a:gd name="connsiteY6" fmla="*/ 570213 h 570213"/>
                          <a:gd name="connsiteX7" fmla="*/ 285106 w 570212"/>
                          <a:gd name="connsiteY7" fmla="*/ 524502 h 570213"/>
                          <a:gd name="connsiteX8" fmla="*/ 108901 w 570212"/>
                          <a:gd name="connsiteY8" fmla="*/ 570213 h 570213"/>
                          <a:gd name="connsiteX9" fmla="*/ 95795 w 570212"/>
                          <a:gd name="connsiteY9" fmla="*/ 379882 h 570213"/>
                          <a:gd name="connsiteX10" fmla="*/ 0 w 570212"/>
                          <a:gd name="connsiteY10" fmla="*/ 217802 h 570213"/>
                          <a:gd name="connsiteX0" fmla="*/ 0 w 570212"/>
                          <a:gd name="connsiteY0" fmla="*/ 217802 h 570213"/>
                          <a:gd name="connsiteX1" fmla="*/ 193506 w 570212"/>
                          <a:gd name="connsiteY1" fmla="*/ 78148 h 570213"/>
                          <a:gd name="connsiteX2" fmla="*/ 285106 w 570212"/>
                          <a:gd name="connsiteY2" fmla="*/ 0 h 570213"/>
                          <a:gd name="connsiteX3" fmla="*/ 452906 w 570212"/>
                          <a:gd name="connsiteY3" fmla="*/ 128948 h 570213"/>
                          <a:gd name="connsiteX4" fmla="*/ 570212 w 570212"/>
                          <a:gd name="connsiteY4" fmla="*/ 217802 h 570213"/>
                          <a:gd name="connsiteX5" fmla="*/ 474417 w 570212"/>
                          <a:gd name="connsiteY5" fmla="*/ 379882 h 570213"/>
                          <a:gd name="connsiteX6" fmla="*/ 461311 w 570212"/>
                          <a:gd name="connsiteY6" fmla="*/ 570213 h 570213"/>
                          <a:gd name="connsiteX7" fmla="*/ 285106 w 570212"/>
                          <a:gd name="connsiteY7" fmla="*/ 524502 h 570213"/>
                          <a:gd name="connsiteX8" fmla="*/ 108901 w 570212"/>
                          <a:gd name="connsiteY8" fmla="*/ 570213 h 570213"/>
                          <a:gd name="connsiteX9" fmla="*/ 95795 w 570212"/>
                          <a:gd name="connsiteY9" fmla="*/ 379882 h 570213"/>
                          <a:gd name="connsiteX10" fmla="*/ 0 w 570212"/>
                          <a:gd name="connsiteY10" fmla="*/ 217802 h 570213"/>
                          <a:gd name="connsiteX0" fmla="*/ 0 w 570212"/>
                          <a:gd name="connsiteY0" fmla="*/ 217802 h 570213"/>
                          <a:gd name="connsiteX1" fmla="*/ 193506 w 570212"/>
                          <a:gd name="connsiteY1" fmla="*/ 78148 h 570213"/>
                          <a:gd name="connsiteX2" fmla="*/ 285106 w 570212"/>
                          <a:gd name="connsiteY2" fmla="*/ 0 h 570213"/>
                          <a:gd name="connsiteX3" fmla="*/ 427506 w 570212"/>
                          <a:gd name="connsiteY3" fmla="*/ 171281 h 570213"/>
                          <a:gd name="connsiteX4" fmla="*/ 570212 w 570212"/>
                          <a:gd name="connsiteY4" fmla="*/ 217802 h 570213"/>
                          <a:gd name="connsiteX5" fmla="*/ 474417 w 570212"/>
                          <a:gd name="connsiteY5" fmla="*/ 379882 h 570213"/>
                          <a:gd name="connsiteX6" fmla="*/ 461311 w 570212"/>
                          <a:gd name="connsiteY6" fmla="*/ 570213 h 570213"/>
                          <a:gd name="connsiteX7" fmla="*/ 285106 w 570212"/>
                          <a:gd name="connsiteY7" fmla="*/ 524502 h 570213"/>
                          <a:gd name="connsiteX8" fmla="*/ 108901 w 570212"/>
                          <a:gd name="connsiteY8" fmla="*/ 570213 h 570213"/>
                          <a:gd name="connsiteX9" fmla="*/ 95795 w 570212"/>
                          <a:gd name="connsiteY9" fmla="*/ 379882 h 570213"/>
                          <a:gd name="connsiteX10" fmla="*/ 0 w 570212"/>
                          <a:gd name="connsiteY10" fmla="*/ 217802 h 570213"/>
                          <a:gd name="connsiteX0" fmla="*/ 0 w 570212"/>
                          <a:gd name="connsiteY0" fmla="*/ 217802 h 570213"/>
                          <a:gd name="connsiteX1" fmla="*/ 193506 w 570212"/>
                          <a:gd name="connsiteY1" fmla="*/ 78148 h 570213"/>
                          <a:gd name="connsiteX2" fmla="*/ 285106 w 570212"/>
                          <a:gd name="connsiteY2" fmla="*/ 0 h 570213"/>
                          <a:gd name="connsiteX3" fmla="*/ 427506 w 570212"/>
                          <a:gd name="connsiteY3" fmla="*/ 171281 h 570213"/>
                          <a:gd name="connsiteX4" fmla="*/ 570212 w 570212"/>
                          <a:gd name="connsiteY4" fmla="*/ 217802 h 570213"/>
                          <a:gd name="connsiteX5" fmla="*/ 474417 w 570212"/>
                          <a:gd name="connsiteY5" fmla="*/ 379882 h 570213"/>
                          <a:gd name="connsiteX6" fmla="*/ 461311 w 570212"/>
                          <a:gd name="connsiteY6" fmla="*/ 570213 h 570213"/>
                          <a:gd name="connsiteX7" fmla="*/ 285106 w 570212"/>
                          <a:gd name="connsiteY7" fmla="*/ 524502 h 570213"/>
                          <a:gd name="connsiteX8" fmla="*/ 108901 w 570212"/>
                          <a:gd name="connsiteY8" fmla="*/ 570213 h 570213"/>
                          <a:gd name="connsiteX9" fmla="*/ 49229 w 570212"/>
                          <a:gd name="connsiteY9" fmla="*/ 401049 h 570213"/>
                          <a:gd name="connsiteX10" fmla="*/ 0 w 570212"/>
                          <a:gd name="connsiteY10" fmla="*/ 217802 h 570213"/>
                          <a:gd name="connsiteX0" fmla="*/ 0 w 570212"/>
                          <a:gd name="connsiteY0" fmla="*/ 217802 h 570213"/>
                          <a:gd name="connsiteX1" fmla="*/ 193506 w 570212"/>
                          <a:gd name="connsiteY1" fmla="*/ 78148 h 570213"/>
                          <a:gd name="connsiteX2" fmla="*/ 285106 w 570212"/>
                          <a:gd name="connsiteY2" fmla="*/ 0 h 570213"/>
                          <a:gd name="connsiteX3" fmla="*/ 427506 w 570212"/>
                          <a:gd name="connsiteY3" fmla="*/ 171281 h 570213"/>
                          <a:gd name="connsiteX4" fmla="*/ 570212 w 570212"/>
                          <a:gd name="connsiteY4" fmla="*/ 217802 h 570213"/>
                          <a:gd name="connsiteX5" fmla="*/ 474417 w 570212"/>
                          <a:gd name="connsiteY5" fmla="*/ 379882 h 570213"/>
                          <a:gd name="connsiteX6" fmla="*/ 461311 w 570212"/>
                          <a:gd name="connsiteY6" fmla="*/ 570213 h 570213"/>
                          <a:gd name="connsiteX7" fmla="*/ 285106 w 570212"/>
                          <a:gd name="connsiteY7" fmla="*/ 524502 h 570213"/>
                          <a:gd name="connsiteX8" fmla="*/ 159701 w 570212"/>
                          <a:gd name="connsiteY8" fmla="*/ 515180 h 570213"/>
                          <a:gd name="connsiteX9" fmla="*/ 49229 w 570212"/>
                          <a:gd name="connsiteY9" fmla="*/ 401049 h 570213"/>
                          <a:gd name="connsiteX10" fmla="*/ 0 w 570212"/>
                          <a:gd name="connsiteY10" fmla="*/ 217802 h 570213"/>
                          <a:gd name="connsiteX0" fmla="*/ 0 w 570212"/>
                          <a:gd name="connsiteY0" fmla="*/ 217802 h 544813"/>
                          <a:gd name="connsiteX1" fmla="*/ 193506 w 570212"/>
                          <a:gd name="connsiteY1" fmla="*/ 78148 h 544813"/>
                          <a:gd name="connsiteX2" fmla="*/ 285106 w 570212"/>
                          <a:gd name="connsiteY2" fmla="*/ 0 h 544813"/>
                          <a:gd name="connsiteX3" fmla="*/ 427506 w 570212"/>
                          <a:gd name="connsiteY3" fmla="*/ 171281 h 544813"/>
                          <a:gd name="connsiteX4" fmla="*/ 570212 w 570212"/>
                          <a:gd name="connsiteY4" fmla="*/ 217802 h 544813"/>
                          <a:gd name="connsiteX5" fmla="*/ 474417 w 570212"/>
                          <a:gd name="connsiteY5" fmla="*/ 379882 h 544813"/>
                          <a:gd name="connsiteX6" fmla="*/ 448611 w 570212"/>
                          <a:gd name="connsiteY6" fmla="*/ 544813 h 544813"/>
                          <a:gd name="connsiteX7" fmla="*/ 285106 w 570212"/>
                          <a:gd name="connsiteY7" fmla="*/ 524502 h 544813"/>
                          <a:gd name="connsiteX8" fmla="*/ 159701 w 570212"/>
                          <a:gd name="connsiteY8" fmla="*/ 515180 h 544813"/>
                          <a:gd name="connsiteX9" fmla="*/ 49229 w 570212"/>
                          <a:gd name="connsiteY9" fmla="*/ 401049 h 544813"/>
                          <a:gd name="connsiteX10" fmla="*/ 0 w 570212"/>
                          <a:gd name="connsiteY10" fmla="*/ 217802 h 544813"/>
                          <a:gd name="connsiteX0" fmla="*/ 0 w 570212"/>
                          <a:gd name="connsiteY0" fmla="*/ 217802 h 557513"/>
                          <a:gd name="connsiteX1" fmla="*/ 193506 w 570212"/>
                          <a:gd name="connsiteY1" fmla="*/ 78148 h 557513"/>
                          <a:gd name="connsiteX2" fmla="*/ 285106 w 570212"/>
                          <a:gd name="connsiteY2" fmla="*/ 0 h 557513"/>
                          <a:gd name="connsiteX3" fmla="*/ 427506 w 570212"/>
                          <a:gd name="connsiteY3" fmla="*/ 171281 h 557513"/>
                          <a:gd name="connsiteX4" fmla="*/ 570212 w 570212"/>
                          <a:gd name="connsiteY4" fmla="*/ 217802 h 557513"/>
                          <a:gd name="connsiteX5" fmla="*/ 474417 w 570212"/>
                          <a:gd name="connsiteY5" fmla="*/ 379882 h 557513"/>
                          <a:gd name="connsiteX6" fmla="*/ 448611 w 570212"/>
                          <a:gd name="connsiteY6" fmla="*/ 544813 h 557513"/>
                          <a:gd name="connsiteX7" fmla="*/ 285106 w 570212"/>
                          <a:gd name="connsiteY7" fmla="*/ 524502 h 557513"/>
                          <a:gd name="connsiteX8" fmla="*/ 142768 w 570212"/>
                          <a:gd name="connsiteY8" fmla="*/ 557513 h 557513"/>
                          <a:gd name="connsiteX9" fmla="*/ 49229 w 570212"/>
                          <a:gd name="connsiteY9" fmla="*/ 401049 h 557513"/>
                          <a:gd name="connsiteX10" fmla="*/ 0 w 570212"/>
                          <a:gd name="connsiteY10" fmla="*/ 217802 h 557513"/>
                          <a:gd name="connsiteX0" fmla="*/ 0 w 570212"/>
                          <a:gd name="connsiteY0" fmla="*/ 217802 h 557513"/>
                          <a:gd name="connsiteX1" fmla="*/ 193506 w 570212"/>
                          <a:gd name="connsiteY1" fmla="*/ 78148 h 557513"/>
                          <a:gd name="connsiteX2" fmla="*/ 285106 w 570212"/>
                          <a:gd name="connsiteY2" fmla="*/ 0 h 557513"/>
                          <a:gd name="connsiteX3" fmla="*/ 427506 w 570212"/>
                          <a:gd name="connsiteY3" fmla="*/ 171281 h 557513"/>
                          <a:gd name="connsiteX4" fmla="*/ 570212 w 570212"/>
                          <a:gd name="connsiteY4" fmla="*/ 217802 h 557513"/>
                          <a:gd name="connsiteX5" fmla="*/ 474417 w 570212"/>
                          <a:gd name="connsiteY5" fmla="*/ 379882 h 557513"/>
                          <a:gd name="connsiteX6" fmla="*/ 448611 w 570212"/>
                          <a:gd name="connsiteY6" fmla="*/ 544813 h 557513"/>
                          <a:gd name="connsiteX7" fmla="*/ 285106 w 570212"/>
                          <a:gd name="connsiteY7" fmla="*/ 524502 h 557513"/>
                          <a:gd name="connsiteX8" fmla="*/ 142768 w 570212"/>
                          <a:gd name="connsiteY8" fmla="*/ 557513 h 557513"/>
                          <a:gd name="connsiteX9" fmla="*/ 87329 w 570212"/>
                          <a:gd name="connsiteY9" fmla="*/ 396816 h 557513"/>
                          <a:gd name="connsiteX10" fmla="*/ 0 w 570212"/>
                          <a:gd name="connsiteY10" fmla="*/ 217802 h 557513"/>
                          <a:gd name="connsiteX0" fmla="*/ 0 w 570212"/>
                          <a:gd name="connsiteY0" fmla="*/ 217802 h 557513"/>
                          <a:gd name="connsiteX1" fmla="*/ 193506 w 570212"/>
                          <a:gd name="connsiteY1" fmla="*/ 78148 h 557513"/>
                          <a:gd name="connsiteX2" fmla="*/ 285106 w 570212"/>
                          <a:gd name="connsiteY2" fmla="*/ 0 h 557513"/>
                          <a:gd name="connsiteX3" fmla="*/ 441139 w 570212"/>
                          <a:gd name="connsiteY3" fmla="*/ 152761 h 557513"/>
                          <a:gd name="connsiteX4" fmla="*/ 570212 w 570212"/>
                          <a:gd name="connsiteY4" fmla="*/ 217802 h 557513"/>
                          <a:gd name="connsiteX5" fmla="*/ 474417 w 570212"/>
                          <a:gd name="connsiteY5" fmla="*/ 379882 h 557513"/>
                          <a:gd name="connsiteX6" fmla="*/ 448611 w 570212"/>
                          <a:gd name="connsiteY6" fmla="*/ 544813 h 557513"/>
                          <a:gd name="connsiteX7" fmla="*/ 285106 w 570212"/>
                          <a:gd name="connsiteY7" fmla="*/ 524502 h 557513"/>
                          <a:gd name="connsiteX8" fmla="*/ 142768 w 570212"/>
                          <a:gd name="connsiteY8" fmla="*/ 557513 h 557513"/>
                          <a:gd name="connsiteX9" fmla="*/ 87329 w 570212"/>
                          <a:gd name="connsiteY9" fmla="*/ 396816 h 557513"/>
                          <a:gd name="connsiteX10" fmla="*/ 0 w 570212"/>
                          <a:gd name="connsiteY10" fmla="*/ 217802 h 557513"/>
                          <a:gd name="connsiteX0" fmla="*/ 0 w 518336"/>
                          <a:gd name="connsiteY0" fmla="*/ 217802 h 557513"/>
                          <a:gd name="connsiteX1" fmla="*/ 193506 w 518336"/>
                          <a:gd name="connsiteY1" fmla="*/ 78148 h 557513"/>
                          <a:gd name="connsiteX2" fmla="*/ 285106 w 518336"/>
                          <a:gd name="connsiteY2" fmla="*/ 0 h 557513"/>
                          <a:gd name="connsiteX3" fmla="*/ 441139 w 518336"/>
                          <a:gd name="connsiteY3" fmla="*/ 152761 h 557513"/>
                          <a:gd name="connsiteX4" fmla="*/ 518336 w 518336"/>
                          <a:gd name="connsiteY4" fmla="*/ 263023 h 557513"/>
                          <a:gd name="connsiteX5" fmla="*/ 474417 w 518336"/>
                          <a:gd name="connsiteY5" fmla="*/ 379882 h 557513"/>
                          <a:gd name="connsiteX6" fmla="*/ 448611 w 518336"/>
                          <a:gd name="connsiteY6" fmla="*/ 544813 h 557513"/>
                          <a:gd name="connsiteX7" fmla="*/ 285106 w 518336"/>
                          <a:gd name="connsiteY7" fmla="*/ 524502 h 557513"/>
                          <a:gd name="connsiteX8" fmla="*/ 142768 w 518336"/>
                          <a:gd name="connsiteY8" fmla="*/ 557513 h 557513"/>
                          <a:gd name="connsiteX9" fmla="*/ 87329 w 518336"/>
                          <a:gd name="connsiteY9" fmla="*/ 396816 h 557513"/>
                          <a:gd name="connsiteX10" fmla="*/ 0 w 518336"/>
                          <a:gd name="connsiteY10" fmla="*/ 217802 h 557513"/>
                          <a:gd name="connsiteX0" fmla="*/ 0 w 518336"/>
                          <a:gd name="connsiteY0" fmla="*/ 217802 h 557513"/>
                          <a:gd name="connsiteX1" fmla="*/ 193506 w 518336"/>
                          <a:gd name="connsiteY1" fmla="*/ 78148 h 557513"/>
                          <a:gd name="connsiteX2" fmla="*/ 285106 w 518336"/>
                          <a:gd name="connsiteY2" fmla="*/ 0 h 557513"/>
                          <a:gd name="connsiteX3" fmla="*/ 441139 w 518336"/>
                          <a:gd name="connsiteY3" fmla="*/ 152761 h 557513"/>
                          <a:gd name="connsiteX4" fmla="*/ 518336 w 518336"/>
                          <a:gd name="connsiteY4" fmla="*/ 263023 h 557513"/>
                          <a:gd name="connsiteX5" fmla="*/ 504620 w 518336"/>
                          <a:gd name="connsiteY5" fmla="*/ 414597 h 557513"/>
                          <a:gd name="connsiteX6" fmla="*/ 448611 w 518336"/>
                          <a:gd name="connsiteY6" fmla="*/ 544813 h 557513"/>
                          <a:gd name="connsiteX7" fmla="*/ 285106 w 518336"/>
                          <a:gd name="connsiteY7" fmla="*/ 524502 h 557513"/>
                          <a:gd name="connsiteX8" fmla="*/ 142768 w 518336"/>
                          <a:gd name="connsiteY8" fmla="*/ 557513 h 557513"/>
                          <a:gd name="connsiteX9" fmla="*/ 87329 w 518336"/>
                          <a:gd name="connsiteY9" fmla="*/ 396816 h 557513"/>
                          <a:gd name="connsiteX10" fmla="*/ 0 w 518336"/>
                          <a:gd name="connsiteY10" fmla="*/ 217802 h 557513"/>
                          <a:gd name="connsiteX0" fmla="*/ 0 w 518336"/>
                          <a:gd name="connsiteY0" fmla="*/ 217802 h 557513"/>
                          <a:gd name="connsiteX1" fmla="*/ 193506 w 518336"/>
                          <a:gd name="connsiteY1" fmla="*/ 78148 h 557513"/>
                          <a:gd name="connsiteX2" fmla="*/ 285106 w 518336"/>
                          <a:gd name="connsiteY2" fmla="*/ 0 h 557513"/>
                          <a:gd name="connsiteX3" fmla="*/ 441139 w 518336"/>
                          <a:gd name="connsiteY3" fmla="*/ 152761 h 557513"/>
                          <a:gd name="connsiteX4" fmla="*/ 518336 w 518336"/>
                          <a:gd name="connsiteY4" fmla="*/ 263023 h 557513"/>
                          <a:gd name="connsiteX5" fmla="*/ 416922 w 518336"/>
                          <a:gd name="connsiteY5" fmla="*/ 372146 h 557513"/>
                          <a:gd name="connsiteX6" fmla="*/ 448611 w 518336"/>
                          <a:gd name="connsiteY6" fmla="*/ 544813 h 557513"/>
                          <a:gd name="connsiteX7" fmla="*/ 285106 w 518336"/>
                          <a:gd name="connsiteY7" fmla="*/ 524502 h 557513"/>
                          <a:gd name="connsiteX8" fmla="*/ 142768 w 518336"/>
                          <a:gd name="connsiteY8" fmla="*/ 557513 h 557513"/>
                          <a:gd name="connsiteX9" fmla="*/ 87329 w 518336"/>
                          <a:gd name="connsiteY9" fmla="*/ 396816 h 557513"/>
                          <a:gd name="connsiteX10" fmla="*/ 0 w 518336"/>
                          <a:gd name="connsiteY10" fmla="*/ 217802 h 557513"/>
                          <a:gd name="connsiteX0" fmla="*/ 0 w 576418"/>
                          <a:gd name="connsiteY0" fmla="*/ 217802 h 557513"/>
                          <a:gd name="connsiteX1" fmla="*/ 193506 w 576418"/>
                          <a:gd name="connsiteY1" fmla="*/ 78148 h 557513"/>
                          <a:gd name="connsiteX2" fmla="*/ 285106 w 576418"/>
                          <a:gd name="connsiteY2" fmla="*/ 0 h 557513"/>
                          <a:gd name="connsiteX3" fmla="*/ 441139 w 576418"/>
                          <a:gd name="connsiteY3" fmla="*/ 152761 h 557513"/>
                          <a:gd name="connsiteX4" fmla="*/ 576418 w 576418"/>
                          <a:gd name="connsiteY4" fmla="*/ 285112 h 557513"/>
                          <a:gd name="connsiteX5" fmla="*/ 416922 w 576418"/>
                          <a:gd name="connsiteY5" fmla="*/ 372146 h 557513"/>
                          <a:gd name="connsiteX6" fmla="*/ 448611 w 576418"/>
                          <a:gd name="connsiteY6" fmla="*/ 544813 h 557513"/>
                          <a:gd name="connsiteX7" fmla="*/ 285106 w 576418"/>
                          <a:gd name="connsiteY7" fmla="*/ 524502 h 557513"/>
                          <a:gd name="connsiteX8" fmla="*/ 142768 w 576418"/>
                          <a:gd name="connsiteY8" fmla="*/ 557513 h 557513"/>
                          <a:gd name="connsiteX9" fmla="*/ 87329 w 576418"/>
                          <a:gd name="connsiteY9" fmla="*/ 396816 h 557513"/>
                          <a:gd name="connsiteX10" fmla="*/ 0 w 576418"/>
                          <a:gd name="connsiteY10" fmla="*/ 217802 h 557513"/>
                          <a:gd name="connsiteX0" fmla="*/ 0 w 576418"/>
                          <a:gd name="connsiteY0" fmla="*/ 217802 h 557513"/>
                          <a:gd name="connsiteX1" fmla="*/ 193506 w 576418"/>
                          <a:gd name="connsiteY1" fmla="*/ 78148 h 557513"/>
                          <a:gd name="connsiteX2" fmla="*/ 285106 w 576418"/>
                          <a:gd name="connsiteY2" fmla="*/ 0 h 557513"/>
                          <a:gd name="connsiteX3" fmla="*/ 441139 w 576418"/>
                          <a:gd name="connsiteY3" fmla="*/ 152761 h 557513"/>
                          <a:gd name="connsiteX4" fmla="*/ 576418 w 576418"/>
                          <a:gd name="connsiteY4" fmla="*/ 285112 h 557513"/>
                          <a:gd name="connsiteX5" fmla="*/ 473943 w 576418"/>
                          <a:gd name="connsiteY5" fmla="*/ 405777 h 557513"/>
                          <a:gd name="connsiteX6" fmla="*/ 448611 w 576418"/>
                          <a:gd name="connsiteY6" fmla="*/ 544813 h 557513"/>
                          <a:gd name="connsiteX7" fmla="*/ 285106 w 576418"/>
                          <a:gd name="connsiteY7" fmla="*/ 524502 h 557513"/>
                          <a:gd name="connsiteX8" fmla="*/ 142768 w 576418"/>
                          <a:gd name="connsiteY8" fmla="*/ 557513 h 557513"/>
                          <a:gd name="connsiteX9" fmla="*/ 87329 w 576418"/>
                          <a:gd name="connsiteY9" fmla="*/ 396816 h 557513"/>
                          <a:gd name="connsiteX10" fmla="*/ 0 w 576418"/>
                          <a:gd name="connsiteY10" fmla="*/ 217802 h 557513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</a:cxnLst>
                        <a:rect l="l" t="t" r="r" b="b"/>
                        <a:pathLst>
                          <a:path w="576418" h="557513">
                            <a:moveTo>
                              <a:pt x="0" y="217802"/>
                            </a:moveTo>
                            <a:lnTo>
                              <a:pt x="193506" y="78148"/>
                            </a:lnTo>
                            <a:lnTo>
                              <a:pt x="285106" y="0"/>
                            </a:lnTo>
                            <a:lnTo>
                              <a:pt x="441139" y="152761"/>
                            </a:lnTo>
                            <a:lnTo>
                              <a:pt x="576418" y="285112"/>
                            </a:lnTo>
                            <a:lnTo>
                              <a:pt x="473943" y="405777"/>
                            </a:lnTo>
                            <a:lnTo>
                              <a:pt x="448611" y="544813"/>
                            </a:lnTo>
                            <a:lnTo>
                              <a:pt x="285106" y="524502"/>
                            </a:lnTo>
                            <a:lnTo>
                              <a:pt x="142768" y="557513"/>
                            </a:lnTo>
                            <a:lnTo>
                              <a:pt x="87329" y="396816"/>
                            </a:lnTo>
                            <a:lnTo>
                              <a:pt x="0" y="217802"/>
                            </a:lnTo>
                            <a:close/>
                          </a:path>
                        </a:pathLst>
                      </a:custGeom>
                      <a:solidFill>
                        <a:srgbClr val="5B472F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 dirty="0"/>
                      </a:p>
                    </p:txBody>
                  </p:sp>
                  <p:sp>
                    <p:nvSpPr>
                      <p:cNvPr id="661" name="フリーフォーム: 図形 660">
                        <a:extLst>
                          <a:ext uri="{FF2B5EF4-FFF2-40B4-BE49-F238E27FC236}">
                            <a16:creationId xmlns:a16="http://schemas.microsoft.com/office/drawing/2014/main" id="{9D898151-0DB6-4B2F-AB40-617CA5CF0759}"/>
                          </a:ext>
                        </a:extLst>
                      </p:cNvPr>
                      <p:cNvSpPr/>
                      <p:nvPr/>
                    </p:nvSpPr>
                    <p:spPr>
                      <a:xfrm rot="5628637">
                        <a:off x="5235403" y="3442489"/>
                        <a:ext cx="419856" cy="1008399"/>
                      </a:xfrm>
                      <a:custGeom>
                        <a:avLst/>
                        <a:gdLst>
                          <a:gd name="connsiteX0" fmla="*/ 0 w 322446"/>
                          <a:gd name="connsiteY0" fmla="*/ 263793 h 675237"/>
                          <a:gd name="connsiteX1" fmla="*/ 200273 w 322446"/>
                          <a:gd name="connsiteY1" fmla="*/ 94650 h 675237"/>
                          <a:gd name="connsiteX2" fmla="*/ 295076 w 322446"/>
                          <a:gd name="connsiteY2" fmla="*/ 0 h 675237"/>
                          <a:gd name="connsiteX3" fmla="*/ 322446 w 322446"/>
                          <a:gd name="connsiteY3" fmla="*/ 38526 h 675237"/>
                          <a:gd name="connsiteX4" fmla="*/ 253453 w 322446"/>
                          <a:gd name="connsiteY4" fmla="*/ 107408 h 675237"/>
                          <a:gd name="connsiteX5" fmla="*/ 53180 w 322446"/>
                          <a:gd name="connsiteY5" fmla="*/ 276551 h 675237"/>
                          <a:gd name="connsiteX6" fmla="*/ 143563 w 322446"/>
                          <a:gd name="connsiteY6" fmla="*/ 493365 h 675237"/>
                          <a:gd name="connsiteX7" fmla="*/ 193518 w 322446"/>
                          <a:gd name="connsiteY7" fmla="*/ 662819 h 675237"/>
                          <a:gd name="connsiteX8" fmla="*/ 147760 w 322446"/>
                          <a:gd name="connsiteY8" fmla="*/ 675237 h 675237"/>
                          <a:gd name="connsiteX9" fmla="*/ 90383 w 322446"/>
                          <a:gd name="connsiteY9" fmla="*/ 480607 h 675237"/>
                          <a:gd name="connsiteX0" fmla="*/ 0 w 322446"/>
                          <a:gd name="connsiteY0" fmla="*/ 263793 h 675237"/>
                          <a:gd name="connsiteX1" fmla="*/ 200273 w 322446"/>
                          <a:gd name="connsiteY1" fmla="*/ 94650 h 675237"/>
                          <a:gd name="connsiteX2" fmla="*/ 295076 w 322446"/>
                          <a:gd name="connsiteY2" fmla="*/ 0 h 675237"/>
                          <a:gd name="connsiteX3" fmla="*/ 322446 w 322446"/>
                          <a:gd name="connsiteY3" fmla="*/ 38526 h 675237"/>
                          <a:gd name="connsiteX4" fmla="*/ 253453 w 322446"/>
                          <a:gd name="connsiteY4" fmla="*/ 107408 h 675237"/>
                          <a:gd name="connsiteX5" fmla="*/ 53180 w 322446"/>
                          <a:gd name="connsiteY5" fmla="*/ 276551 h 675237"/>
                          <a:gd name="connsiteX6" fmla="*/ 143563 w 322446"/>
                          <a:gd name="connsiteY6" fmla="*/ 493365 h 675237"/>
                          <a:gd name="connsiteX7" fmla="*/ 228187 w 322446"/>
                          <a:gd name="connsiteY7" fmla="*/ 658310 h 675237"/>
                          <a:gd name="connsiteX8" fmla="*/ 147760 w 322446"/>
                          <a:gd name="connsiteY8" fmla="*/ 675237 h 675237"/>
                          <a:gd name="connsiteX9" fmla="*/ 90383 w 322446"/>
                          <a:gd name="connsiteY9" fmla="*/ 480607 h 675237"/>
                          <a:gd name="connsiteX10" fmla="*/ 0 w 322446"/>
                          <a:gd name="connsiteY10" fmla="*/ 263793 h 675237"/>
                          <a:gd name="connsiteX0" fmla="*/ 0 w 322446"/>
                          <a:gd name="connsiteY0" fmla="*/ 263793 h 675237"/>
                          <a:gd name="connsiteX1" fmla="*/ 200273 w 322446"/>
                          <a:gd name="connsiteY1" fmla="*/ 94650 h 675237"/>
                          <a:gd name="connsiteX2" fmla="*/ 295076 w 322446"/>
                          <a:gd name="connsiteY2" fmla="*/ 0 h 675237"/>
                          <a:gd name="connsiteX3" fmla="*/ 322446 w 322446"/>
                          <a:gd name="connsiteY3" fmla="*/ 38526 h 675237"/>
                          <a:gd name="connsiteX4" fmla="*/ 253453 w 322446"/>
                          <a:gd name="connsiteY4" fmla="*/ 107408 h 675237"/>
                          <a:gd name="connsiteX5" fmla="*/ 53180 w 322446"/>
                          <a:gd name="connsiteY5" fmla="*/ 276551 h 675237"/>
                          <a:gd name="connsiteX6" fmla="*/ 170323 w 322446"/>
                          <a:gd name="connsiteY6" fmla="*/ 480580 h 675237"/>
                          <a:gd name="connsiteX7" fmla="*/ 228187 w 322446"/>
                          <a:gd name="connsiteY7" fmla="*/ 658310 h 675237"/>
                          <a:gd name="connsiteX8" fmla="*/ 147760 w 322446"/>
                          <a:gd name="connsiteY8" fmla="*/ 675237 h 675237"/>
                          <a:gd name="connsiteX9" fmla="*/ 90383 w 322446"/>
                          <a:gd name="connsiteY9" fmla="*/ 480607 h 675237"/>
                          <a:gd name="connsiteX10" fmla="*/ 0 w 322446"/>
                          <a:gd name="connsiteY10" fmla="*/ 263793 h 675237"/>
                          <a:gd name="connsiteX0" fmla="*/ 0 w 322446"/>
                          <a:gd name="connsiteY0" fmla="*/ 263793 h 675237"/>
                          <a:gd name="connsiteX1" fmla="*/ 200273 w 322446"/>
                          <a:gd name="connsiteY1" fmla="*/ 94650 h 675237"/>
                          <a:gd name="connsiteX2" fmla="*/ 295076 w 322446"/>
                          <a:gd name="connsiteY2" fmla="*/ 0 h 675237"/>
                          <a:gd name="connsiteX3" fmla="*/ 322446 w 322446"/>
                          <a:gd name="connsiteY3" fmla="*/ 38526 h 675237"/>
                          <a:gd name="connsiteX4" fmla="*/ 253453 w 322446"/>
                          <a:gd name="connsiteY4" fmla="*/ 107408 h 675237"/>
                          <a:gd name="connsiteX5" fmla="*/ 87297 w 322446"/>
                          <a:gd name="connsiteY5" fmla="*/ 268915 h 675237"/>
                          <a:gd name="connsiteX6" fmla="*/ 170323 w 322446"/>
                          <a:gd name="connsiteY6" fmla="*/ 480580 h 675237"/>
                          <a:gd name="connsiteX7" fmla="*/ 228187 w 322446"/>
                          <a:gd name="connsiteY7" fmla="*/ 658310 h 675237"/>
                          <a:gd name="connsiteX8" fmla="*/ 147760 w 322446"/>
                          <a:gd name="connsiteY8" fmla="*/ 675237 h 675237"/>
                          <a:gd name="connsiteX9" fmla="*/ 90383 w 322446"/>
                          <a:gd name="connsiteY9" fmla="*/ 480607 h 675237"/>
                          <a:gd name="connsiteX10" fmla="*/ 0 w 322446"/>
                          <a:gd name="connsiteY10" fmla="*/ 263793 h 675237"/>
                          <a:gd name="connsiteX0" fmla="*/ 0 w 322446"/>
                          <a:gd name="connsiteY0" fmla="*/ 263793 h 675237"/>
                          <a:gd name="connsiteX1" fmla="*/ 200273 w 322446"/>
                          <a:gd name="connsiteY1" fmla="*/ 94650 h 675237"/>
                          <a:gd name="connsiteX2" fmla="*/ 295076 w 322446"/>
                          <a:gd name="connsiteY2" fmla="*/ 0 h 675237"/>
                          <a:gd name="connsiteX3" fmla="*/ 322446 w 322446"/>
                          <a:gd name="connsiteY3" fmla="*/ 38526 h 675237"/>
                          <a:gd name="connsiteX4" fmla="*/ 274150 w 322446"/>
                          <a:gd name="connsiteY4" fmla="*/ 142444 h 675237"/>
                          <a:gd name="connsiteX5" fmla="*/ 87297 w 322446"/>
                          <a:gd name="connsiteY5" fmla="*/ 268915 h 675237"/>
                          <a:gd name="connsiteX6" fmla="*/ 170323 w 322446"/>
                          <a:gd name="connsiteY6" fmla="*/ 480580 h 675237"/>
                          <a:gd name="connsiteX7" fmla="*/ 228187 w 322446"/>
                          <a:gd name="connsiteY7" fmla="*/ 658310 h 675237"/>
                          <a:gd name="connsiteX8" fmla="*/ 147760 w 322446"/>
                          <a:gd name="connsiteY8" fmla="*/ 675237 h 675237"/>
                          <a:gd name="connsiteX9" fmla="*/ 90383 w 322446"/>
                          <a:gd name="connsiteY9" fmla="*/ 480607 h 675237"/>
                          <a:gd name="connsiteX10" fmla="*/ 0 w 322446"/>
                          <a:gd name="connsiteY10" fmla="*/ 263793 h 675237"/>
                          <a:gd name="connsiteX0" fmla="*/ 0 w 347371"/>
                          <a:gd name="connsiteY0" fmla="*/ 263793 h 675237"/>
                          <a:gd name="connsiteX1" fmla="*/ 200273 w 347371"/>
                          <a:gd name="connsiteY1" fmla="*/ 94650 h 675237"/>
                          <a:gd name="connsiteX2" fmla="*/ 295076 w 347371"/>
                          <a:gd name="connsiteY2" fmla="*/ 0 h 675237"/>
                          <a:gd name="connsiteX3" fmla="*/ 347371 w 347371"/>
                          <a:gd name="connsiteY3" fmla="*/ 79262 h 675237"/>
                          <a:gd name="connsiteX4" fmla="*/ 274150 w 347371"/>
                          <a:gd name="connsiteY4" fmla="*/ 142444 h 675237"/>
                          <a:gd name="connsiteX5" fmla="*/ 87297 w 347371"/>
                          <a:gd name="connsiteY5" fmla="*/ 268915 h 675237"/>
                          <a:gd name="connsiteX6" fmla="*/ 170323 w 347371"/>
                          <a:gd name="connsiteY6" fmla="*/ 480580 h 675237"/>
                          <a:gd name="connsiteX7" fmla="*/ 228187 w 347371"/>
                          <a:gd name="connsiteY7" fmla="*/ 658310 h 675237"/>
                          <a:gd name="connsiteX8" fmla="*/ 147760 w 347371"/>
                          <a:gd name="connsiteY8" fmla="*/ 675237 h 675237"/>
                          <a:gd name="connsiteX9" fmla="*/ 90383 w 347371"/>
                          <a:gd name="connsiteY9" fmla="*/ 480607 h 675237"/>
                          <a:gd name="connsiteX10" fmla="*/ 0 w 347371"/>
                          <a:gd name="connsiteY10" fmla="*/ 263793 h 67523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</a:cxnLst>
                        <a:rect l="l" t="t" r="r" b="b"/>
                        <a:pathLst>
                          <a:path w="347371" h="675237">
                            <a:moveTo>
                              <a:pt x="0" y="263793"/>
                            </a:moveTo>
                            <a:lnTo>
                              <a:pt x="200273" y="94650"/>
                            </a:lnTo>
                            <a:lnTo>
                              <a:pt x="295076" y="0"/>
                            </a:lnTo>
                            <a:lnTo>
                              <a:pt x="347371" y="79262"/>
                            </a:lnTo>
                            <a:lnTo>
                              <a:pt x="274150" y="142444"/>
                            </a:lnTo>
                            <a:lnTo>
                              <a:pt x="87297" y="268915"/>
                            </a:lnTo>
                            <a:lnTo>
                              <a:pt x="170323" y="480580"/>
                            </a:lnTo>
                            <a:lnTo>
                              <a:pt x="228187" y="658310"/>
                            </a:lnTo>
                            <a:lnTo>
                              <a:pt x="147760" y="675237"/>
                            </a:lnTo>
                            <a:lnTo>
                              <a:pt x="90383" y="480607"/>
                            </a:lnTo>
                            <a:lnTo>
                              <a:pt x="0" y="263793"/>
                            </a:lnTo>
                            <a:close/>
                          </a:path>
                        </a:pathLst>
                      </a:custGeom>
                      <a:solidFill>
                        <a:srgbClr val="AB885D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wrap="square" rtlCol="0" anchor="ctr">
                        <a:noAutofit/>
                      </a:bodyPr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</p:grpSp>
                <p:grpSp>
                  <p:nvGrpSpPr>
                    <p:cNvPr id="657" name="グループ化 656">
                      <a:extLst>
                        <a:ext uri="{FF2B5EF4-FFF2-40B4-BE49-F238E27FC236}">
                          <a16:creationId xmlns:a16="http://schemas.microsoft.com/office/drawing/2014/main" id="{01C0DEC9-000E-4379-A112-4A8B4CFFBFBF}"/>
                        </a:ext>
                      </a:extLst>
                    </p:cNvPr>
                    <p:cNvGrpSpPr/>
                    <p:nvPr/>
                  </p:nvGrpSpPr>
                  <p:grpSpPr>
                    <a:xfrm rot="11878585">
                      <a:off x="2262324" y="5242837"/>
                      <a:ext cx="537077" cy="498097"/>
                      <a:chOff x="4923363" y="3736761"/>
                      <a:chExt cx="1026167" cy="713843"/>
                    </a:xfrm>
                  </p:grpSpPr>
                  <p:sp>
                    <p:nvSpPr>
                      <p:cNvPr id="658" name="星: 5 pt 94">
                        <a:extLst>
                          <a:ext uri="{FF2B5EF4-FFF2-40B4-BE49-F238E27FC236}">
                            <a16:creationId xmlns:a16="http://schemas.microsoft.com/office/drawing/2014/main" id="{2B6E7392-DD9B-440C-ABA3-C03EB7E9FCC5}"/>
                          </a:ext>
                        </a:extLst>
                      </p:cNvPr>
                      <p:cNvSpPr/>
                      <p:nvPr/>
                    </p:nvSpPr>
                    <p:spPr>
                      <a:xfrm rot="5628637">
                        <a:off x="5070914" y="3589756"/>
                        <a:ext cx="713297" cy="1008400"/>
                      </a:xfrm>
                      <a:custGeom>
                        <a:avLst/>
                        <a:gdLst>
                          <a:gd name="connsiteX0" fmla="*/ 1 w 570214"/>
                          <a:gd name="connsiteY0" fmla="*/ 217802 h 570214"/>
                          <a:gd name="connsiteX1" fmla="*/ 168107 w 570214"/>
                          <a:gd name="connsiteY1" fmla="*/ 145881 h 570214"/>
                          <a:gd name="connsiteX2" fmla="*/ 285107 w 570214"/>
                          <a:gd name="connsiteY2" fmla="*/ 0 h 570214"/>
                          <a:gd name="connsiteX3" fmla="*/ 402107 w 570214"/>
                          <a:gd name="connsiteY3" fmla="*/ 145881 h 570214"/>
                          <a:gd name="connsiteX4" fmla="*/ 570213 w 570214"/>
                          <a:gd name="connsiteY4" fmla="*/ 217802 h 570214"/>
                          <a:gd name="connsiteX5" fmla="*/ 474418 w 570214"/>
                          <a:gd name="connsiteY5" fmla="*/ 379882 h 570214"/>
                          <a:gd name="connsiteX6" fmla="*/ 461312 w 570214"/>
                          <a:gd name="connsiteY6" fmla="*/ 570213 h 570214"/>
                          <a:gd name="connsiteX7" fmla="*/ 285107 w 570214"/>
                          <a:gd name="connsiteY7" fmla="*/ 524502 h 570214"/>
                          <a:gd name="connsiteX8" fmla="*/ 108902 w 570214"/>
                          <a:gd name="connsiteY8" fmla="*/ 570213 h 570214"/>
                          <a:gd name="connsiteX9" fmla="*/ 95796 w 570214"/>
                          <a:gd name="connsiteY9" fmla="*/ 379882 h 570214"/>
                          <a:gd name="connsiteX10" fmla="*/ 1 w 570214"/>
                          <a:gd name="connsiteY10" fmla="*/ 217802 h 570214"/>
                          <a:gd name="connsiteX0" fmla="*/ 0 w 570212"/>
                          <a:gd name="connsiteY0" fmla="*/ 217802 h 570213"/>
                          <a:gd name="connsiteX1" fmla="*/ 193506 w 570212"/>
                          <a:gd name="connsiteY1" fmla="*/ 78148 h 570213"/>
                          <a:gd name="connsiteX2" fmla="*/ 285106 w 570212"/>
                          <a:gd name="connsiteY2" fmla="*/ 0 h 570213"/>
                          <a:gd name="connsiteX3" fmla="*/ 402106 w 570212"/>
                          <a:gd name="connsiteY3" fmla="*/ 145881 h 570213"/>
                          <a:gd name="connsiteX4" fmla="*/ 570212 w 570212"/>
                          <a:gd name="connsiteY4" fmla="*/ 217802 h 570213"/>
                          <a:gd name="connsiteX5" fmla="*/ 474417 w 570212"/>
                          <a:gd name="connsiteY5" fmla="*/ 379882 h 570213"/>
                          <a:gd name="connsiteX6" fmla="*/ 461311 w 570212"/>
                          <a:gd name="connsiteY6" fmla="*/ 570213 h 570213"/>
                          <a:gd name="connsiteX7" fmla="*/ 285106 w 570212"/>
                          <a:gd name="connsiteY7" fmla="*/ 524502 h 570213"/>
                          <a:gd name="connsiteX8" fmla="*/ 108901 w 570212"/>
                          <a:gd name="connsiteY8" fmla="*/ 570213 h 570213"/>
                          <a:gd name="connsiteX9" fmla="*/ 95795 w 570212"/>
                          <a:gd name="connsiteY9" fmla="*/ 379882 h 570213"/>
                          <a:gd name="connsiteX10" fmla="*/ 0 w 570212"/>
                          <a:gd name="connsiteY10" fmla="*/ 217802 h 570213"/>
                          <a:gd name="connsiteX0" fmla="*/ 0 w 570212"/>
                          <a:gd name="connsiteY0" fmla="*/ 217802 h 570213"/>
                          <a:gd name="connsiteX1" fmla="*/ 193506 w 570212"/>
                          <a:gd name="connsiteY1" fmla="*/ 78148 h 570213"/>
                          <a:gd name="connsiteX2" fmla="*/ 285106 w 570212"/>
                          <a:gd name="connsiteY2" fmla="*/ 0 h 570213"/>
                          <a:gd name="connsiteX3" fmla="*/ 452906 w 570212"/>
                          <a:gd name="connsiteY3" fmla="*/ 128948 h 570213"/>
                          <a:gd name="connsiteX4" fmla="*/ 570212 w 570212"/>
                          <a:gd name="connsiteY4" fmla="*/ 217802 h 570213"/>
                          <a:gd name="connsiteX5" fmla="*/ 474417 w 570212"/>
                          <a:gd name="connsiteY5" fmla="*/ 379882 h 570213"/>
                          <a:gd name="connsiteX6" fmla="*/ 461311 w 570212"/>
                          <a:gd name="connsiteY6" fmla="*/ 570213 h 570213"/>
                          <a:gd name="connsiteX7" fmla="*/ 285106 w 570212"/>
                          <a:gd name="connsiteY7" fmla="*/ 524502 h 570213"/>
                          <a:gd name="connsiteX8" fmla="*/ 108901 w 570212"/>
                          <a:gd name="connsiteY8" fmla="*/ 570213 h 570213"/>
                          <a:gd name="connsiteX9" fmla="*/ 95795 w 570212"/>
                          <a:gd name="connsiteY9" fmla="*/ 379882 h 570213"/>
                          <a:gd name="connsiteX10" fmla="*/ 0 w 570212"/>
                          <a:gd name="connsiteY10" fmla="*/ 217802 h 570213"/>
                          <a:gd name="connsiteX0" fmla="*/ 0 w 570212"/>
                          <a:gd name="connsiteY0" fmla="*/ 217802 h 570213"/>
                          <a:gd name="connsiteX1" fmla="*/ 193506 w 570212"/>
                          <a:gd name="connsiteY1" fmla="*/ 78148 h 570213"/>
                          <a:gd name="connsiteX2" fmla="*/ 285106 w 570212"/>
                          <a:gd name="connsiteY2" fmla="*/ 0 h 570213"/>
                          <a:gd name="connsiteX3" fmla="*/ 427506 w 570212"/>
                          <a:gd name="connsiteY3" fmla="*/ 171281 h 570213"/>
                          <a:gd name="connsiteX4" fmla="*/ 570212 w 570212"/>
                          <a:gd name="connsiteY4" fmla="*/ 217802 h 570213"/>
                          <a:gd name="connsiteX5" fmla="*/ 474417 w 570212"/>
                          <a:gd name="connsiteY5" fmla="*/ 379882 h 570213"/>
                          <a:gd name="connsiteX6" fmla="*/ 461311 w 570212"/>
                          <a:gd name="connsiteY6" fmla="*/ 570213 h 570213"/>
                          <a:gd name="connsiteX7" fmla="*/ 285106 w 570212"/>
                          <a:gd name="connsiteY7" fmla="*/ 524502 h 570213"/>
                          <a:gd name="connsiteX8" fmla="*/ 108901 w 570212"/>
                          <a:gd name="connsiteY8" fmla="*/ 570213 h 570213"/>
                          <a:gd name="connsiteX9" fmla="*/ 95795 w 570212"/>
                          <a:gd name="connsiteY9" fmla="*/ 379882 h 570213"/>
                          <a:gd name="connsiteX10" fmla="*/ 0 w 570212"/>
                          <a:gd name="connsiteY10" fmla="*/ 217802 h 570213"/>
                          <a:gd name="connsiteX0" fmla="*/ 0 w 570212"/>
                          <a:gd name="connsiteY0" fmla="*/ 217802 h 570213"/>
                          <a:gd name="connsiteX1" fmla="*/ 193506 w 570212"/>
                          <a:gd name="connsiteY1" fmla="*/ 78148 h 570213"/>
                          <a:gd name="connsiteX2" fmla="*/ 285106 w 570212"/>
                          <a:gd name="connsiteY2" fmla="*/ 0 h 570213"/>
                          <a:gd name="connsiteX3" fmla="*/ 427506 w 570212"/>
                          <a:gd name="connsiteY3" fmla="*/ 171281 h 570213"/>
                          <a:gd name="connsiteX4" fmla="*/ 570212 w 570212"/>
                          <a:gd name="connsiteY4" fmla="*/ 217802 h 570213"/>
                          <a:gd name="connsiteX5" fmla="*/ 474417 w 570212"/>
                          <a:gd name="connsiteY5" fmla="*/ 379882 h 570213"/>
                          <a:gd name="connsiteX6" fmla="*/ 461311 w 570212"/>
                          <a:gd name="connsiteY6" fmla="*/ 570213 h 570213"/>
                          <a:gd name="connsiteX7" fmla="*/ 285106 w 570212"/>
                          <a:gd name="connsiteY7" fmla="*/ 524502 h 570213"/>
                          <a:gd name="connsiteX8" fmla="*/ 108901 w 570212"/>
                          <a:gd name="connsiteY8" fmla="*/ 570213 h 570213"/>
                          <a:gd name="connsiteX9" fmla="*/ 49229 w 570212"/>
                          <a:gd name="connsiteY9" fmla="*/ 401049 h 570213"/>
                          <a:gd name="connsiteX10" fmla="*/ 0 w 570212"/>
                          <a:gd name="connsiteY10" fmla="*/ 217802 h 570213"/>
                          <a:gd name="connsiteX0" fmla="*/ 0 w 570212"/>
                          <a:gd name="connsiteY0" fmla="*/ 217802 h 570213"/>
                          <a:gd name="connsiteX1" fmla="*/ 193506 w 570212"/>
                          <a:gd name="connsiteY1" fmla="*/ 78148 h 570213"/>
                          <a:gd name="connsiteX2" fmla="*/ 285106 w 570212"/>
                          <a:gd name="connsiteY2" fmla="*/ 0 h 570213"/>
                          <a:gd name="connsiteX3" fmla="*/ 427506 w 570212"/>
                          <a:gd name="connsiteY3" fmla="*/ 171281 h 570213"/>
                          <a:gd name="connsiteX4" fmla="*/ 570212 w 570212"/>
                          <a:gd name="connsiteY4" fmla="*/ 217802 h 570213"/>
                          <a:gd name="connsiteX5" fmla="*/ 474417 w 570212"/>
                          <a:gd name="connsiteY5" fmla="*/ 379882 h 570213"/>
                          <a:gd name="connsiteX6" fmla="*/ 461311 w 570212"/>
                          <a:gd name="connsiteY6" fmla="*/ 570213 h 570213"/>
                          <a:gd name="connsiteX7" fmla="*/ 285106 w 570212"/>
                          <a:gd name="connsiteY7" fmla="*/ 524502 h 570213"/>
                          <a:gd name="connsiteX8" fmla="*/ 159701 w 570212"/>
                          <a:gd name="connsiteY8" fmla="*/ 515180 h 570213"/>
                          <a:gd name="connsiteX9" fmla="*/ 49229 w 570212"/>
                          <a:gd name="connsiteY9" fmla="*/ 401049 h 570213"/>
                          <a:gd name="connsiteX10" fmla="*/ 0 w 570212"/>
                          <a:gd name="connsiteY10" fmla="*/ 217802 h 570213"/>
                          <a:gd name="connsiteX0" fmla="*/ 0 w 570212"/>
                          <a:gd name="connsiteY0" fmla="*/ 217802 h 544813"/>
                          <a:gd name="connsiteX1" fmla="*/ 193506 w 570212"/>
                          <a:gd name="connsiteY1" fmla="*/ 78148 h 544813"/>
                          <a:gd name="connsiteX2" fmla="*/ 285106 w 570212"/>
                          <a:gd name="connsiteY2" fmla="*/ 0 h 544813"/>
                          <a:gd name="connsiteX3" fmla="*/ 427506 w 570212"/>
                          <a:gd name="connsiteY3" fmla="*/ 171281 h 544813"/>
                          <a:gd name="connsiteX4" fmla="*/ 570212 w 570212"/>
                          <a:gd name="connsiteY4" fmla="*/ 217802 h 544813"/>
                          <a:gd name="connsiteX5" fmla="*/ 474417 w 570212"/>
                          <a:gd name="connsiteY5" fmla="*/ 379882 h 544813"/>
                          <a:gd name="connsiteX6" fmla="*/ 448611 w 570212"/>
                          <a:gd name="connsiteY6" fmla="*/ 544813 h 544813"/>
                          <a:gd name="connsiteX7" fmla="*/ 285106 w 570212"/>
                          <a:gd name="connsiteY7" fmla="*/ 524502 h 544813"/>
                          <a:gd name="connsiteX8" fmla="*/ 159701 w 570212"/>
                          <a:gd name="connsiteY8" fmla="*/ 515180 h 544813"/>
                          <a:gd name="connsiteX9" fmla="*/ 49229 w 570212"/>
                          <a:gd name="connsiteY9" fmla="*/ 401049 h 544813"/>
                          <a:gd name="connsiteX10" fmla="*/ 0 w 570212"/>
                          <a:gd name="connsiteY10" fmla="*/ 217802 h 544813"/>
                          <a:gd name="connsiteX0" fmla="*/ 0 w 570212"/>
                          <a:gd name="connsiteY0" fmla="*/ 217802 h 557513"/>
                          <a:gd name="connsiteX1" fmla="*/ 193506 w 570212"/>
                          <a:gd name="connsiteY1" fmla="*/ 78148 h 557513"/>
                          <a:gd name="connsiteX2" fmla="*/ 285106 w 570212"/>
                          <a:gd name="connsiteY2" fmla="*/ 0 h 557513"/>
                          <a:gd name="connsiteX3" fmla="*/ 427506 w 570212"/>
                          <a:gd name="connsiteY3" fmla="*/ 171281 h 557513"/>
                          <a:gd name="connsiteX4" fmla="*/ 570212 w 570212"/>
                          <a:gd name="connsiteY4" fmla="*/ 217802 h 557513"/>
                          <a:gd name="connsiteX5" fmla="*/ 474417 w 570212"/>
                          <a:gd name="connsiteY5" fmla="*/ 379882 h 557513"/>
                          <a:gd name="connsiteX6" fmla="*/ 448611 w 570212"/>
                          <a:gd name="connsiteY6" fmla="*/ 544813 h 557513"/>
                          <a:gd name="connsiteX7" fmla="*/ 285106 w 570212"/>
                          <a:gd name="connsiteY7" fmla="*/ 524502 h 557513"/>
                          <a:gd name="connsiteX8" fmla="*/ 142768 w 570212"/>
                          <a:gd name="connsiteY8" fmla="*/ 557513 h 557513"/>
                          <a:gd name="connsiteX9" fmla="*/ 49229 w 570212"/>
                          <a:gd name="connsiteY9" fmla="*/ 401049 h 557513"/>
                          <a:gd name="connsiteX10" fmla="*/ 0 w 570212"/>
                          <a:gd name="connsiteY10" fmla="*/ 217802 h 557513"/>
                          <a:gd name="connsiteX0" fmla="*/ 0 w 570212"/>
                          <a:gd name="connsiteY0" fmla="*/ 217802 h 557513"/>
                          <a:gd name="connsiteX1" fmla="*/ 193506 w 570212"/>
                          <a:gd name="connsiteY1" fmla="*/ 78148 h 557513"/>
                          <a:gd name="connsiteX2" fmla="*/ 285106 w 570212"/>
                          <a:gd name="connsiteY2" fmla="*/ 0 h 557513"/>
                          <a:gd name="connsiteX3" fmla="*/ 427506 w 570212"/>
                          <a:gd name="connsiteY3" fmla="*/ 171281 h 557513"/>
                          <a:gd name="connsiteX4" fmla="*/ 570212 w 570212"/>
                          <a:gd name="connsiteY4" fmla="*/ 217802 h 557513"/>
                          <a:gd name="connsiteX5" fmla="*/ 474417 w 570212"/>
                          <a:gd name="connsiteY5" fmla="*/ 379882 h 557513"/>
                          <a:gd name="connsiteX6" fmla="*/ 448611 w 570212"/>
                          <a:gd name="connsiteY6" fmla="*/ 544813 h 557513"/>
                          <a:gd name="connsiteX7" fmla="*/ 285106 w 570212"/>
                          <a:gd name="connsiteY7" fmla="*/ 524502 h 557513"/>
                          <a:gd name="connsiteX8" fmla="*/ 142768 w 570212"/>
                          <a:gd name="connsiteY8" fmla="*/ 557513 h 557513"/>
                          <a:gd name="connsiteX9" fmla="*/ 87329 w 570212"/>
                          <a:gd name="connsiteY9" fmla="*/ 396816 h 557513"/>
                          <a:gd name="connsiteX10" fmla="*/ 0 w 570212"/>
                          <a:gd name="connsiteY10" fmla="*/ 217802 h 557513"/>
                          <a:gd name="connsiteX0" fmla="*/ 0 w 570212"/>
                          <a:gd name="connsiteY0" fmla="*/ 217802 h 557513"/>
                          <a:gd name="connsiteX1" fmla="*/ 193506 w 570212"/>
                          <a:gd name="connsiteY1" fmla="*/ 78148 h 557513"/>
                          <a:gd name="connsiteX2" fmla="*/ 285106 w 570212"/>
                          <a:gd name="connsiteY2" fmla="*/ 0 h 557513"/>
                          <a:gd name="connsiteX3" fmla="*/ 486058 w 570212"/>
                          <a:gd name="connsiteY3" fmla="*/ 125624 h 557513"/>
                          <a:gd name="connsiteX4" fmla="*/ 570212 w 570212"/>
                          <a:gd name="connsiteY4" fmla="*/ 217802 h 557513"/>
                          <a:gd name="connsiteX5" fmla="*/ 474417 w 570212"/>
                          <a:gd name="connsiteY5" fmla="*/ 379882 h 557513"/>
                          <a:gd name="connsiteX6" fmla="*/ 448611 w 570212"/>
                          <a:gd name="connsiteY6" fmla="*/ 544813 h 557513"/>
                          <a:gd name="connsiteX7" fmla="*/ 285106 w 570212"/>
                          <a:gd name="connsiteY7" fmla="*/ 524502 h 557513"/>
                          <a:gd name="connsiteX8" fmla="*/ 142768 w 570212"/>
                          <a:gd name="connsiteY8" fmla="*/ 557513 h 557513"/>
                          <a:gd name="connsiteX9" fmla="*/ 87329 w 570212"/>
                          <a:gd name="connsiteY9" fmla="*/ 396816 h 557513"/>
                          <a:gd name="connsiteX10" fmla="*/ 0 w 570212"/>
                          <a:gd name="connsiteY10" fmla="*/ 217802 h 557513"/>
                          <a:gd name="connsiteX0" fmla="*/ 0 w 570212"/>
                          <a:gd name="connsiteY0" fmla="*/ 217802 h 557513"/>
                          <a:gd name="connsiteX1" fmla="*/ 193506 w 570212"/>
                          <a:gd name="connsiteY1" fmla="*/ 78148 h 557513"/>
                          <a:gd name="connsiteX2" fmla="*/ 285106 w 570212"/>
                          <a:gd name="connsiteY2" fmla="*/ 0 h 557513"/>
                          <a:gd name="connsiteX3" fmla="*/ 486058 w 570212"/>
                          <a:gd name="connsiteY3" fmla="*/ 125624 h 557513"/>
                          <a:gd name="connsiteX4" fmla="*/ 570212 w 570212"/>
                          <a:gd name="connsiteY4" fmla="*/ 217802 h 557513"/>
                          <a:gd name="connsiteX5" fmla="*/ 559047 w 570212"/>
                          <a:gd name="connsiteY5" fmla="*/ 478720 h 557513"/>
                          <a:gd name="connsiteX6" fmla="*/ 448611 w 570212"/>
                          <a:gd name="connsiteY6" fmla="*/ 544813 h 557513"/>
                          <a:gd name="connsiteX7" fmla="*/ 285106 w 570212"/>
                          <a:gd name="connsiteY7" fmla="*/ 524502 h 557513"/>
                          <a:gd name="connsiteX8" fmla="*/ 142768 w 570212"/>
                          <a:gd name="connsiteY8" fmla="*/ 557513 h 557513"/>
                          <a:gd name="connsiteX9" fmla="*/ 87329 w 570212"/>
                          <a:gd name="connsiteY9" fmla="*/ 396816 h 557513"/>
                          <a:gd name="connsiteX10" fmla="*/ 0 w 570212"/>
                          <a:gd name="connsiteY10" fmla="*/ 217802 h 557513"/>
                          <a:gd name="connsiteX0" fmla="*/ 0 w 570212"/>
                          <a:gd name="connsiteY0" fmla="*/ 217802 h 557513"/>
                          <a:gd name="connsiteX1" fmla="*/ 193506 w 570212"/>
                          <a:gd name="connsiteY1" fmla="*/ 78148 h 557513"/>
                          <a:gd name="connsiteX2" fmla="*/ 285106 w 570212"/>
                          <a:gd name="connsiteY2" fmla="*/ 0 h 557513"/>
                          <a:gd name="connsiteX3" fmla="*/ 432004 w 570212"/>
                          <a:gd name="connsiteY3" fmla="*/ 193705 h 557513"/>
                          <a:gd name="connsiteX4" fmla="*/ 570212 w 570212"/>
                          <a:gd name="connsiteY4" fmla="*/ 217802 h 557513"/>
                          <a:gd name="connsiteX5" fmla="*/ 559047 w 570212"/>
                          <a:gd name="connsiteY5" fmla="*/ 478720 h 557513"/>
                          <a:gd name="connsiteX6" fmla="*/ 448611 w 570212"/>
                          <a:gd name="connsiteY6" fmla="*/ 544813 h 557513"/>
                          <a:gd name="connsiteX7" fmla="*/ 285106 w 570212"/>
                          <a:gd name="connsiteY7" fmla="*/ 524502 h 557513"/>
                          <a:gd name="connsiteX8" fmla="*/ 142768 w 570212"/>
                          <a:gd name="connsiteY8" fmla="*/ 557513 h 557513"/>
                          <a:gd name="connsiteX9" fmla="*/ 87329 w 570212"/>
                          <a:gd name="connsiteY9" fmla="*/ 396816 h 557513"/>
                          <a:gd name="connsiteX10" fmla="*/ 0 w 570212"/>
                          <a:gd name="connsiteY10" fmla="*/ 217802 h 557513"/>
                          <a:gd name="connsiteX0" fmla="*/ 0 w 570212"/>
                          <a:gd name="connsiteY0" fmla="*/ 217802 h 557513"/>
                          <a:gd name="connsiteX1" fmla="*/ 193506 w 570212"/>
                          <a:gd name="connsiteY1" fmla="*/ 78148 h 557513"/>
                          <a:gd name="connsiteX2" fmla="*/ 285106 w 570212"/>
                          <a:gd name="connsiteY2" fmla="*/ 0 h 557513"/>
                          <a:gd name="connsiteX3" fmla="*/ 432004 w 570212"/>
                          <a:gd name="connsiteY3" fmla="*/ 193705 h 557513"/>
                          <a:gd name="connsiteX4" fmla="*/ 570212 w 570212"/>
                          <a:gd name="connsiteY4" fmla="*/ 217802 h 557513"/>
                          <a:gd name="connsiteX5" fmla="*/ 510425 w 570212"/>
                          <a:gd name="connsiteY5" fmla="*/ 438850 h 557513"/>
                          <a:gd name="connsiteX6" fmla="*/ 448611 w 570212"/>
                          <a:gd name="connsiteY6" fmla="*/ 544813 h 557513"/>
                          <a:gd name="connsiteX7" fmla="*/ 285106 w 570212"/>
                          <a:gd name="connsiteY7" fmla="*/ 524502 h 557513"/>
                          <a:gd name="connsiteX8" fmla="*/ 142768 w 570212"/>
                          <a:gd name="connsiteY8" fmla="*/ 557513 h 557513"/>
                          <a:gd name="connsiteX9" fmla="*/ 87329 w 570212"/>
                          <a:gd name="connsiteY9" fmla="*/ 396816 h 557513"/>
                          <a:gd name="connsiteX10" fmla="*/ 0 w 570212"/>
                          <a:gd name="connsiteY10" fmla="*/ 217802 h 557513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</a:cxnLst>
                        <a:rect l="l" t="t" r="r" b="b"/>
                        <a:pathLst>
                          <a:path w="570212" h="557513">
                            <a:moveTo>
                              <a:pt x="0" y="217802"/>
                            </a:moveTo>
                            <a:lnTo>
                              <a:pt x="193506" y="78148"/>
                            </a:lnTo>
                            <a:lnTo>
                              <a:pt x="285106" y="0"/>
                            </a:lnTo>
                            <a:lnTo>
                              <a:pt x="432004" y="193705"/>
                            </a:lnTo>
                            <a:lnTo>
                              <a:pt x="570212" y="217802"/>
                            </a:lnTo>
                            <a:lnTo>
                              <a:pt x="510425" y="438850"/>
                            </a:lnTo>
                            <a:lnTo>
                              <a:pt x="448611" y="544813"/>
                            </a:lnTo>
                            <a:lnTo>
                              <a:pt x="285106" y="524502"/>
                            </a:lnTo>
                            <a:lnTo>
                              <a:pt x="142768" y="557513"/>
                            </a:lnTo>
                            <a:lnTo>
                              <a:pt x="87329" y="396816"/>
                            </a:lnTo>
                            <a:lnTo>
                              <a:pt x="0" y="217802"/>
                            </a:lnTo>
                            <a:close/>
                          </a:path>
                        </a:pathLst>
                      </a:custGeom>
                      <a:solidFill>
                        <a:srgbClr val="5B472F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 dirty="0"/>
                      </a:p>
                    </p:txBody>
                  </p:sp>
                  <p:sp>
                    <p:nvSpPr>
                      <p:cNvPr id="659" name="フリーフォーム: 図形 658">
                        <a:extLst>
                          <a:ext uri="{FF2B5EF4-FFF2-40B4-BE49-F238E27FC236}">
                            <a16:creationId xmlns:a16="http://schemas.microsoft.com/office/drawing/2014/main" id="{A03B2DB7-04B3-4E17-83C1-763E05920B04}"/>
                          </a:ext>
                        </a:extLst>
                      </p:cNvPr>
                      <p:cNvSpPr/>
                      <p:nvPr/>
                    </p:nvSpPr>
                    <p:spPr>
                      <a:xfrm rot="5628637">
                        <a:off x="5235403" y="3442489"/>
                        <a:ext cx="419856" cy="1008399"/>
                      </a:xfrm>
                      <a:custGeom>
                        <a:avLst/>
                        <a:gdLst>
                          <a:gd name="connsiteX0" fmla="*/ 0 w 322446"/>
                          <a:gd name="connsiteY0" fmla="*/ 263793 h 675237"/>
                          <a:gd name="connsiteX1" fmla="*/ 200273 w 322446"/>
                          <a:gd name="connsiteY1" fmla="*/ 94650 h 675237"/>
                          <a:gd name="connsiteX2" fmla="*/ 295076 w 322446"/>
                          <a:gd name="connsiteY2" fmla="*/ 0 h 675237"/>
                          <a:gd name="connsiteX3" fmla="*/ 322446 w 322446"/>
                          <a:gd name="connsiteY3" fmla="*/ 38526 h 675237"/>
                          <a:gd name="connsiteX4" fmla="*/ 253453 w 322446"/>
                          <a:gd name="connsiteY4" fmla="*/ 107408 h 675237"/>
                          <a:gd name="connsiteX5" fmla="*/ 53180 w 322446"/>
                          <a:gd name="connsiteY5" fmla="*/ 276551 h 675237"/>
                          <a:gd name="connsiteX6" fmla="*/ 143563 w 322446"/>
                          <a:gd name="connsiteY6" fmla="*/ 493365 h 675237"/>
                          <a:gd name="connsiteX7" fmla="*/ 193518 w 322446"/>
                          <a:gd name="connsiteY7" fmla="*/ 662819 h 675237"/>
                          <a:gd name="connsiteX8" fmla="*/ 147760 w 322446"/>
                          <a:gd name="connsiteY8" fmla="*/ 675237 h 675237"/>
                          <a:gd name="connsiteX9" fmla="*/ 90383 w 322446"/>
                          <a:gd name="connsiteY9" fmla="*/ 480607 h 675237"/>
                          <a:gd name="connsiteX0" fmla="*/ 0 w 322446"/>
                          <a:gd name="connsiteY0" fmla="*/ 263793 h 675237"/>
                          <a:gd name="connsiteX1" fmla="*/ 200273 w 322446"/>
                          <a:gd name="connsiteY1" fmla="*/ 94650 h 675237"/>
                          <a:gd name="connsiteX2" fmla="*/ 295076 w 322446"/>
                          <a:gd name="connsiteY2" fmla="*/ 0 h 675237"/>
                          <a:gd name="connsiteX3" fmla="*/ 322446 w 322446"/>
                          <a:gd name="connsiteY3" fmla="*/ 38526 h 675237"/>
                          <a:gd name="connsiteX4" fmla="*/ 253453 w 322446"/>
                          <a:gd name="connsiteY4" fmla="*/ 107408 h 675237"/>
                          <a:gd name="connsiteX5" fmla="*/ 53180 w 322446"/>
                          <a:gd name="connsiteY5" fmla="*/ 276551 h 675237"/>
                          <a:gd name="connsiteX6" fmla="*/ 143563 w 322446"/>
                          <a:gd name="connsiteY6" fmla="*/ 493365 h 675237"/>
                          <a:gd name="connsiteX7" fmla="*/ 228187 w 322446"/>
                          <a:gd name="connsiteY7" fmla="*/ 658310 h 675237"/>
                          <a:gd name="connsiteX8" fmla="*/ 147760 w 322446"/>
                          <a:gd name="connsiteY8" fmla="*/ 675237 h 675237"/>
                          <a:gd name="connsiteX9" fmla="*/ 90383 w 322446"/>
                          <a:gd name="connsiteY9" fmla="*/ 480607 h 675237"/>
                          <a:gd name="connsiteX10" fmla="*/ 0 w 322446"/>
                          <a:gd name="connsiteY10" fmla="*/ 263793 h 675237"/>
                          <a:gd name="connsiteX0" fmla="*/ 0 w 322446"/>
                          <a:gd name="connsiteY0" fmla="*/ 263793 h 675237"/>
                          <a:gd name="connsiteX1" fmla="*/ 200273 w 322446"/>
                          <a:gd name="connsiteY1" fmla="*/ 94650 h 675237"/>
                          <a:gd name="connsiteX2" fmla="*/ 295076 w 322446"/>
                          <a:gd name="connsiteY2" fmla="*/ 0 h 675237"/>
                          <a:gd name="connsiteX3" fmla="*/ 322446 w 322446"/>
                          <a:gd name="connsiteY3" fmla="*/ 38526 h 675237"/>
                          <a:gd name="connsiteX4" fmla="*/ 253453 w 322446"/>
                          <a:gd name="connsiteY4" fmla="*/ 107408 h 675237"/>
                          <a:gd name="connsiteX5" fmla="*/ 53180 w 322446"/>
                          <a:gd name="connsiteY5" fmla="*/ 276551 h 675237"/>
                          <a:gd name="connsiteX6" fmla="*/ 170323 w 322446"/>
                          <a:gd name="connsiteY6" fmla="*/ 480580 h 675237"/>
                          <a:gd name="connsiteX7" fmla="*/ 228187 w 322446"/>
                          <a:gd name="connsiteY7" fmla="*/ 658310 h 675237"/>
                          <a:gd name="connsiteX8" fmla="*/ 147760 w 322446"/>
                          <a:gd name="connsiteY8" fmla="*/ 675237 h 675237"/>
                          <a:gd name="connsiteX9" fmla="*/ 90383 w 322446"/>
                          <a:gd name="connsiteY9" fmla="*/ 480607 h 675237"/>
                          <a:gd name="connsiteX10" fmla="*/ 0 w 322446"/>
                          <a:gd name="connsiteY10" fmla="*/ 263793 h 675237"/>
                          <a:gd name="connsiteX0" fmla="*/ 0 w 322446"/>
                          <a:gd name="connsiteY0" fmla="*/ 263793 h 675237"/>
                          <a:gd name="connsiteX1" fmla="*/ 200273 w 322446"/>
                          <a:gd name="connsiteY1" fmla="*/ 94650 h 675237"/>
                          <a:gd name="connsiteX2" fmla="*/ 295076 w 322446"/>
                          <a:gd name="connsiteY2" fmla="*/ 0 h 675237"/>
                          <a:gd name="connsiteX3" fmla="*/ 322446 w 322446"/>
                          <a:gd name="connsiteY3" fmla="*/ 38526 h 675237"/>
                          <a:gd name="connsiteX4" fmla="*/ 253453 w 322446"/>
                          <a:gd name="connsiteY4" fmla="*/ 107408 h 675237"/>
                          <a:gd name="connsiteX5" fmla="*/ 87297 w 322446"/>
                          <a:gd name="connsiteY5" fmla="*/ 268915 h 675237"/>
                          <a:gd name="connsiteX6" fmla="*/ 170323 w 322446"/>
                          <a:gd name="connsiteY6" fmla="*/ 480580 h 675237"/>
                          <a:gd name="connsiteX7" fmla="*/ 228187 w 322446"/>
                          <a:gd name="connsiteY7" fmla="*/ 658310 h 675237"/>
                          <a:gd name="connsiteX8" fmla="*/ 147760 w 322446"/>
                          <a:gd name="connsiteY8" fmla="*/ 675237 h 675237"/>
                          <a:gd name="connsiteX9" fmla="*/ 90383 w 322446"/>
                          <a:gd name="connsiteY9" fmla="*/ 480607 h 675237"/>
                          <a:gd name="connsiteX10" fmla="*/ 0 w 322446"/>
                          <a:gd name="connsiteY10" fmla="*/ 263793 h 675237"/>
                          <a:gd name="connsiteX0" fmla="*/ 0 w 322446"/>
                          <a:gd name="connsiteY0" fmla="*/ 263793 h 675237"/>
                          <a:gd name="connsiteX1" fmla="*/ 200273 w 322446"/>
                          <a:gd name="connsiteY1" fmla="*/ 94650 h 675237"/>
                          <a:gd name="connsiteX2" fmla="*/ 295076 w 322446"/>
                          <a:gd name="connsiteY2" fmla="*/ 0 h 675237"/>
                          <a:gd name="connsiteX3" fmla="*/ 322446 w 322446"/>
                          <a:gd name="connsiteY3" fmla="*/ 38526 h 675237"/>
                          <a:gd name="connsiteX4" fmla="*/ 274150 w 322446"/>
                          <a:gd name="connsiteY4" fmla="*/ 142444 h 675237"/>
                          <a:gd name="connsiteX5" fmla="*/ 87297 w 322446"/>
                          <a:gd name="connsiteY5" fmla="*/ 268915 h 675237"/>
                          <a:gd name="connsiteX6" fmla="*/ 170323 w 322446"/>
                          <a:gd name="connsiteY6" fmla="*/ 480580 h 675237"/>
                          <a:gd name="connsiteX7" fmla="*/ 228187 w 322446"/>
                          <a:gd name="connsiteY7" fmla="*/ 658310 h 675237"/>
                          <a:gd name="connsiteX8" fmla="*/ 147760 w 322446"/>
                          <a:gd name="connsiteY8" fmla="*/ 675237 h 675237"/>
                          <a:gd name="connsiteX9" fmla="*/ 90383 w 322446"/>
                          <a:gd name="connsiteY9" fmla="*/ 480607 h 675237"/>
                          <a:gd name="connsiteX10" fmla="*/ 0 w 322446"/>
                          <a:gd name="connsiteY10" fmla="*/ 263793 h 675237"/>
                          <a:gd name="connsiteX0" fmla="*/ 0 w 347371"/>
                          <a:gd name="connsiteY0" fmla="*/ 263793 h 675237"/>
                          <a:gd name="connsiteX1" fmla="*/ 200273 w 347371"/>
                          <a:gd name="connsiteY1" fmla="*/ 94650 h 675237"/>
                          <a:gd name="connsiteX2" fmla="*/ 295076 w 347371"/>
                          <a:gd name="connsiteY2" fmla="*/ 0 h 675237"/>
                          <a:gd name="connsiteX3" fmla="*/ 347371 w 347371"/>
                          <a:gd name="connsiteY3" fmla="*/ 79262 h 675237"/>
                          <a:gd name="connsiteX4" fmla="*/ 274150 w 347371"/>
                          <a:gd name="connsiteY4" fmla="*/ 142444 h 675237"/>
                          <a:gd name="connsiteX5" fmla="*/ 87297 w 347371"/>
                          <a:gd name="connsiteY5" fmla="*/ 268915 h 675237"/>
                          <a:gd name="connsiteX6" fmla="*/ 170323 w 347371"/>
                          <a:gd name="connsiteY6" fmla="*/ 480580 h 675237"/>
                          <a:gd name="connsiteX7" fmla="*/ 228187 w 347371"/>
                          <a:gd name="connsiteY7" fmla="*/ 658310 h 675237"/>
                          <a:gd name="connsiteX8" fmla="*/ 147760 w 347371"/>
                          <a:gd name="connsiteY8" fmla="*/ 675237 h 675237"/>
                          <a:gd name="connsiteX9" fmla="*/ 90383 w 347371"/>
                          <a:gd name="connsiteY9" fmla="*/ 480607 h 675237"/>
                          <a:gd name="connsiteX10" fmla="*/ 0 w 347371"/>
                          <a:gd name="connsiteY10" fmla="*/ 263793 h 67523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</a:cxnLst>
                        <a:rect l="l" t="t" r="r" b="b"/>
                        <a:pathLst>
                          <a:path w="347371" h="675237">
                            <a:moveTo>
                              <a:pt x="0" y="263793"/>
                            </a:moveTo>
                            <a:lnTo>
                              <a:pt x="200273" y="94650"/>
                            </a:lnTo>
                            <a:lnTo>
                              <a:pt x="295076" y="0"/>
                            </a:lnTo>
                            <a:lnTo>
                              <a:pt x="347371" y="79262"/>
                            </a:lnTo>
                            <a:lnTo>
                              <a:pt x="274150" y="142444"/>
                            </a:lnTo>
                            <a:lnTo>
                              <a:pt x="87297" y="268915"/>
                            </a:lnTo>
                            <a:lnTo>
                              <a:pt x="170323" y="480580"/>
                            </a:lnTo>
                            <a:lnTo>
                              <a:pt x="228187" y="658310"/>
                            </a:lnTo>
                            <a:lnTo>
                              <a:pt x="147760" y="675237"/>
                            </a:lnTo>
                            <a:lnTo>
                              <a:pt x="90383" y="480607"/>
                            </a:lnTo>
                            <a:lnTo>
                              <a:pt x="0" y="263793"/>
                            </a:lnTo>
                            <a:close/>
                          </a:path>
                        </a:pathLst>
                      </a:custGeom>
                      <a:solidFill>
                        <a:srgbClr val="AB885D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wrap="square" rtlCol="0" anchor="ctr">
                        <a:noAutofit/>
                      </a:bodyPr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</p:grpSp>
              </p:grpSp>
              <p:grpSp>
                <p:nvGrpSpPr>
                  <p:cNvPr id="637" name="グループ化 636">
                    <a:extLst>
                      <a:ext uri="{FF2B5EF4-FFF2-40B4-BE49-F238E27FC236}">
                        <a16:creationId xmlns:a16="http://schemas.microsoft.com/office/drawing/2014/main" id="{E14BE64C-EF25-4AED-89F0-AA78C6DE5855}"/>
                      </a:ext>
                    </a:extLst>
                  </p:cNvPr>
                  <p:cNvGrpSpPr/>
                  <p:nvPr/>
                </p:nvGrpSpPr>
                <p:grpSpPr>
                  <a:xfrm>
                    <a:off x="3107557" y="3936205"/>
                    <a:ext cx="432063" cy="269801"/>
                    <a:chOff x="3107563" y="3934634"/>
                    <a:chExt cx="432060" cy="269802"/>
                  </a:xfrm>
                </p:grpSpPr>
                <p:grpSp>
                  <p:nvGrpSpPr>
                    <p:cNvPr id="650" name="グループ化 649">
                      <a:extLst>
                        <a:ext uri="{FF2B5EF4-FFF2-40B4-BE49-F238E27FC236}">
                          <a16:creationId xmlns:a16="http://schemas.microsoft.com/office/drawing/2014/main" id="{F4F6F53A-AE3D-42A7-9B78-957B0208969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111300" y="3934634"/>
                      <a:ext cx="428323" cy="269802"/>
                      <a:chOff x="3193768" y="3929370"/>
                      <a:chExt cx="428322" cy="269801"/>
                    </a:xfrm>
                  </p:grpSpPr>
                  <p:sp>
                    <p:nvSpPr>
                      <p:cNvPr id="653" name="フリーフォーム: 図形 652">
                        <a:extLst>
                          <a:ext uri="{FF2B5EF4-FFF2-40B4-BE49-F238E27FC236}">
                            <a16:creationId xmlns:a16="http://schemas.microsoft.com/office/drawing/2014/main" id="{3D0D59BE-F926-4D88-A43C-0E8F76397E3A}"/>
                          </a:ext>
                        </a:extLst>
                      </p:cNvPr>
                      <p:cNvSpPr/>
                      <p:nvPr/>
                    </p:nvSpPr>
                    <p:spPr>
                      <a:xfrm rot="17049904">
                        <a:off x="3301408" y="3887591"/>
                        <a:ext cx="203940" cy="419219"/>
                      </a:xfrm>
                      <a:custGeom>
                        <a:avLst/>
                        <a:gdLst>
                          <a:gd name="connsiteX0" fmla="*/ 131505 w 203940"/>
                          <a:gd name="connsiteY0" fmla="*/ 3976 h 419219"/>
                          <a:gd name="connsiteX1" fmla="*/ 96591 w 203940"/>
                          <a:gd name="connsiteY1" fmla="*/ 54588 h 419219"/>
                          <a:gd name="connsiteX2" fmla="*/ 8959 w 203940"/>
                          <a:gd name="connsiteY2" fmla="*/ 162048 h 419219"/>
                          <a:gd name="connsiteX3" fmla="*/ 48507 w 203940"/>
                          <a:gd name="connsiteY3" fmla="*/ 299794 h 419219"/>
                          <a:gd name="connsiteX4" fmla="*/ 115669 w 203940"/>
                          <a:gd name="connsiteY4" fmla="*/ 291673 h 419219"/>
                          <a:gd name="connsiteX5" fmla="*/ 138073 w 203940"/>
                          <a:gd name="connsiteY5" fmla="*/ 398045 h 419219"/>
                          <a:gd name="connsiteX6" fmla="*/ 203940 w 203940"/>
                          <a:gd name="connsiteY6" fmla="*/ 411948 h 419219"/>
                          <a:gd name="connsiteX7" fmla="*/ 203160 w 203940"/>
                          <a:gd name="connsiteY7" fmla="*/ 419219 h 419219"/>
                          <a:gd name="connsiteX8" fmla="*/ 129115 w 203940"/>
                          <a:gd name="connsiteY8" fmla="*/ 403590 h 419219"/>
                          <a:gd name="connsiteX9" fmla="*/ 106711 w 203940"/>
                          <a:gd name="connsiteY9" fmla="*/ 297217 h 419219"/>
                          <a:gd name="connsiteX10" fmla="*/ 39548 w 203940"/>
                          <a:gd name="connsiteY10" fmla="*/ 305339 h 419219"/>
                          <a:gd name="connsiteX11" fmla="*/ 0 w 203940"/>
                          <a:gd name="connsiteY11" fmla="*/ 167593 h 419219"/>
                          <a:gd name="connsiteX12" fmla="*/ 87632 w 203940"/>
                          <a:gd name="connsiteY12" fmla="*/ 60133 h 419219"/>
                          <a:gd name="connsiteX13" fmla="*/ 129115 w 203940"/>
                          <a:gd name="connsiteY13" fmla="*/ 0 h 41921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</a:cxnLst>
                        <a:rect l="l" t="t" r="r" b="b"/>
                        <a:pathLst>
                          <a:path w="203940" h="419219">
                            <a:moveTo>
                              <a:pt x="131505" y="3976"/>
                            </a:moveTo>
                            <a:lnTo>
                              <a:pt x="96591" y="54588"/>
                            </a:lnTo>
                            <a:lnTo>
                              <a:pt x="8959" y="162048"/>
                            </a:lnTo>
                            <a:lnTo>
                              <a:pt x="48507" y="299794"/>
                            </a:lnTo>
                            <a:lnTo>
                              <a:pt x="115669" y="291673"/>
                            </a:lnTo>
                            <a:lnTo>
                              <a:pt x="138073" y="398045"/>
                            </a:lnTo>
                            <a:lnTo>
                              <a:pt x="203940" y="411948"/>
                            </a:lnTo>
                            <a:lnTo>
                              <a:pt x="203160" y="419219"/>
                            </a:lnTo>
                            <a:lnTo>
                              <a:pt x="129115" y="403590"/>
                            </a:lnTo>
                            <a:lnTo>
                              <a:pt x="106711" y="297217"/>
                            </a:lnTo>
                            <a:lnTo>
                              <a:pt x="39548" y="305339"/>
                            </a:lnTo>
                            <a:lnTo>
                              <a:pt x="0" y="167593"/>
                            </a:lnTo>
                            <a:lnTo>
                              <a:pt x="87632" y="60133"/>
                            </a:lnTo>
                            <a:lnTo>
                              <a:pt x="129115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5">
                          <a:lumMod val="5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wrap="square" rtlCol="0" anchor="ctr">
                        <a:noAutofit/>
                      </a:bodyPr>
                      <a:lstStyle/>
                      <a:p>
                        <a:pPr algn="ctr"/>
                        <a:endParaRPr kumimoji="1" lang="ja-JP" altLang="en-US" dirty="0"/>
                      </a:p>
                    </p:txBody>
                  </p:sp>
                  <p:sp>
                    <p:nvSpPr>
                      <p:cNvPr id="654" name="星: 5 pt 94">
                        <a:extLst>
                          <a:ext uri="{FF2B5EF4-FFF2-40B4-BE49-F238E27FC236}">
                            <a16:creationId xmlns:a16="http://schemas.microsoft.com/office/drawing/2014/main" id="{08747672-3856-4AE9-8BF4-6782525F6C8A}"/>
                          </a:ext>
                        </a:extLst>
                      </p:cNvPr>
                      <p:cNvSpPr/>
                      <p:nvPr/>
                    </p:nvSpPr>
                    <p:spPr>
                      <a:xfrm rot="17049904">
                        <a:off x="3281961" y="3850280"/>
                        <a:ext cx="261040" cy="419219"/>
                      </a:xfrm>
                      <a:custGeom>
                        <a:avLst/>
                        <a:gdLst>
                          <a:gd name="connsiteX0" fmla="*/ 1 w 570214"/>
                          <a:gd name="connsiteY0" fmla="*/ 217802 h 570214"/>
                          <a:gd name="connsiteX1" fmla="*/ 168107 w 570214"/>
                          <a:gd name="connsiteY1" fmla="*/ 145881 h 570214"/>
                          <a:gd name="connsiteX2" fmla="*/ 285107 w 570214"/>
                          <a:gd name="connsiteY2" fmla="*/ 0 h 570214"/>
                          <a:gd name="connsiteX3" fmla="*/ 402107 w 570214"/>
                          <a:gd name="connsiteY3" fmla="*/ 145881 h 570214"/>
                          <a:gd name="connsiteX4" fmla="*/ 570213 w 570214"/>
                          <a:gd name="connsiteY4" fmla="*/ 217802 h 570214"/>
                          <a:gd name="connsiteX5" fmla="*/ 474418 w 570214"/>
                          <a:gd name="connsiteY5" fmla="*/ 379882 h 570214"/>
                          <a:gd name="connsiteX6" fmla="*/ 461312 w 570214"/>
                          <a:gd name="connsiteY6" fmla="*/ 570213 h 570214"/>
                          <a:gd name="connsiteX7" fmla="*/ 285107 w 570214"/>
                          <a:gd name="connsiteY7" fmla="*/ 524502 h 570214"/>
                          <a:gd name="connsiteX8" fmla="*/ 108902 w 570214"/>
                          <a:gd name="connsiteY8" fmla="*/ 570213 h 570214"/>
                          <a:gd name="connsiteX9" fmla="*/ 95796 w 570214"/>
                          <a:gd name="connsiteY9" fmla="*/ 379882 h 570214"/>
                          <a:gd name="connsiteX10" fmla="*/ 1 w 570214"/>
                          <a:gd name="connsiteY10" fmla="*/ 217802 h 570214"/>
                          <a:gd name="connsiteX0" fmla="*/ 0 w 570212"/>
                          <a:gd name="connsiteY0" fmla="*/ 217802 h 570213"/>
                          <a:gd name="connsiteX1" fmla="*/ 193506 w 570212"/>
                          <a:gd name="connsiteY1" fmla="*/ 78148 h 570213"/>
                          <a:gd name="connsiteX2" fmla="*/ 285106 w 570212"/>
                          <a:gd name="connsiteY2" fmla="*/ 0 h 570213"/>
                          <a:gd name="connsiteX3" fmla="*/ 402106 w 570212"/>
                          <a:gd name="connsiteY3" fmla="*/ 145881 h 570213"/>
                          <a:gd name="connsiteX4" fmla="*/ 570212 w 570212"/>
                          <a:gd name="connsiteY4" fmla="*/ 217802 h 570213"/>
                          <a:gd name="connsiteX5" fmla="*/ 474417 w 570212"/>
                          <a:gd name="connsiteY5" fmla="*/ 379882 h 570213"/>
                          <a:gd name="connsiteX6" fmla="*/ 461311 w 570212"/>
                          <a:gd name="connsiteY6" fmla="*/ 570213 h 570213"/>
                          <a:gd name="connsiteX7" fmla="*/ 285106 w 570212"/>
                          <a:gd name="connsiteY7" fmla="*/ 524502 h 570213"/>
                          <a:gd name="connsiteX8" fmla="*/ 108901 w 570212"/>
                          <a:gd name="connsiteY8" fmla="*/ 570213 h 570213"/>
                          <a:gd name="connsiteX9" fmla="*/ 95795 w 570212"/>
                          <a:gd name="connsiteY9" fmla="*/ 379882 h 570213"/>
                          <a:gd name="connsiteX10" fmla="*/ 0 w 570212"/>
                          <a:gd name="connsiteY10" fmla="*/ 217802 h 570213"/>
                          <a:gd name="connsiteX0" fmla="*/ 0 w 570212"/>
                          <a:gd name="connsiteY0" fmla="*/ 217802 h 570213"/>
                          <a:gd name="connsiteX1" fmla="*/ 193506 w 570212"/>
                          <a:gd name="connsiteY1" fmla="*/ 78148 h 570213"/>
                          <a:gd name="connsiteX2" fmla="*/ 285106 w 570212"/>
                          <a:gd name="connsiteY2" fmla="*/ 0 h 570213"/>
                          <a:gd name="connsiteX3" fmla="*/ 452906 w 570212"/>
                          <a:gd name="connsiteY3" fmla="*/ 128948 h 570213"/>
                          <a:gd name="connsiteX4" fmla="*/ 570212 w 570212"/>
                          <a:gd name="connsiteY4" fmla="*/ 217802 h 570213"/>
                          <a:gd name="connsiteX5" fmla="*/ 474417 w 570212"/>
                          <a:gd name="connsiteY5" fmla="*/ 379882 h 570213"/>
                          <a:gd name="connsiteX6" fmla="*/ 461311 w 570212"/>
                          <a:gd name="connsiteY6" fmla="*/ 570213 h 570213"/>
                          <a:gd name="connsiteX7" fmla="*/ 285106 w 570212"/>
                          <a:gd name="connsiteY7" fmla="*/ 524502 h 570213"/>
                          <a:gd name="connsiteX8" fmla="*/ 108901 w 570212"/>
                          <a:gd name="connsiteY8" fmla="*/ 570213 h 570213"/>
                          <a:gd name="connsiteX9" fmla="*/ 95795 w 570212"/>
                          <a:gd name="connsiteY9" fmla="*/ 379882 h 570213"/>
                          <a:gd name="connsiteX10" fmla="*/ 0 w 570212"/>
                          <a:gd name="connsiteY10" fmla="*/ 217802 h 570213"/>
                          <a:gd name="connsiteX0" fmla="*/ 0 w 570212"/>
                          <a:gd name="connsiteY0" fmla="*/ 217802 h 570213"/>
                          <a:gd name="connsiteX1" fmla="*/ 193506 w 570212"/>
                          <a:gd name="connsiteY1" fmla="*/ 78148 h 570213"/>
                          <a:gd name="connsiteX2" fmla="*/ 285106 w 570212"/>
                          <a:gd name="connsiteY2" fmla="*/ 0 h 570213"/>
                          <a:gd name="connsiteX3" fmla="*/ 427506 w 570212"/>
                          <a:gd name="connsiteY3" fmla="*/ 171281 h 570213"/>
                          <a:gd name="connsiteX4" fmla="*/ 570212 w 570212"/>
                          <a:gd name="connsiteY4" fmla="*/ 217802 h 570213"/>
                          <a:gd name="connsiteX5" fmla="*/ 474417 w 570212"/>
                          <a:gd name="connsiteY5" fmla="*/ 379882 h 570213"/>
                          <a:gd name="connsiteX6" fmla="*/ 461311 w 570212"/>
                          <a:gd name="connsiteY6" fmla="*/ 570213 h 570213"/>
                          <a:gd name="connsiteX7" fmla="*/ 285106 w 570212"/>
                          <a:gd name="connsiteY7" fmla="*/ 524502 h 570213"/>
                          <a:gd name="connsiteX8" fmla="*/ 108901 w 570212"/>
                          <a:gd name="connsiteY8" fmla="*/ 570213 h 570213"/>
                          <a:gd name="connsiteX9" fmla="*/ 95795 w 570212"/>
                          <a:gd name="connsiteY9" fmla="*/ 379882 h 570213"/>
                          <a:gd name="connsiteX10" fmla="*/ 0 w 570212"/>
                          <a:gd name="connsiteY10" fmla="*/ 217802 h 570213"/>
                          <a:gd name="connsiteX0" fmla="*/ 0 w 570212"/>
                          <a:gd name="connsiteY0" fmla="*/ 217802 h 570213"/>
                          <a:gd name="connsiteX1" fmla="*/ 193506 w 570212"/>
                          <a:gd name="connsiteY1" fmla="*/ 78148 h 570213"/>
                          <a:gd name="connsiteX2" fmla="*/ 285106 w 570212"/>
                          <a:gd name="connsiteY2" fmla="*/ 0 h 570213"/>
                          <a:gd name="connsiteX3" fmla="*/ 427506 w 570212"/>
                          <a:gd name="connsiteY3" fmla="*/ 171281 h 570213"/>
                          <a:gd name="connsiteX4" fmla="*/ 570212 w 570212"/>
                          <a:gd name="connsiteY4" fmla="*/ 217802 h 570213"/>
                          <a:gd name="connsiteX5" fmla="*/ 474417 w 570212"/>
                          <a:gd name="connsiteY5" fmla="*/ 379882 h 570213"/>
                          <a:gd name="connsiteX6" fmla="*/ 461311 w 570212"/>
                          <a:gd name="connsiteY6" fmla="*/ 570213 h 570213"/>
                          <a:gd name="connsiteX7" fmla="*/ 285106 w 570212"/>
                          <a:gd name="connsiteY7" fmla="*/ 524502 h 570213"/>
                          <a:gd name="connsiteX8" fmla="*/ 108901 w 570212"/>
                          <a:gd name="connsiteY8" fmla="*/ 570213 h 570213"/>
                          <a:gd name="connsiteX9" fmla="*/ 49229 w 570212"/>
                          <a:gd name="connsiteY9" fmla="*/ 401049 h 570213"/>
                          <a:gd name="connsiteX10" fmla="*/ 0 w 570212"/>
                          <a:gd name="connsiteY10" fmla="*/ 217802 h 570213"/>
                          <a:gd name="connsiteX0" fmla="*/ 0 w 570212"/>
                          <a:gd name="connsiteY0" fmla="*/ 217802 h 570213"/>
                          <a:gd name="connsiteX1" fmla="*/ 193506 w 570212"/>
                          <a:gd name="connsiteY1" fmla="*/ 78148 h 570213"/>
                          <a:gd name="connsiteX2" fmla="*/ 285106 w 570212"/>
                          <a:gd name="connsiteY2" fmla="*/ 0 h 570213"/>
                          <a:gd name="connsiteX3" fmla="*/ 427506 w 570212"/>
                          <a:gd name="connsiteY3" fmla="*/ 171281 h 570213"/>
                          <a:gd name="connsiteX4" fmla="*/ 570212 w 570212"/>
                          <a:gd name="connsiteY4" fmla="*/ 217802 h 570213"/>
                          <a:gd name="connsiteX5" fmla="*/ 474417 w 570212"/>
                          <a:gd name="connsiteY5" fmla="*/ 379882 h 570213"/>
                          <a:gd name="connsiteX6" fmla="*/ 461311 w 570212"/>
                          <a:gd name="connsiteY6" fmla="*/ 570213 h 570213"/>
                          <a:gd name="connsiteX7" fmla="*/ 285106 w 570212"/>
                          <a:gd name="connsiteY7" fmla="*/ 524502 h 570213"/>
                          <a:gd name="connsiteX8" fmla="*/ 159701 w 570212"/>
                          <a:gd name="connsiteY8" fmla="*/ 515180 h 570213"/>
                          <a:gd name="connsiteX9" fmla="*/ 49229 w 570212"/>
                          <a:gd name="connsiteY9" fmla="*/ 401049 h 570213"/>
                          <a:gd name="connsiteX10" fmla="*/ 0 w 570212"/>
                          <a:gd name="connsiteY10" fmla="*/ 217802 h 570213"/>
                          <a:gd name="connsiteX0" fmla="*/ 0 w 570212"/>
                          <a:gd name="connsiteY0" fmla="*/ 217802 h 544813"/>
                          <a:gd name="connsiteX1" fmla="*/ 193506 w 570212"/>
                          <a:gd name="connsiteY1" fmla="*/ 78148 h 544813"/>
                          <a:gd name="connsiteX2" fmla="*/ 285106 w 570212"/>
                          <a:gd name="connsiteY2" fmla="*/ 0 h 544813"/>
                          <a:gd name="connsiteX3" fmla="*/ 427506 w 570212"/>
                          <a:gd name="connsiteY3" fmla="*/ 171281 h 544813"/>
                          <a:gd name="connsiteX4" fmla="*/ 570212 w 570212"/>
                          <a:gd name="connsiteY4" fmla="*/ 217802 h 544813"/>
                          <a:gd name="connsiteX5" fmla="*/ 474417 w 570212"/>
                          <a:gd name="connsiteY5" fmla="*/ 379882 h 544813"/>
                          <a:gd name="connsiteX6" fmla="*/ 448611 w 570212"/>
                          <a:gd name="connsiteY6" fmla="*/ 544813 h 544813"/>
                          <a:gd name="connsiteX7" fmla="*/ 285106 w 570212"/>
                          <a:gd name="connsiteY7" fmla="*/ 524502 h 544813"/>
                          <a:gd name="connsiteX8" fmla="*/ 159701 w 570212"/>
                          <a:gd name="connsiteY8" fmla="*/ 515180 h 544813"/>
                          <a:gd name="connsiteX9" fmla="*/ 49229 w 570212"/>
                          <a:gd name="connsiteY9" fmla="*/ 401049 h 544813"/>
                          <a:gd name="connsiteX10" fmla="*/ 0 w 570212"/>
                          <a:gd name="connsiteY10" fmla="*/ 217802 h 544813"/>
                          <a:gd name="connsiteX0" fmla="*/ 0 w 570212"/>
                          <a:gd name="connsiteY0" fmla="*/ 217802 h 557513"/>
                          <a:gd name="connsiteX1" fmla="*/ 193506 w 570212"/>
                          <a:gd name="connsiteY1" fmla="*/ 78148 h 557513"/>
                          <a:gd name="connsiteX2" fmla="*/ 285106 w 570212"/>
                          <a:gd name="connsiteY2" fmla="*/ 0 h 557513"/>
                          <a:gd name="connsiteX3" fmla="*/ 427506 w 570212"/>
                          <a:gd name="connsiteY3" fmla="*/ 171281 h 557513"/>
                          <a:gd name="connsiteX4" fmla="*/ 570212 w 570212"/>
                          <a:gd name="connsiteY4" fmla="*/ 217802 h 557513"/>
                          <a:gd name="connsiteX5" fmla="*/ 474417 w 570212"/>
                          <a:gd name="connsiteY5" fmla="*/ 379882 h 557513"/>
                          <a:gd name="connsiteX6" fmla="*/ 448611 w 570212"/>
                          <a:gd name="connsiteY6" fmla="*/ 544813 h 557513"/>
                          <a:gd name="connsiteX7" fmla="*/ 285106 w 570212"/>
                          <a:gd name="connsiteY7" fmla="*/ 524502 h 557513"/>
                          <a:gd name="connsiteX8" fmla="*/ 142768 w 570212"/>
                          <a:gd name="connsiteY8" fmla="*/ 557513 h 557513"/>
                          <a:gd name="connsiteX9" fmla="*/ 49229 w 570212"/>
                          <a:gd name="connsiteY9" fmla="*/ 401049 h 557513"/>
                          <a:gd name="connsiteX10" fmla="*/ 0 w 570212"/>
                          <a:gd name="connsiteY10" fmla="*/ 217802 h 557513"/>
                          <a:gd name="connsiteX0" fmla="*/ 0 w 570212"/>
                          <a:gd name="connsiteY0" fmla="*/ 217802 h 557513"/>
                          <a:gd name="connsiteX1" fmla="*/ 193506 w 570212"/>
                          <a:gd name="connsiteY1" fmla="*/ 78148 h 557513"/>
                          <a:gd name="connsiteX2" fmla="*/ 285106 w 570212"/>
                          <a:gd name="connsiteY2" fmla="*/ 0 h 557513"/>
                          <a:gd name="connsiteX3" fmla="*/ 427506 w 570212"/>
                          <a:gd name="connsiteY3" fmla="*/ 171281 h 557513"/>
                          <a:gd name="connsiteX4" fmla="*/ 570212 w 570212"/>
                          <a:gd name="connsiteY4" fmla="*/ 217802 h 557513"/>
                          <a:gd name="connsiteX5" fmla="*/ 474417 w 570212"/>
                          <a:gd name="connsiteY5" fmla="*/ 379882 h 557513"/>
                          <a:gd name="connsiteX6" fmla="*/ 448611 w 570212"/>
                          <a:gd name="connsiteY6" fmla="*/ 544813 h 557513"/>
                          <a:gd name="connsiteX7" fmla="*/ 285106 w 570212"/>
                          <a:gd name="connsiteY7" fmla="*/ 524502 h 557513"/>
                          <a:gd name="connsiteX8" fmla="*/ 142768 w 570212"/>
                          <a:gd name="connsiteY8" fmla="*/ 557513 h 557513"/>
                          <a:gd name="connsiteX9" fmla="*/ 87329 w 570212"/>
                          <a:gd name="connsiteY9" fmla="*/ 396816 h 557513"/>
                          <a:gd name="connsiteX10" fmla="*/ 0 w 570212"/>
                          <a:gd name="connsiteY10" fmla="*/ 217802 h 557513"/>
                          <a:gd name="connsiteX0" fmla="*/ 0 w 570212"/>
                          <a:gd name="connsiteY0" fmla="*/ 217802 h 557513"/>
                          <a:gd name="connsiteX1" fmla="*/ 193506 w 570212"/>
                          <a:gd name="connsiteY1" fmla="*/ 78148 h 557513"/>
                          <a:gd name="connsiteX2" fmla="*/ 285106 w 570212"/>
                          <a:gd name="connsiteY2" fmla="*/ 0 h 557513"/>
                          <a:gd name="connsiteX3" fmla="*/ 441139 w 570212"/>
                          <a:gd name="connsiteY3" fmla="*/ 152761 h 557513"/>
                          <a:gd name="connsiteX4" fmla="*/ 570212 w 570212"/>
                          <a:gd name="connsiteY4" fmla="*/ 217802 h 557513"/>
                          <a:gd name="connsiteX5" fmla="*/ 474417 w 570212"/>
                          <a:gd name="connsiteY5" fmla="*/ 379882 h 557513"/>
                          <a:gd name="connsiteX6" fmla="*/ 448611 w 570212"/>
                          <a:gd name="connsiteY6" fmla="*/ 544813 h 557513"/>
                          <a:gd name="connsiteX7" fmla="*/ 285106 w 570212"/>
                          <a:gd name="connsiteY7" fmla="*/ 524502 h 557513"/>
                          <a:gd name="connsiteX8" fmla="*/ 142768 w 570212"/>
                          <a:gd name="connsiteY8" fmla="*/ 557513 h 557513"/>
                          <a:gd name="connsiteX9" fmla="*/ 87329 w 570212"/>
                          <a:gd name="connsiteY9" fmla="*/ 396816 h 557513"/>
                          <a:gd name="connsiteX10" fmla="*/ 0 w 570212"/>
                          <a:gd name="connsiteY10" fmla="*/ 217802 h 557513"/>
                          <a:gd name="connsiteX0" fmla="*/ 0 w 518336"/>
                          <a:gd name="connsiteY0" fmla="*/ 217802 h 557513"/>
                          <a:gd name="connsiteX1" fmla="*/ 193506 w 518336"/>
                          <a:gd name="connsiteY1" fmla="*/ 78148 h 557513"/>
                          <a:gd name="connsiteX2" fmla="*/ 285106 w 518336"/>
                          <a:gd name="connsiteY2" fmla="*/ 0 h 557513"/>
                          <a:gd name="connsiteX3" fmla="*/ 441139 w 518336"/>
                          <a:gd name="connsiteY3" fmla="*/ 152761 h 557513"/>
                          <a:gd name="connsiteX4" fmla="*/ 518336 w 518336"/>
                          <a:gd name="connsiteY4" fmla="*/ 263023 h 557513"/>
                          <a:gd name="connsiteX5" fmla="*/ 474417 w 518336"/>
                          <a:gd name="connsiteY5" fmla="*/ 379882 h 557513"/>
                          <a:gd name="connsiteX6" fmla="*/ 448611 w 518336"/>
                          <a:gd name="connsiteY6" fmla="*/ 544813 h 557513"/>
                          <a:gd name="connsiteX7" fmla="*/ 285106 w 518336"/>
                          <a:gd name="connsiteY7" fmla="*/ 524502 h 557513"/>
                          <a:gd name="connsiteX8" fmla="*/ 142768 w 518336"/>
                          <a:gd name="connsiteY8" fmla="*/ 557513 h 557513"/>
                          <a:gd name="connsiteX9" fmla="*/ 87329 w 518336"/>
                          <a:gd name="connsiteY9" fmla="*/ 396816 h 557513"/>
                          <a:gd name="connsiteX10" fmla="*/ 0 w 518336"/>
                          <a:gd name="connsiteY10" fmla="*/ 217802 h 557513"/>
                          <a:gd name="connsiteX0" fmla="*/ 0 w 518336"/>
                          <a:gd name="connsiteY0" fmla="*/ 217802 h 557513"/>
                          <a:gd name="connsiteX1" fmla="*/ 193506 w 518336"/>
                          <a:gd name="connsiteY1" fmla="*/ 78148 h 557513"/>
                          <a:gd name="connsiteX2" fmla="*/ 285106 w 518336"/>
                          <a:gd name="connsiteY2" fmla="*/ 0 h 557513"/>
                          <a:gd name="connsiteX3" fmla="*/ 441139 w 518336"/>
                          <a:gd name="connsiteY3" fmla="*/ 152761 h 557513"/>
                          <a:gd name="connsiteX4" fmla="*/ 518336 w 518336"/>
                          <a:gd name="connsiteY4" fmla="*/ 263023 h 557513"/>
                          <a:gd name="connsiteX5" fmla="*/ 504620 w 518336"/>
                          <a:gd name="connsiteY5" fmla="*/ 414597 h 557513"/>
                          <a:gd name="connsiteX6" fmla="*/ 448611 w 518336"/>
                          <a:gd name="connsiteY6" fmla="*/ 544813 h 557513"/>
                          <a:gd name="connsiteX7" fmla="*/ 285106 w 518336"/>
                          <a:gd name="connsiteY7" fmla="*/ 524502 h 557513"/>
                          <a:gd name="connsiteX8" fmla="*/ 142768 w 518336"/>
                          <a:gd name="connsiteY8" fmla="*/ 557513 h 557513"/>
                          <a:gd name="connsiteX9" fmla="*/ 87329 w 518336"/>
                          <a:gd name="connsiteY9" fmla="*/ 396816 h 557513"/>
                          <a:gd name="connsiteX10" fmla="*/ 0 w 518336"/>
                          <a:gd name="connsiteY10" fmla="*/ 217802 h 557513"/>
                          <a:gd name="connsiteX0" fmla="*/ 0 w 518336"/>
                          <a:gd name="connsiteY0" fmla="*/ 217802 h 557513"/>
                          <a:gd name="connsiteX1" fmla="*/ 193506 w 518336"/>
                          <a:gd name="connsiteY1" fmla="*/ 78148 h 557513"/>
                          <a:gd name="connsiteX2" fmla="*/ 285106 w 518336"/>
                          <a:gd name="connsiteY2" fmla="*/ 0 h 557513"/>
                          <a:gd name="connsiteX3" fmla="*/ 441139 w 518336"/>
                          <a:gd name="connsiteY3" fmla="*/ 152761 h 557513"/>
                          <a:gd name="connsiteX4" fmla="*/ 518336 w 518336"/>
                          <a:gd name="connsiteY4" fmla="*/ 263023 h 557513"/>
                          <a:gd name="connsiteX5" fmla="*/ 416922 w 518336"/>
                          <a:gd name="connsiteY5" fmla="*/ 372146 h 557513"/>
                          <a:gd name="connsiteX6" fmla="*/ 448611 w 518336"/>
                          <a:gd name="connsiteY6" fmla="*/ 544813 h 557513"/>
                          <a:gd name="connsiteX7" fmla="*/ 285106 w 518336"/>
                          <a:gd name="connsiteY7" fmla="*/ 524502 h 557513"/>
                          <a:gd name="connsiteX8" fmla="*/ 142768 w 518336"/>
                          <a:gd name="connsiteY8" fmla="*/ 557513 h 557513"/>
                          <a:gd name="connsiteX9" fmla="*/ 87329 w 518336"/>
                          <a:gd name="connsiteY9" fmla="*/ 396816 h 557513"/>
                          <a:gd name="connsiteX10" fmla="*/ 0 w 518336"/>
                          <a:gd name="connsiteY10" fmla="*/ 217802 h 557513"/>
                          <a:gd name="connsiteX0" fmla="*/ 0 w 576418"/>
                          <a:gd name="connsiteY0" fmla="*/ 217802 h 557513"/>
                          <a:gd name="connsiteX1" fmla="*/ 193506 w 576418"/>
                          <a:gd name="connsiteY1" fmla="*/ 78148 h 557513"/>
                          <a:gd name="connsiteX2" fmla="*/ 285106 w 576418"/>
                          <a:gd name="connsiteY2" fmla="*/ 0 h 557513"/>
                          <a:gd name="connsiteX3" fmla="*/ 441139 w 576418"/>
                          <a:gd name="connsiteY3" fmla="*/ 152761 h 557513"/>
                          <a:gd name="connsiteX4" fmla="*/ 576418 w 576418"/>
                          <a:gd name="connsiteY4" fmla="*/ 285112 h 557513"/>
                          <a:gd name="connsiteX5" fmla="*/ 416922 w 576418"/>
                          <a:gd name="connsiteY5" fmla="*/ 372146 h 557513"/>
                          <a:gd name="connsiteX6" fmla="*/ 448611 w 576418"/>
                          <a:gd name="connsiteY6" fmla="*/ 544813 h 557513"/>
                          <a:gd name="connsiteX7" fmla="*/ 285106 w 576418"/>
                          <a:gd name="connsiteY7" fmla="*/ 524502 h 557513"/>
                          <a:gd name="connsiteX8" fmla="*/ 142768 w 576418"/>
                          <a:gd name="connsiteY8" fmla="*/ 557513 h 557513"/>
                          <a:gd name="connsiteX9" fmla="*/ 87329 w 576418"/>
                          <a:gd name="connsiteY9" fmla="*/ 396816 h 557513"/>
                          <a:gd name="connsiteX10" fmla="*/ 0 w 576418"/>
                          <a:gd name="connsiteY10" fmla="*/ 217802 h 557513"/>
                          <a:gd name="connsiteX0" fmla="*/ 0 w 576418"/>
                          <a:gd name="connsiteY0" fmla="*/ 217802 h 557513"/>
                          <a:gd name="connsiteX1" fmla="*/ 193506 w 576418"/>
                          <a:gd name="connsiteY1" fmla="*/ 78148 h 557513"/>
                          <a:gd name="connsiteX2" fmla="*/ 285106 w 576418"/>
                          <a:gd name="connsiteY2" fmla="*/ 0 h 557513"/>
                          <a:gd name="connsiteX3" fmla="*/ 441139 w 576418"/>
                          <a:gd name="connsiteY3" fmla="*/ 152761 h 557513"/>
                          <a:gd name="connsiteX4" fmla="*/ 576418 w 576418"/>
                          <a:gd name="connsiteY4" fmla="*/ 285112 h 557513"/>
                          <a:gd name="connsiteX5" fmla="*/ 473943 w 576418"/>
                          <a:gd name="connsiteY5" fmla="*/ 405777 h 557513"/>
                          <a:gd name="connsiteX6" fmla="*/ 448611 w 576418"/>
                          <a:gd name="connsiteY6" fmla="*/ 544813 h 557513"/>
                          <a:gd name="connsiteX7" fmla="*/ 285106 w 576418"/>
                          <a:gd name="connsiteY7" fmla="*/ 524502 h 557513"/>
                          <a:gd name="connsiteX8" fmla="*/ 142768 w 576418"/>
                          <a:gd name="connsiteY8" fmla="*/ 557513 h 557513"/>
                          <a:gd name="connsiteX9" fmla="*/ 87329 w 576418"/>
                          <a:gd name="connsiteY9" fmla="*/ 396816 h 557513"/>
                          <a:gd name="connsiteX10" fmla="*/ 0 w 576418"/>
                          <a:gd name="connsiteY10" fmla="*/ 217802 h 557513"/>
                          <a:gd name="connsiteX0" fmla="*/ 0 w 576418"/>
                          <a:gd name="connsiteY0" fmla="*/ 217802 h 544813"/>
                          <a:gd name="connsiteX1" fmla="*/ 193506 w 576418"/>
                          <a:gd name="connsiteY1" fmla="*/ 78148 h 544813"/>
                          <a:gd name="connsiteX2" fmla="*/ 285106 w 576418"/>
                          <a:gd name="connsiteY2" fmla="*/ 0 h 544813"/>
                          <a:gd name="connsiteX3" fmla="*/ 441139 w 576418"/>
                          <a:gd name="connsiteY3" fmla="*/ 152761 h 544813"/>
                          <a:gd name="connsiteX4" fmla="*/ 576418 w 576418"/>
                          <a:gd name="connsiteY4" fmla="*/ 285112 h 544813"/>
                          <a:gd name="connsiteX5" fmla="*/ 473943 w 576418"/>
                          <a:gd name="connsiteY5" fmla="*/ 405777 h 544813"/>
                          <a:gd name="connsiteX6" fmla="*/ 448611 w 576418"/>
                          <a:gd name="connsiteY6" fmla="*/ 544813 h 544813"/>
                          <a:gd name="connsiteX7" fmla="*/ 285106 w 576418"/>
                          <a:gd name="connsiteY7" fmla="*/ 524502 h 544813"/>
                          <a:gd name="connsiteX8" fmla="*/ 235635 w 576418"/>
                          <a:gd name="connsiteY8" fmla="*/ 386261 h 544813"/>
                          <a:gd name="connsiteX9" fmla="*/ 87329 w 576418"/>
                          <a:gd name="connsiteY9" fmla="*/ 396816 h 544813"/>
                          <a:gd name="connsiteX10" fmla="*/ 0 w 576418"/>
                          <a:gd name="connsiteY10" fmla="*/ 217802 h 544813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</a:cxnLst>
                        <a:rect l="l" t="t" r="r" b="b"/>
                        <a:pathLst>
                          <a:path w="576418" h="544813">
                            <a:moveTo>
                              <a:pt x="0" y="217802"/>
                            </a:moveTo>
                            <a:lnTo>
                              <a:pt x="193506" y="78148"/>
                            </a:lnTo>
                            <a:lnTo>
                              <a:pt x="285106" y="0"/>
                            </a:lnTo>
                            <a:lnTo>
                              <a:pt x="441139" y="152761"/>
                            </a:lnTo>
                            <a:lnTo>
                              <a:pt x="576418" y="285112"/>
                            </a:lnTo>
                            <a:lnTo>
                              <a:pt x="473943" y="405777"/>
                            </a:lnTo>
                            <a:lnTo>
                              <a:pt x="448611" y="544813"/>
                            </a:lnTo>
                            <a:lnTo>
                              <a:pt x="285106" y="524502"/>
                            </a:lnTo>
                            <a:lnTo>
                              <a:pt x="235635" y="386261"/>
                            </a:lnTo>
                            <a:lnTo>
                              <a:pt x="87329" y="396816"/>
                            </a:lnTo>
                            <a:lnTo>
                              <a:pt x="0" y="217802"/>
                            </a:lnTo>
                            <a:close/>
                          </a:path>
                        </a:pathLst>
                      </a:custGeom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 dirty="0"/>
                      </a:p>
                    </p:txBody>
                  </p:sp>
                </p:grpSp>
                <p:sp>
                  <p:nvSpPr>
                    <p:cNvPr id="651" name="斜め縞 650">
                      <a:extLst>
                        <a:ext uri="{FF2B5EF4-FFF2-40B4-BE49-F238E27FC236}">
                          <a16:creationId xmlns:a16="http://schemas.microsoft.com/office/drawing/2014/main" id="{AE7B97DC-21C0-4C86-BD42-66851B291BF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07563" y="3942878"/>
                      <a:ext cx="368254" cy="236360"/>
                    </a:xfrm>
                    <a:prstGeom prst="diagStripe">
                      <a:avLst>
                        <a:gd name="adj" fmla="val 84926"/>
                      </a:avLst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p:txBody>
                </p:sp>
                <p:cxnSp>
                  <p:nvCxnSpPr>
                    <p:cNvPr id="652" name="直線コネクタ 651">
                      <a:extLst>
                        <a:ext uri="{FF2B5EF4-FFF2-40B4-BE49-F238E27FC236}">
                          <a16:creationId xmlns:a16="http://schemas.microsoft.com/office/drawing/2014/main" id="{E9DE0D8A-82DF-4995-8E20-0147CE38E6B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3159614" y="3952094"/>
                      <a:ext cx="227701" cy="139392"/>
                    </a:xfrm>
                    <a:prstGeom prst="line">
                      <a:avLst/>
                    </a:prstGeom>
                    <a:ln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38" name="グループ化 637">
                    <a:extLst>
                      <a:ext uri="{FF2B5EF4-FFF2-40B4-BE49-F238E27FC236}">
                        <a16:creationId xmlns:a16="http://schemas.microsoft.com/office/drawing/2014/main" id="{1E312545-8276-4C39-9402-AC0684991C9C}"/>
                      </a:ext>
                    </a:extLst>
                  </p:cNvPr>
                  <p:cNvGrpSpPr/>
                  <p:nvPr/>
                </p:nvGrpSpPr>
                <p:grpSpPr>
                  <a:xfrm rot="2576058">
                    <a:off x="2858119" y="4105404"/>
                    <a:ext cx="409536" cy="326228"/>
                    <a:chOff x="3129481" y="3893495"/>
                    <a:chExt cx="409523" cy="326229"/>
                  </a:xfrm>
                </p:grpSpPr>
                <p:grpSp>
                  <p:nvGrpSpPr>
                    <p:cNvPr id="645" name="グループ化 644">
                      <a:extLst>
                        <a:ext uri="{FF2B5EF4-FFF2-40B4-BE49-F238E27FC236}">
                          <a16:creationId xmlns:a16="http://schemas.microsoft.com/office/drawing/2014/main" id="{F5FBDCD2-4537-40C6-88E7-EF33E56BFA46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159847" y="3939545"/>
                      <a:ext cx="379157" cy="271579"/>
                      <a:chOff x="3242326" y="3934272"/>
                      <a:chExt cx="379156" cy="271578"/>
                    </a:xfrm>
                  </p:grpSpPr>
                  <p:sp>
                    <p:nvSpPr>
                      <p:cNvPr id="648" name="フリーフォーム: 図形 647">
                        <a:extLst>
                          <a:ext uri="{FF2B5EF4-FFF2-40B4-BE49-F238E27FC236}">
                            <a16:creationId xmlns:a16="http://schemas.microsoft.com/office/drawing/2014/main" id="{18AB7EBD-8B7D-4B60-9697-76634C9EA76A}"/>
                          </a:ext>
                        </a:extLst>
                      </p:cNvPr>
                      <p:cNvSpPr/>
                      <p:nvPr/>
                    </p:nvSpPr>
                    <p:spPr>
                      <a:xfrm rot="17049904">
                        <a:off x="3327871" y="3921564"/>
                        <a:ext cx="203940" cy="364631"/>
                      </a:xfrm>
                      <a:custGeom>
                        <a:avLst/>
                        <a:gdLst>
                          <a:gd name="connsiteX0" fmla="*/ 131505 w 203940"/>
                          <a:gd name="connsiteY0" fmla="*/ 3976 h 419219"/>
                          <a:gd name="connsiteX1" fmla="*/ 96591 w 203940"/>
                          <a:gd name="connsiteY1" fmla="*/ 54588 h 419219"/>
                          <a:gd name="connsiteX2" fmla="*/ 8959 w 203940"/>
                          <a:gd name="connsiteY2" fmla="*/ 162048 h 419219"/>
                          <a:gd name="connsiteX3" fmla="*/ 48507 w 203940"/>
                          <a:gd name="connsiteY3" fmla="*/ 299794 h 419219"/>
                          <a:gd name="connsiteX4" fmla="*/ 115669 w 203940"/>
                          <a:gd name="connsiteY4" fmla="*/ 291673 h 419219"/>
                          <a:gd name="connsiteX5" fmla="*/ 138073 w 203940"/>
                          <a:gd name="connsiteY5" fmla="*/ 398045 h 419219"/>
                          <a:gd name="connsiteX6" fmla="*/ 203940 w 203940"/>
                          <a:gd name="connsiteY6" fmla="*/ 411948 h 419219"/>
                          <a:gd name="connsiteX7" fmla="*/ 203160 w 203940"/>
                          <a:gd name="connsiteY7" fmla="*/ 419219 h 419219"/>
                          <a:gd name="connsiteX8" fmla="*/ 129115 w 203940"/>
                          <a:gd name="connsiteY8" fmla="*/ 403590 h 419219"/>
                          <a:gd name="connsiteX9" fmla="*/ 106711 w 203940"/>
                          <a:gd name="connsiteY9" fmla="*/ 297217 h 419219"/>
                          <a:gd name="connsiteX10" fmla="*/ 39548 w 203940"/>
                          <a:gd name="connsiteY10" fmla="*/ 305339 h 419219"/>
                          <a:gd name="connsiteX11" fmla="*/ 0 w 203940"/>
                          <a:gd name="connsiteY11" fmla="*/ 167593 h 419219"/>
                          <a:gd name="connsiteX12" fmla="*/ 87632 w 203940"/>
                          <a:gd name="connsiteY12" fmla="*/ 60133 h 419219"/>
                          <a:gd name="connsiteX13" fmla="*/ 129115 w 203940"/>
                          <a:gd name="connsiteY13" fmla="*/ 0 h 419219"/>
                          <a:gd name="connsiteX0" fmla="*/ 130330 w 203940"/>
                          <a:gd name="connsiteY0" fmla="*/ 14561 h 419219"/>
                          <a:gd name="connsiteX1" fmla="*/ 96591 w 203940"/>
                          <a:gd name="connsiteY1" fmla="*/ 54588 h 419219"/>
                          <a:gd name="connsiteX2" fmla="*/ 8959 w 203940"/>
                          <a:gd name="connsiteY2" fmla="*/ 162048 h 419219"/>
                          <a:gd name="connsiteX3" fmla="*/ 48507 w 203940"/>
                          <a:gd name="connsiteY3" fmla="*/ 299794 h 419219"/>
                          <a:gd name="connsiteX4" fmla="*/ 115669 w 203940"/>
                          <a:gd name="connsiteY4" fmla="*/ 291673 h 419219"/>
                          <a:gd name="connsiteX5" fmla="*/ 138073 w 203940"/>
                          <a:gd name="connsiteY5" fmla="*/ 398045 h 419219"/>
                          <a:gd name="connsiteX6" fmla="*/ 203940 w 203940"/>
                          <a:gd name="connsiteY6" fmla="*/ 411948 h 419219"/>
                          <a:gd name="connsiteX7" fmla="*/ 203160 w 203940"/>
                          <a:gd name="connsiteY7" fmla="*/ 419219 h 419219"/>
                          <a:gd name="connsiteX8" fmla="*/ 129115 w 203940"/>
                          <a:gd name="connsiteY8" fmla="*/ 403590 h 419219"/>
                          <a:gd name="connsiteX9" fmla="*/ 106711 w 203940"/>
                          <a:gd name="connsiteY9" fmla="*/ 297217 h 419219"/>
                          <a:gd name="connsiteX10" fmla="*/ 39548 w 203940"/>
                          <a:gd name="connsiteY10" fmla="*/ 305339 h 419219"/>
                          <a:gd name="connsiteX11" fmla="*/ 0 w 203940"/>
                          <a:gd name="connsiteY11" fmla="*/ 167593 h 419219"/>
                          <a:gd name="connsiteX12" fmla="*/ 87632 w 203940"/>
                          <a:gd name="connsiteY12" fmla="*/ 60133 h 419219"/>
                          <a:gd name="connsiteX13" fmla="*/ 129115 w 203940"/>
                          <a:gd name="connsiteY13" fmla="*/ 0 h 419219"/>
                          <a:gd name="connsiteX14" fmla="*/ 130330 w 203940"/>
                          <a:gd name="connsiteY14" fmla="*/ 14561 h 419219"/>
                          <a:gd name="connsiteX0" fmla="*/ 129115 w 203940"/>
                          <a:gd name="connsiteY0" fmla="*/ 21 h 419240"/>
                          <a:gd name="connsiteX1" fmla="*/ 96591 w 203940"/>
                          <a:gd name="connsiteY1" fmla="*/ 54609 h 419240"/>
                          <a:gd name="connsiteX2" fmla="*/ 8959 w 203940"/>
                          <a:gd name="connsiteY2" fmla="*/ 162069 h 419240"/>
                          <a:gd name="connsiteX3" fmla="*/ 48507 w 203940"/>
                          <a:gd name="connsiteY3" fmla="*/ 299815 h 419240"/>
                          <a:gd name="connsiteX4" fmla="*/ 115669 w 203940"/>
                          <a:gd name="connsiteY4" fmla="*/ 291694 h 419240"/>
                          <a:gd name="connsiteX5" fmla="*/ 138073 w 203940"/>
                          <a:gd name="connsiteY5" fmla="*/ 398066 h 419240"/>
                          <a:gd name="connsiteX6" fmla="*/ 203940 w 203940"/>
                          <a:gd name="connsiteY6" fmla="*/ 411969 h 419240"/>
                          <a:gd name="connsiteX7" fmla="*/ 203160 w 203940"/>
                          <a:gd name="connsiteY7" fmla="*/ 419240 h 419240"/>
                          <a:gd name="connsiteX8" fmla="*/ 129115 w 203940"/>
                          <a:gd name="connsiteY8" fmla="*/ 403611 h 419240"/>
                          <a:gd name="connsiteX9" fmla="*/ 106711 w 203940"/>
                          <a:gd name="connsiteY9" fmla="*/ 297238 h 419240"/>
                          <a:gd name="connsiteX10" fmla="*/ 39548 w 203940"/>
                          <a:gd name="connsiteY10" fmla="*/ 305360 h 419240"/>
                          <a:gd name="connsiteX11" fmla="*/ 0 w 203940"/>
                          <a:gd name="connsiteY11" fmla="*/ 167614 h 419240"/>
                          <a:gd name="connsiteX12" fmla="*/ 87632 w 203940"/>
                          <a:gd name="connsiteY12" fmla="*/ 60154 h 419240"/>
                          <a:gd name="connsiteX13" fmla="*/ 129115 w 203940"/>
                          <a:gd name="connsiteY13" fmla="*/ 21 h 419240"/>
                          <a:gd name="connsiteX0" fmla="*/ 87632 w 203940"/>
                          <a:gd name="connsiteY0" fmla="*/ 5545 h 364631"/>
                          <a:gd name="connsiteX1" fmla="*/ 96591 w 203940"/>
                          <a:gd name="connsiteY1" fmla="*/ 0 h 364631"/>
                          <a:gd name="connsiteX2" fmla="*/ 8959 w 203940"/>
                          <a:gd name="connsiteY2" fmla="*/ 107460 h 364631"/>
                          <a:gd name="connsiteX3" fmla="*/ 48507 w 203940"/>
                          <a:gd name="connsiteY3" fmla="*/ 245206 h 364631"/>
                          <a:gd name="connsiteX4" fmla="*/ 115669 w 203940"/>
                          <a:gd name="connsiteY4" fmla="*/ 237085 h 364631"/>
                          <a:gd name="connsiteX5" fmla="*/ 138073 w 203940"/>
                          <a:gd name="connsiteY5" fmla="*/ 343457 h 364631"/>
                          <a:gd name="connsiteX6" fmla="*/ 203940 w 203940"/>
                          <a:gd name="connsiteY6" fmla="*/ 357360 h 364631"/>
                          <a:gd name="connsiteX7" fmla="*/ 203160 w 203940"/>
                          <a:gd name="connsiteY7" fmla="*/ 364631 h 364631"/>
                          <a:gd name="connsiteX8" fmla="*/ 129115 w 203940"/>
                          <a:gd name="connsiteY8" fmla="*/ 349002 h 364631"/>
                          <a:gd name="connsiteX9" fmla="*/ 106711 w 203940"/>
                          <a:gd name="connsiteY9" fmla="*/ 242629 h 364631"/>
                          <a:gd name="connsiteX10" fmla="*/ 39548 w 203940"/>
                          <a:gd name="connsiteY10" fmla="*/ 250751 h 364631"/>
                          <a:gd name="connsiteX11" fmla="*/ 0 w 203940"/>
                          <a:gd name="connsiteY11" fmla="*/ 113005 h 364631"/>
                          <a:gd name="connsiteX12" fmla="*/ 87632 w 203940"/>
                          <a:gd name="connsiteY12" fmla="*/ 5545 h 364631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</a:cxnLst>
                        <a:rect l="l" t="t" r="r" b="b"/>
                        <a:pathLst>
                          <a:path w="203940" h="364631">
                            <a:moveTo>
                              <a:pt x="87632" y="5545"/>
                            </a:moveTo>
                            <a:lnTo>
                              <a:pt x="96591" y="0"/>
                            </a:lnTo>
                            <a:lnTo>
                              <a:pt x="8959" y="107460"/>
                            </a:lnTo>
                            <a:lnTo>
                              <a:pt x="48507" y="245206"/>
                            </a:lnTo>
                            <a:lnTo>
                              <a:pt x="115669" y="237085"/>
                            </a:lnTo>
                            <a:lnTo>
                              <a:pt x="138073" y="343457"/>
                            </a:lnTo>
                            <a:lnTo>
                              <a:pt x="203940" y="357360"/>
                            </a:lnTo>
                            <a:lnTo>
                              <a:pt x="203160" y="364631"/>
                            </a:lnTo>
                            <a:lnTo>
                              <a:pt x="129115" y="349002"/>
                            </a:lnTo>
                            <a:lnTo>
                              <a:pt x="106711" y="242629"/>
                            </a:lnTo>
                            <a:lnTo>
                              <a:pt x="39548" y="250751"/>
                            </a:lnTo>
                            <a:lnTo>
                              <a:pt x="0" y="113005"/>
                            </a:lnTo>
                            <a:lnTo>
                              <a:pt x="87632" y="5545"/>
                            </a:lnTo>
                            <a:close/>
                          </a:path>
                        </a:pathLst>
                      </a:custGeom>
                      <a:solidFill>
                        <a:schemeClr val="accent5">
                          <a:lumMod val="5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wrap="square" rtlCol="0" anchor="ctr">
                        <a:noAutofit/>
                      </a:bodyPr>
                      <a:lstStyle/>
                      <a:p>
                        <a:pPr algn="ctr"/>
                        <a:endParaRPr kumimoji="1" lang="ja-JP" altLang="en-US" dirty="0"/>
                      </a:p>
                    </p:txBody>
                  </p:sp>
                  <p:sp>
                    <p:nvSpPr>
                      <p:cNvPr id="649" name="星: 5 pt 94">
                        <a:extLst>
                          <a:ext uri="{FF2B5EF4-FFF2-40B4-BE49-F238E27FC236}">
                            <a16:creationId xmlns:a16="http://schemas.microsoft.com/office/drawing/2014/main" id="{83206B87-8A94-4888-8600-FE6BDF41453E}"/>
                          </a:ext>
                        </a:extLst>
                      </p:cNvPr>
                      <p:cNvSpPr/>
                      <p:nvPr/>
                    </p:nvSpPr>
                    <p:spPr>
                      <a:xfrm rot="17049904">
                        <a:off x="3301384" y="3875214"/>
                        <a:ext cx="261040" cy="379156"/>
                      </a:xfrm>
                      <a:custGeom>
                        <a:avLst/>
                        <a:gdLst>
                          <a:gd name="connsiteX0" fmla="*/ 1 w 570214"/>
                          <a:gd name="connsiteY0" fmla="*/ 217802 h 570214"/>
                          <a:gd name="connsiteX1" fmla="*/ 168107 w 570214"/>
                          <a:gd name="connsiteY1" fmla="*/ 145881 h 570214"/>
                          <a:gd name="connsiteX2" fmla="*/ 285107 w 570214"/>
                          <a:gd name="connsiteY2" fmla="*/ 0 h 570214"/>
                          <a:gd name="connsiteX3" fmla="*/ 402107 w 570214"/>
                          <a:gd name="connsiteY3" fmla="*/ 145881 h 570214"/>
                          <a:gd name="connsiteX4" fmla="*/ 570213 w 570214"/>
                          <a:gd name="connsiteY4" fmla="*/ 217802 h 570214"/>
                          <a:gd name="connsiteX5" fmla="*/ 474418 w 570214"/>
                          <a:gd name="connsiteY5" fmla="*/ 379882 h 570214"/>
                          <a:gd name="connsiteX6" fmla="*/ 461312 w 570214"/>
                          <a:gd name="connsiteY6" fmla="*/ 570213 h 570214"/>
                          <a:gd name="connsiteX7" fmla="*/ 285107 w 570214"/>
                          <a:gd name="connsiteY7" fmla="*/ 524502 h 570214"/>
                          <a:gd name="connsiteX8" fmla="*/ 108902 w 570214"/>
                          <a:gd name="connsiteY8" fmla="*/ 570213 h 570214"/>
                          <a:gd name="connsiteX9" fmla="*/ 95796 w 570214"/>
                          <a:gd name="connsiteY9" fmla="*/ 379882 h 570214"/>
                          <a:gd name="connsiteX10" fmla="*/ 1 w 570214"/>
                          <a:gd name="connsiteY10" fmla="*/ 217802 h 570214"/>
                          <a:gd name="connsiteX0" fmla="*/ 0 w 570212"/>
                          <a:gd name="connsiteY0" fmla="*/ 217802 h 570213"/>
                          <a:gd name="connsiteX1" fmla="*/ 193506 w 570212"/>
                          <a:gd name="connsiteY1" fmla="*/ 78148 h 570213"/>
                          <a:gd name="connsiteX2" fmla="*/ 285106 w 570212"/>
                          <a:gd name="connsiteY2" fmla="*/ 0 h 570213"/>
                          <a:gd name="connsiteX3" fmla="*/ 402106 w 570212"/>
                          <a:gd name="connsiteY3" fmla="*/ 145881 h 570213"/>
                          <a:gd name="connsiteX4" fmla="*/ 570212 w 570212"/>
                          <a:gd name="connsiteY4" fmla="*/ 217802 h 570213"/>
                          <a:gd name="connsiteX5" fmla="*/ 474417 w 570212"/>
                          <a:gd name="connsiteY5" fmla="*/ 379882 h 570213"/>
                          <a:gd name="connsiteX6" fmla="*/ 461311 w 570212"/>
                          <a:gd name="connsiteY6" fmla="*/ 570213 h 570213"/>
                          <a:gd name="connsiteX7" fmla="*/ 285106 w 570212"/>
                          <a:gd name="connsiteY7" fmla="*/ 524502 h 570213"/>
                          <a:gd name="connsiteX8" fmla="*/ 108901 w 570212"/>
                          <a:gd name="connsiteY8" fmla="*/ 570213 h 570213"/>
                          <a:gd name="connsiteX9" fmla="*/ 95795 w 570212"/>
                          <a:gd name="connsiteY9" fmla="*/ 379882 h 570213"/>
                          <a:gd name="connsiteX10" fmla="*/ 0 w 570212"/>
                          <a:gd name="connsiteY10" fmla="*/ 217802 h 570213"/>
                          <a:gd name="connsiteX0" fmla="*/ 0 w 570212"/>
                          <a:gd name="connsiteY0" fmla="*/ 217802 h 570213"/>
                          <a:gd name="connsiteX1" fmla="*/ 193506 w 570212"/>
                          <a:gd name="connsiteY1" fmla="*/ 78148 h 570213"/>
                          <a:gd name="connsiteX2" fmla="*/ 285106 w 570212"/>
                          <a:gd name="connsiteY2" fmla="*/ 0 h 570213"/>
                          <a:gd name="connsiteX3" fmla="*/ 452906 w 570212"/>
                          <a:gd name="connsiteY3" fmla="*/ 128948 h 570213"/>
                          <a:gd name="connsiteX4" fmla="*/ 570212 w 570212"/>
                          <a:gd name="connsiteY4" fmla="*/ 217802 h 570213"/>
                          <a:gd name="connsiteX5" fmla="*/ 474417 w 570212"/>
                          <a:gd name="connsiteY5" fmla="*/ 379882 h 570213"/>
                          <a:gd name="connsiteX6" fmla="*/ 461311 w 570212"/>
                          <a:gd name="connsiteY6" fmla="*/ 570213 h 570213"/>
                          <a:gd name="connsiteX7" fmla="*/ 285106 w 570212"/>
                          <a:gd name="connsiteY7" fmla="*/ 524502 h 570213"/>
                          <a:gd name="connsiteX8" fmla="*/ 108901 w 570212"/>
                          <a:gd name="connsiteY8" fmla="*/ 570213 h 570213"/>
                          <a:gd name="connsiteX9" fmla="*/ 95795 w 570212"/>
                          <a:gd name="connsiteY9" fmla="*/ 379882 h 570213"/>
                          <a:gd name="connsiteX10" fmla="*/ 0 w 570212"/>
                          <a:gd name="connsiteY10" fmla="*/ 217802 h 570213"/>
                          <a:gd name="connsiteX0" fmla="*/ 0 w 570212"/>
                          <a:gd name="connsiteY0" fmla="*/ 217802 h 570213"/>
                          <a:gd name="connsiteX1" fmla="*/ 193506 w 570212"/>
                          <a:gd name="connsiteY1" fmla="*/ 78148 h 570213"/>
                          <a:gd name="connsiteX2" fmla="*/ 285106 w 570212"/>
                          <a:gd name="connsiteY2" fmla="*/ 0 h 570213"/>
                          <a:gd name="connsiteX3" fmla="*/ 427506 w 570212"/>
                          <a:gd name="connsiteY3" fmla="*/ 171281 h 570213"/>
                          <a:gd name="connsiteX4" fmla="*/ 570212 w 570212"/>
                          <a:gd name="connsiteY4" fmla="*/ 217802 h 570213"/>
                          <a:gd name="connsiteX5" fmla="*/ 474417 w 570212"/>
                          <a:gd name="connsiteY5" fmla="*/ 379882 h 570213"/>
                          <a:gd name="connsiteX6" fmla="*/ 461311 w 570212"/>
                          <a:gd name="connsiteY6" fmla="*/ 570213 h 570213"/>
                          <a:gd name="connsiteX7" fmla="*/ 285106 w 570212"/>
                          <a:gd name="connsiteY7" fmla="*/ 524502 h 570213"/>
                          <a:gd name="connsiteX8" fmla="*/ 108901 w 570212"/>
                          <a:gd name="connsiteY8" fmla="*/ 570213 h 570213"/>
                          <a:gd name="connsiteX9" fmla="*/ 95795 w 570212"/>
                          <a:gd name="connsiteY9" fmla="*/ 379882 h 570213"/>
                          <a:gd name="connsiteX10" fmla="*/ 0 w 570212"/>
                          <a:gd name="connsiteY10" fmla="*/ 217802 h 570213"/>
                          <a:gd name="connsiteX0" fmla="*/ 0 w 570212"/>
                          <a:gd name="connsiteY0" fmla="*/ 217802 h 570213"/>
                          <a:gd name="connsiteX1" fmla="*/ 193506 w 570212"/>
                          <a:gd name="connsiteY1" fmla="*/ 78148 h 570213"/>
                          <a:gd name="connsiteX2" fmla="*/ 285106 w 570212"/>
                          <a:gd name="connsiteY2" fmla="*/ 0 h 570213"/>
                          <a:gd name="connsiteX3" fmla="*/ 427506 w 570212"/>
                          <a:gd name="connsiteY3" fmla="*/ 171281 h 570213"/>
                          <a:gd name="connsiteX4" fmla="*/ 570212 w 570212"/>
                          <a:gd name="connsiteY4" fmla="*/ 217802 h 570213"/>
                          <a:gd name="connsiteX5" fmla="*/ 474417 w 570212"/>
                          <a:gd name="connsiteY5" fmla="*/ 379882 h 570213"/>
                          <a:gd name="connsiteX6" fmla="*/ 461311 w 570212"/>
                          <a:gd name="connsiteY6" fmla="*/ 570213 h 570213"/>
                          <a:gd name="connsiteX7" fmla="*/ 285106 w 570212"/>
                          <a:gd name="connsiteY7" fmla="*/ 524502 h 570213"/>
                          <a:gd name="connsiteX8" fmla="*/ 108901 w 570212"/>
                          <a:gd name="connsiteY8" fmla="*/ 570213 h 570213"/>
                          <a:gd name="connsiteX9" fmla="*/ 49229 w 570212"/>
                          <a:gd name="connsiteY9" fmla="*/ 401049 h 570213"/>
                          <a:gd name="connsiteX10" fmla="*/ 0 w 570212"/>
                          <a:gd name="connsiteY10" fmla="*/ 217802 h 570213"/>
                          <a:gd name="connsiteX0" fmla="*/ 0 w 570212"/>
                          <a:gd name="connsiteY0" fmla="*/ 217802 h 570213"/>
                          <a:gd name="connsiteX1" fmla="*/ 193506 w 570212"/>
                          <a:gd name="connsiteY1" fmla="*/ 78148 h 570213"/>
                          <a:gd name="connsiteX2" fmla="*/ 285106 w 570212"/>
                          <a:gd name="connsiteY2" fmla="*/ 0 h 570213"/>
                          <a:gd name="connsiteX3" fmla="*/ 427506 w 570212"/>
                          <a:gd name="connsiteY3" fmla="*/ 171281 h 570213"/>
                          <a:gd name="connsiteX4" fmla="*/ 570212 w 570212"/>
                          <a:gd name="connsiteY4" fmla="*/ 217802 h 570213"/>
                          <a:gd name="connsiteX5" fmla="*/ 474417 w 570212"/>
                          <a:gd name="connsiteY5" fmla="*/ 379882 h 570213"/>
                          <a:gd name="connsiteX6" fmla="*/ 461311 w 570212"/>
                          <a:gd name="connsiteY6" fmla="*/ 570213 h 570213"/>
                          <a:gd name="connsiteX7" fmla="*/ 285106 w 570212"/>
                          <a:gd name="connsiteY7" fmla="*/ 524502 h 570213"/>
                          <a:gd name="connsiteX8" fmla="*/ 159701 w 570212"/>
                          <a:gd name="connsiteY8" fmla="*/ 515180 h 570213"/>
                          <a:gd name="connsiteX9" fmla="*/ 49229 w 570212"/>
                          <a:gd name="connsiteY9" fmla="*/ 401049 h 570213"/>
                          <a:gd name="connsiteX10" fmla="*/ 0 w 570212"/>
                          <a:gd name="connsiteY10" fmla="*/ 217802 h 570213"/>
                          <a:gd name="connsiteX0" fmla="*/ 0 w 570212"/>
                          <a:gd name="connsiteY0" fmla="*/ 217802 h 544813"/>
                          <a:gd name="connsiteX1" fmla="*/ 193506 w 570212"/>
                          <a:gd name="connsiteY1" fmla="*/ 78148 h 544813"/>
                          <a:gd name="connsiteX2" fmla="*/ 285106 w 570212"/>
                          <a:gd name="connsiteY2" fmla="*/ 0 h 544813"/>
                          <a:gd name="connsiteX3" fmla="*/ 427506 w 570212"/>
                          <a:gd name="connsiteY3" fmla="*/ 171281 h 544813"/>
                          <a:gd name="connsiteX4" fmla="*/ 570212 w 570212"/>
                          <a:gd name="connsiteY4" fmla="*/ 217802 h 544813"/>
                          <a:gd name="connsiteX5" fmla="*/ 474417 w 570212"/>
                          <a:gd name="connsiteY5" fmla="*/ 379882 h 544813"/>
                          <a:gd name="connsiteX6" fmla="*/ 448611 w 570212"/>
                          <a:gd name="connsiteY6" fmla="*/ 544813 h 544813"/>
                          <a:gd name="connsiteX7" fmla="*/ 285106 w 570212"/>
                          <a:gd name="connsiteY7" fmla="*/ 524502 h 544813"/>
                          <a:gd name="connsiteX8" fmla="*/ 159701 w 570212"/>
                          <a:gd name="connsiteY8" fmla="*/ 515180 h 544813"/>
                          <a:gd name="connsiteX9" fmla="*/ 49229 w 570212"/>
                          <a:gd name="connsiteY9" fmla="*/ 401049 h 544813"/>
                          <a:gd name="connsiteX10" fmla="*/ 0 w 570212"/>
                          <a:gd name="connsiteY10" fmla="*/ 217802 h 544813"/>
                          <a:gd name="connsiteX0" fmla="*/ 0 w 570212"/>
                          <a:gd name="connsiteY0" fmla="*/ 217802 h 557513"/>
                          <a:gd name="connsiteX1" fmla="*/ 193506 w 570212"/>
                          <a:gd name="connsiteY1" fmla="*/ 78148 h 557513"/>
                          <a:gd name="connsiteX2" fmla="*/ 285106 w 570212"/>
                          <a:gd name="connsiteY2" fmla="*/ 0 h 557513"/>
                          <a:gd name="connsiteX3" fmla="*/ 427506 w 570212"/>
                          <a:gd name="connsiteY3" fmla="*/ 171281 h 557513"/>
                          <a:gd name="connsiteX4" fmla="*/ 570212 w 570212"/>
                          <a:gd name="connsiteY4" fmla="*/ 217802 h 557513"/>
                          <a:gd name="connsiteX5" fmla="*/ 474417 w 570212"/>
                          <a:gd name="connsiteY5" fmla="*/ 379882 h 557513"/>
                          <a:gd name="connsiteX6" fmla="*/ 448611 w 570212"/>
                          <a:gd name="connsiteY6" fmla="*/ 544813 h 557513"/>
                          <a:gd name="connsiteX7" fmla="*/ 285106 w 570212"/>
                          <a:gd name="connsiteY7" fmla="*/ 524502 h 557513"/>
                          <a:gd name="connsiteX8" fmla="*/ 142768 w 570212"/>
                          <a:gd name="connsiteY8" fmla="*/ 557513 h 557513"/>
                          <a:gd name="connsiteX9" fmla="*/ 49229 w 570212"/>
                          <a:gd name="connsiteY9" fmla="*/ 401049 h 557513"/>
                          <a:gd name="connsiteX10" fmla="*/ 0 w 570212"/>
                          <a:gd name="connsiteY10" fmla="*/ 217802 h 557513"/>
                          <a:gd name="connsiteX0" fmla="*/ 0 w 570212"/>
                          <a:gd name="connsiteY0" fmla="*/ 217802 h 557513"/>
                          <a:gd name="connsiteX1" fmla="*/ 193506 w 570212"/>
                          <a:gd name="connsiteY1" fmla="*/ 78148 h 557513"/>
                          <a:gd name="connsiteX2" fmla="*/ 285106 w 570212"/>
                          <a:gd name="connsiteY2" fmla="*/ 0 h 557513"/>
                          <a:gd name="connsiteX3" fmla="*/ 427506 w 570212"/>
                          <a:gd name="connsiteY3" fmla="*/ 171281 h 557513"/>
                          <a:gd name="connsiteX4" fmla="*/ 570212 w 570212"/>
                          <a:gd name="connsiteY4" fmla="*/ 217802 h 557513"/>
                          <a:gd name="connsiteX5" fmla="*/ 474417 w 570212"/>
                          <a:gd name="connsiteY5" fmla="*/ 379882 h 557513"/>
                          <a:gd name="connsiteX6" fmla="*/ 448611 w 570212"/>
                          <a:gd name="connsiteY6" fmla="*/ 544813 h 557513"/>
                          <a:gd name="connsiteX7" fmla="*/ 285106 w 570212"/>
                          <a:gd name="connsiteY7" fmla="*/ 524502 h 557513"/>
                          <a:gd name="connsiteX8" fmla="*/ 142768 w 570212"/>
                          <a:gd name="connsiteY8" fmla="*/ 557513 h 557513"/>
                          <a:gd name="connsiteX9" fmla="*/ 87329 w 570212"/>
                          <a:gd name="connsiteY9" fmla="*/ 396816 h 557513"/>
                          <a:gd name="connsiteX10" fmla="*/ 0 w 570212"/>
                          <a:gd name="connsiteY10" fmla="*/ 217802 h 557513"/>
                          <a:gd name="connsiteX0" fmla="*/ 0 w 570212"/>
                          <a:gd name="connsiteY0" fmla="*/ 217802 h 557513"/>
                          <a:gd name="connsiteX1" fmla="*/ 193506 w 570212"/>
                          <a:gd name="connsiteY1" fmla="*/ 78148 h 557513"/>
                          <a:gd name="connsiteX2" fmla="*/ 285106 w 570212"/>
                          <a:gd name="connsiteY2" fmla="*/ 0 h 557513"/>
                          <a:gd name="connsiteX3" fmla="*/ 441139 w 570212"/>
                          <a:gd name="connsiteY3" fmla="*/ 152761 h 557513"/>
                          <a:gd name="connsiteX4" fmla="*/ 570212 w 570212"/>
                          <a:gd name="connsiteY4" fmla="*/ 217802 h 557513"/>
                          <a:gd name="connsiteX5" fmla="*/ 474417 w 570212"/>
                          <a:gd name="connsiteY5" fmla="*/ 379882 h 557513"/>
                          <a:gd name="connsiteX6" fmla="*/ 448611 w 570212"/>
                          <a:gd name="connsiteY6" fmla="*/ 544813 h 557513"/>
                          <a:gd name="connsiteX7" fmla="*/ 285106 w 570212"/>
                          <a:gd name="connsiteY7" fmla="*/ 524502 h 557513"/>
                          <a:gd name="connsiteX8" fmla="*/ 142768 w 570212"/>
                          <a:gd name="connsiteY8" fmla="*/ 557513 h 557513"/>
                          <a:gd name="connsiteX9" fmla="*/ 87329 w 570212"/>
                          <a:gd name="connsiteY9" fmla="*/ 396816 h 557513"/>
                          <a:gd name="connsiteX10" fmla="*/ 0 w 570212"/>
                          <a:gd name="connsiteY10" fmla="*/ 217802 h 557513"/>
                          <a:gd name="connsiteX0" fmla="*/ 0 w 518336"/>
                          <a:gd name="connsiteY0" fmla="*/ 217802 h 557513"/>
                          <a:gd name="connsiteX1" fmla="*/ 193506 w 518336"/>
                          <a:gd name="connsiteY1" fmla="*/ 78148 h 557513"/>
                          <a:gd name="connsiteX2" fmla="*/ 285106 w 518336"/>
                          <a:gd name="connsiteY2" fmla="*/ 0 h 557513"/>
                          <a:gd name="connsiteX3" fmla="*/ 441139 w 518336"/>
                          <a:gd name="connsiteY3" fmla="*/ 152761 h 557513"/>
                          <a:gd name="connsiteX4" fmla="*/ 518336 w 518336"/>
                          <a:gd name="connsiteY4" fmla="*/ 263023 h 557513"/>
                          <a:gd name="connsiteX5" fmla="*/ 474417 w 518336"/>
                          <a:gd name="connsiteY5" fmla="*/ 379882 h 557513"/>
                          <a:gd name="connsiteX6" fmla="*/ 448611 w 518336"/>
                          <a:gd name="connsiteY6" fmla="*/ 544813 h 557513"/>
                          <a:gd name="connsiteX7" fmla="*/ 285106 w 518336"/>
                          <a:gd name="connsiteY7" fmla="*/ 524502 h 557513"/>
                          <a:gd name="connsiteX8" fmla="*/ 142768 w 518336"/>
                          <a:gd name="connsiteY8" fmla="*/ 557513 h 557513"/>
                          <a:gd name="connsiteX9" fmla="*/ 87329 w 518336"/>
                          <a:gd name="connsiteY9" fmla="*/ 396816 h 557513"/>
                          <a:gd name="connsiteX10" fmla="*/ 0 w 518336"/>
                          <a:gd name="connsiteY10" fmla="*/ 217802 h 557513"/>
                          <a:gd name="connsiteX0" fmla="*/ 0 w 518336"/>
                          <a:gd name="connsiteY0" fmla="*/ 217802 h 557513"/>
                          <a:gd name="connsiteX1" fmla="*/ 193506 w 518336"/>
                          <a:gd name="connsiteY1" fmla="*/ 78148 h 557513"/>
                          <a:gd name="connsiteX2" fmla="*/ 285106 w 518336"/>
                          <a:gd name="connsiteY2" fmla="*/ 0 h 557513"/>
                          <a:gd name="connsiteX3" fmla="*/ 441139 w 518336"/>
                          <a:gd name="connsiteY3" fmla="*/ 152761 h 557513"/>
                          <a:gd name="connsiteX4" fmla="*/ 518336 w 518336"/>
                          <a:gd name="connsiteY4" fmla="*/ 263023 h 557513"/>
                          <a:gd name="connsiteX5" fmla="*/ 504620 w 518336"/>
                          <a:gd name="connsiteY5" fmla="*/ 414597 h 557513"/>
                          <a:gd name="connsiteX6" fmla="*/ 448611 w 518336"/>
                          <a:gd name="connsiteY6" fmla="*/ 544813 h 557513"/>
                          <a:gd name="connsiteX7" fmla="*/ 285106 w 518336"/>
                          <a:gd name="connsiteY7" fmla="*/ 524502 h 557513"/>
                          <a:gd name="connsiteX8" fmla="*/ 142768 w 518336"/>
                          <a:gd name="connsiteY8" fmla="*/ 557513 h 557513"/>
                          <a:gd name="connsiteX9" fmla="*/ 87329 w 518336"/>
                          <a:gd name="connsiteY9" fmla="*/ 396816 h 557513"/>
                          <a:gd name="connsiteX10" fmla="*/ 0 w 518336"/>
                          <a:gd name="connsiteY10" fmla="*/ 217802 h 557513"/>
                          <a:gd name="connsiteX0" fmla="*/ 0 w 518336"/>
                          <a:gd name="connsiteY0" fmla="*/ 217802 h 557513"/>
                          <a:gd name="connsiteX1" fmla="*/ 193506 w 518336"/>
                          <a:gd name="connsiteY1" fmla="*/ 78148 h 557513"/>
                          <a:gd name="connsiteX2" fmla="*/ 285106 w 518336"/>
                          <a:gd name="connsiteY2" fmla="*/ 0 h 557513"/>
                          <a:gd name="connsiteX3" fmla="*/ 441139 w 518336"/>
                          <a:gd name="connsiteY3" fmla="*/ 152761 h 557513"/>
                          <a:gd name="connsiteX4" fmla="*/ 518336 w 518336"/>
                          <a:gd name="connsiteY4" fmla="*/ 263023 h 557513"/>
                          <a:gd name="connsiteX5" fmla="*/ 416922 w 518336"/>
                          <a:gd name="connsiteY5" fmla="*/ 372146 h 557513"/>
                          <a:gd name="connsiteX6" fmla="*/ 448611 w 518336"/>
                          <a:gd name="connsiteY6" fmla="*/ 544813 h 557513"/>
                          <a:gd name="connsiteX7" fmla="*/ 285106 w 518336"/>
                          <a:gd name="connsiteY7" fmla="*/ 524502 h 557513"/>
                          <a:gd name="connsiteX8" fmla="*/ 142768 w 518336"/>
                          <a:gd name="connsiteY8" fmla="*/ 557513 h 557513"/>
                          <a:gd name="connsiteX9" fmla="*/ 87329 w 518336"/>
                          <a:gd name="connsiteY9" fmla="*/ 396816 h 557513"/>
                          <a:gd name="connsiteX10" fmla="*/ 0 w 518336"/>
                          <a:gd name="connsiteY10" fmla="*/ 217802 h 557513"/>
                          <a:gd name="connsiteX0" fmla="*/ 0 w 576418"/>
                          <a:gd name="connsiteY0" fmla="*/ 217802 h 557513"/>
                          <a:gd name="connsiteX1" fmla="*/ 193506 w 576418"/>
                          <a:gd name="connsiteY1" fmla="*/ 78148 h 557513"/>
                          <a:gd name="connsiteX2" fmla="*/ 285106 w 576418"/>
                          <a:gd name="connsiteY2" fmla="*/ 0 h 557513"/>
                          <a:gd name="connsiteX3" fmla="*/ 441139 w 576418"/>
                          <a:gd name="connsiteY3" fmla="*/ 152761 h 557513"/>
                          <a:gd name="connsiteX4" fmla="*/ 576418 w 576418"/>
                          <a:gd name="connsiteY4" fmla="*/ 285112 h 557513"/>
                          <a:gd name="connsiteX5" fmla="*/ 416922 w 576418"/>
                          <a:gd name="connsiteY5" fmla="*/ 372146 h 557513"/>
                          <a:gd name="connsiteX6" fmla="*/ 448611 w 576418"/>
                          <a:gd name="connsiteY6" fmla="*/ 544813 h 557513"/>
                          <a:gd name="connsiteX7" fmla="*/ 285106 w 576418"/>
                          <a:gd name="connsiteY7" fmla="*/ 524502 h 557513"/>
                          <a:gd name="connsiteX8" fmla="*/ 142768 w 576418"/>
                          <a:gd name="connsiteY8" fmla="*/ 557513 h 557513"/>
                          <a:gd name="connsiteX9" fmla="*/ 87329 w 576418"/>
                          <a:gd name="connsiteY9" fmla="*/ 396816 h 557513"/>
                          <a:gd name="connsiteX10" fmla="*/ 0 w 576418"/>
                          <a:gd name="connsiteY10" fmla="*/ 217802 h 557513"/>
                          <a:gd name="connsiteX0" fmla="*/ 0 w 576418"/>
                          <a:gd name="connsiteY0" fmla="*/ 217802 h 557513"/>
                          <a:gd name="connsiteX1" fmla="*/ 193506 w 576418"/>
                          <a:gd name="connsiteY1" fmla="*/ 78148 h 557513"/>
                          <a:gd name="connsiteX2" fmla="*/ 285106 w 576418"/>
                          <a:gd name="connsiteY2" fmla="*/ 0 h 557513"/>
                          <a:gd name="connsiteX3" fmla="*/ 441139 w 576418"/>
                          <a:gd name="connsiteY3" fmla="*/ 152761 h 557513"/>
                          <a:gd name="connsiteX4" fmla="*/ 576418 w 576418"/>
                          <a:gd name="connsiteY4" fmla="*/ 285112 h 557513"/>
                          <a:gd name="connsiteX5" fmla="*/ 473943 w 576418"/>
                          <a:gd name="connsiteY5" fmla="*/ 405777 h 557513"/>
                          <a:gd name="connsiteX6" fmla="*/ 448611 w 576418"/>
                          <a:gd name="connsiteY6" fmla="*/ 544813 h 557513"/>
                          <a:gd name="connsiteX7" fmla="*/ 285106 w 576418"/>
                          <a:gd name="connsiteY7" fmla="*/ 524502 h 557513"/>
                          <a:gd name="connsiteX8" fmla="*/ 142768 w 576418"/>
                          <a:gd name="connsiteY8" fmla="*/ 557513 h 557513"/>
                          <a:gd name="connsiteX9" fmla="*/ 87329 w 576418"/>
                          <a:gd name="connsiteY9" fmla="*/ 396816 h 557513"/>
                          <a:gd name="connsiteX10" fmla="*/ 0 w 576418"/>
                          <a:gd name="connsiteY10" fmla="*/ 217802 h 557513"/>
                          <a:gd name="connsiteX0" fmla="*/ 0 w 576418"/>
                          <a:gd name="connsiteY0" fmla="*/ 217802 h 544813"/>
                          <a:gd name="connsiteX1" fmla="*/ 193506 w 576418"/>
                          <a:gd name="connsiteY1" fmla="*/ 78148 h 544813"/>
                          <a:gd name="connsiteX2" fmla="*/ 285106 w 576418"/>
                          <a:gd name="connsiteY2" fmla="*/ 0 h 544813"/>
                          <a:gd name="connsiteX3" fmla="*/ 441139 w 576418"/>
                          <a:gd name="connsiteY3" fmla="*/ 152761 h 544813"/>
                          <a:gd name="connsiteX4" fmla="*/ 576418 w 576418"/>
                          <a:gd name="connsiteY4" fmla="*/ 285112 h 544813"/>
                          <a:gd name="connsiteX5" fmla="*/ 473943 w 576418"/>
                          <a:gd name="connsiteY5" fmla="*/ 405777 h 544813"/>
                          <a:gd name="connsiteX6" fmla="*/ 448611 w 576418"/>
                          <a:gd name="connsiteY6" fmla="*/ 544813 h 544813"/>
                          <a:gd name="connsiteX7" fmla="*/ 285106 w 576418"/>
                          <a:gd name="connsiteY7" fmla="*/ 524502 h 544813"/>
                          <a:gd name="connsiteX8" fmla="*/ 235635 w 576418"/>
                          <a:gd name="connsiteY8" fmla="*/ 386261 h 544813"/>
                          <a:gd name="connsiteX9" fmla="*/ 87329 w 576418"/>
                          <a:gd name="connsiteY9" fmla="*/ 396816 h 544813"/>
                          <a:gd name="connsiteX10" fmla="*/ 0 w 576418"/>
                          <a:gd name="connsiteY10" fmla="*/ 217802 h 544813"/>
                          <a:gd name="connsiteX0" fmla="*/ 0 w 576418"/>
                          <a:gd name="connsiteY0" fmla="*/ 165737 h 492748"/>
                          <a:gd name="connsiteX1" fmla="*/ 193506 w 576418"/>
                          <a:gd name="connsiteY1" fmla="*/ 26083 h 492748"/>
                          <a:gd name="connsiteX2" fmla="*/ 286323 w 576418"/>
                          <a:gd name="connsiteY2" fmla="*/ 1 h 492748"/>
                          <a:gd name="connsiteX3" fmla="*/ 441139 w 576418"/>
                          <a:gd name="connsiteY3" fmla="*/ 100696 h 492748"/>
                          <a:gd name="connsiteX4" fmla="*/ 576418 w 576418"/>
                          <a:gd name="connsiteY4" fmla="*/ 233047 h 492748"/>
                          <a:gd name="connsiteX5" fmla="*/ 473943 w 576418"/>
                          <a:gd name="connsiteY5" fmla="*/ 353712 h 492748"/>
                          <a:gd name="connsiteX6" fmla="*/ 448611 w 576418"/>
                          <a:gd name="connsiteY6" fmla="*/ 492748 h 492748"/>
                          <a:gd name="connsiteX7" fmla="*/ 285106 w 576418"/>
                          <a:gd name="connsiteY7" fmla="*/ 472437 h 492748"/>
                          <a:gd name="connsiteX8" fmla="*/ 235635 w 576418"/>
                          <a:gd name="connsiteY8" fmla="*/ 334196 h 492748"/>
                          <a:gd name="connsiteX9" fmla="*/ 87329 w 576418"/>
                          <a:gd name="connsiteY9" fmla="*/ 344751 h 492748"/>
                          <a:gd name="connsiteX10" fmla="*/ 0 w 576418"/>
                          <a:gd name="connsiteY10" fmla="*/ 165737 h 492748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</a:cxnLst>
                        <a:rect l="l" t="t" r="r" b="b"/>
                        <a:pathLst>
                          <a:path w="576418" h="492748">
                            <a:moveTo>
                              <a:pt x="0" y="165737"/>
                            </a:moveTo>
                            <a:lnTo>
                              <a:pt x="193506" y="26083"/>
                            </a:lnTo>
                            <a:lnTo>
                              <a:pt x="286323" y="1"/>
                            </a:lnTo>
                            <a:lnTo>
                              <a:pt x="441139" y="100696"/>
                            </a:lnTo>
                            <a:lnTo>
                              <a:pt x="576418" y="233047"/>
                            </a:lnTo>
                            <a:lnTo>
                              <a:pt x="473943" y="353712"/>
                            </a:lnTo>
                            <a:lnTo>
                              <a:pt x="448611" y="492748"/>
                            </a:lnTo>
                            <a:lnTo>
                              <a:pt x="285106" y="472437"/>
                            </a:lnTo>
                            <a:lnTo>
                              <a:pt x="235635" y="334196"/>
                            </a:lnTo>
                            <a:lnTo>
                              <a:pt x="87329" y="344751"/>
                            </a:lnTo>
                            <a:lnTo>
                              <a:pt x="0" y="165737"/>
                            </a:lnTo>
                            <a:close/>
                          </a:path>
                        </a:pathLst>
                      </a:custGeom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 dirty="0"/>
                      </a:p>
                    </p:txBody>
                  </p:sp>
                </p:grpSp>
                <p:sp>
                  <p:nvSpPr>
                    <p:cNvPr id="646" name="斜め縞 645">
                      <a:extLst>
                        <a:ext uri="{FF2B5EF4-FFF2-40B4-BE49-F238E27FC236}">
                          <a16:creationId xmlns:a16="http://schemas.microsoft.com/office/drawing/2014/main" id="{230E2616-F5C1-4803-933C-14796CEDE6E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29481" y="3940946"/>
                      <a:ext cx="342738" cy="278778"/>
                    </a:xfrm>
                    <a:prstGeom prst="diagStripe">
                      <a:avLst>
                        <a:gd name="adj" fmla="val 84926"/>
                      </a:avLst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p:txBody>
                </p:sp>
                <p:cxnSp>
                  <p:nvCxnSpPr>
                    <p:cNvPr id="647" name="直線コネクタ 646">
                      <a:extLst>
                        <a:ext uri="{FF2B5EF4-FFF2-40B4-BE49-F238E27FC236}">
                          <a16:creationId xmlns:a16="http://schemas.microsoft.com/office/drawing/2014/main" id="{C5A38E89-3A01-40C3-AC68-0D3973F9A6EF}"/>
                        </a:ext>
                      </a:extLst>
                    </p:cNvPr>
                    <p:cNvCxnSpPr>
                      <a:cxnSpLocks/>
                      <a:endCxn id="649" idx="2"/>
                    </p:cNvCxnSpPr>
                    <p:nvPr/>
                  </p:nvCxnSpPr>
                  <p:spPr>
                    <a:xfrm rot="19023942" flipH="1" flipV="1">
                      <a:off x="3233387" y="3893495"/>
                      <a:ext cx="265095" cy="303826"/>
                    </a:xfrm>
                    <a:prstGeom prst="line">
                      <a:avLst/>
                    </a:prstGeom>
                    <a:ln w="12700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39" name="グループ化 638">
                    <a:extLst>
                      <a:ext uri="{FF2B5EF4-FFF2-40B4-BE49-F238E27FC236}">
                        <a16:creationId xmlns:a16="http://schemas.microsoft.com/office/drawing/2014/main" id="{4F7DE39C-2A08-403F-A01F-908B5AB52754}"/>
                      </a:ext>
                    </a:extLst>
                  </p:cNvPr>
                  <p:cNvGrpSpPr/>
                  <p:nvPr/>
                </p:nvGrpSpPr>
                <p:grpSpPr>
                  <a:xfrm>
                    <a:off x="2699230" y="2694420"/>
                    <a:ext cx="483146" cy="832719"/>
                    <a:chOff x="2699220" y="2694418"/>
                    <a:chExt cx="483145" cy="832718"/>
                  </a:xfrm>
                </p:grpSpPr>
                <p:grpSp>
                  <p:nvGrpSpPr>
                    <p:cNvPr id="640" name="グループ化 639">
                      <a:extLst>
                        <a:ext uri="{FF2B5EF4-FFF2-40B4-BE49-F238E27FC236}">
                          <a16:creationId xmlns:a16="http://schemas.microsoft.com/office/drawing/2014/main" id="{C230A5E6-2FC2-4168-8A3F-8632D5E5094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699220" y="2694418"/>
                      <a:ext cx="483145" cy="832718"/>
                      <a:chOff x="2699231" y="2694418"/>
                      <a:chExt cx="483147" cy="832718"/>
                    </a:xfrm>
                  </p:grpSpPr>
                  <p:sp>
                    <p:nvSpPr>
                      <p:cNvPr id="643" name="正方形/長方形 4">
                        <a:extLst>
                          <a:ext uri="{FF2B5EF4-FFF2-40B4-BE49-F238E27FC236}">
                            <a16:creationId xmlns:a16="http://schemas.microsoft.com/office/drawing/2014/main" id="{4910743B-0BE5-4662-9799-83B3BA563D5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699231" y="2694419"/>
                        <a:ext cx="482553" cy="832717"/>
                      </a:xfrm>
                      <a:custGeom>
                        <a:avLst/>
                        <a:gdLst>
                          <a:gd name="connsiteX0" fmla="*/ 0 w 460775"/>
                          <a:gd name="connsiteY0" fmla="*/ 0 h 618933"/>
                          <a:gd name="connsiteX1" fmla="*/ 460775 w 460775"/>
                          <a:gd name="connsiteY1" fmla="*/ 0 h 618933"/>
                          <a:gd name="connsiteX2" fmla="*/ 460775 w 460775"/>
                          <a:gd name="connsiteY2" fmla="*/ 618933 h 618933"/>
                          <a:gd name="connsiteX3" fmla="*/ 0 w 460775"/>
                          <a:gd name="connsiteY3" fmla="*/ 618933 h 618933"/>
                          <a:gd name="connsiteX4" fmla="*/ 0 w 460775"/>
                          <a:gd name="connsiteY4" fmla="*/ 0 h 618933"/>
                          <a:gd name="connsiteX0" fmla="*/ 0 w 460775"/>
                          <a:gd name="connsiteY0" fmla="*/ 143933 h 762866"/>
                          <a:gd name="connsiteX1" fmla="*/ 460775 w 460775"/>
                          <a:gd name="connsiteY1" fmla="*/ 0 h 762866"/>
                          <a:gd name="connsiteX2" fmla="*/ 460775 w 460775"/>
                          <a:gd name="connsiteY2" fmla="*/ 762866 h 762866"/>
                          <a:gd name="connsiteX3" fmla="*/ 0 w 460775"/>
                          <a:gd name="connsiteY3" fmla="*/ 762866 h 762866"/>
                          <a:gd name="connsiteX4" fmla="*/ 0 w 460775"/>
                          <a:gd name="connsiteY4" fmla="*/ 143933 h 762866"/>
                          <a:gd name="connsiteX0" fmla="*/ 0 w 460775"/>
                          <a:gd name="connsiteY0" fmla="*/ 143933 h 762866"/>
                          <a:gd name="connsiteX1" fmla="*/ 460775 w 460775"/>
                          <a:gd name="connsiteY1" fmla="*/ 0 h 762866"/>
                          <a:gd name="connsiteX2" fmla="*/ 460775 w 460775"/>
                          <a:gd name="connsiteY2" fmla="*/ 661266 h 762866"/>
                          <a:gd name="connsiteX3" fmla="*/ 0 w 460775"/>
                          <a:gd name="connsiteY3" fmla="*/ 762866 h 762866"/>
                          <a:gd name="connsiteX4" fmla="*/ 0 w 460775"/>
                          <a:gd name="connsiteY4" fmla="*/ 143933 h 762866"/>
                          <a:gd name="connsiteX0" fmla="*/ 0 w 460775"/>
                          <a:gd name="connsiteY0" fmla="*/ 143933 h 830600"/>
                          <a:gd name="connsiteX1" fmla="*/ 460775 w 460775"/>
                          <a:gd name="connsiteY1" fmla="*/ 0 h 830600"/>
                          <a:gd name="connsiteX2" fmla="*/ 460775 w 460775"/>
                          <a:gd name="connsiteY2" fmla="*/ 661266 h 830600"/>
                          <a:gd name="connsiteX3" fmla="*/ 76200 w 460775"/>
                          <a:gd name="connsiteY3" fmla="*/ 830600 h 830600"/>
                          <a:gd name="connsiteX4" fmla="*/ 0 w 460775"/>
                          <a:gd name="connsiteY4" fmla="*/ 143933 h 830600"/>
                          <a:gd name="connsiteX0" fmla="*/ 0 w 545442"/>
                          <a:gd name="connsiteY0" fmla="*/ 143933 h 830600"/>
                          <a:gd name="connsiteX1" fmla="*/ 460775 w 545442"/>
                          <a:gd name="connsiteY1" fmla="*/ 0 h 830600"/>
                          <a:gd name="connsiteX2" fmla="*/ 545442 w 545442"/>
                          <a:gd name="connsiteY2" fmla="*/ 593533 h 830600"/>
                          <a:gd name="connsiteX3" fmla="*/ 76200 w 545442"/>
                          <a:gd name="connsiteY3" fmla="*/ 830600 h 830600"/>
                          <a:gd name="connsiteX4" fmla="*/ 0 w 545442"/>
                          <a:gd name="connsiteY4" fmla="*/ 143933 h 830600"/>
                          <a:gd name="connsiteX0" fmla="*/ 0 w 462892"/>
                          <a:gd name="connsiteY0" fmla="*/ 143933 h 830600"/>
                          <a:gd name="connsiteX1" fmla="*/ 460775 w 462892"/>
                          <a:gd name="connsiteY1" fmla="*/ 0 h 830600"/>
                          <a:gd name="connsiteX2" fmla="*/ 462892 w 462892"/>
                          <a:gd name="connsiteY2" fmla="*/ 606233 h 830600"/>
                          <a:gd name="connsiteX3" fmla="*/ 76200 w 462892"/>
                          <a:gd name="connsiteY3" fmla="*/ 830600 h 830600"/>
                          <a:gd name="connsiteX4" fmla="*/ 0 w 462892"/>
                          <a:gd name="connsiteY4" fmla="*/ 143933 h 830600"/>
                          <a:gd name="connsiteX0" fmla="*/ 0 w 462892"/>
                          <a:gd name="connsiteY0" fmla="*/ 143933 h 830600"/>
                          <a:gd name="connsiteX1" fmla="*/ 460775 w 462892"/>
                          <a:gd name="connsiteY1" fmla="*/ 0 h 830600"/>
                          <a:gd name="connsiteX2" fmla="*/ 462892 w 462892"/>
                          <a:gd name="connsiteY2" fmla="*/ 606233 h 830600"/>
                          <a:gd name="connsiteX3" fmla="*/ 6350 w 462892"/>
                          <a:gd name="connsiteY3" fmla="*/ 830600 h 830600"/>
                          <a:gd name="connsiteX4" fmla="*/ 0 w 462892"/>
                          <a:gd name="connsiteY4" fmla="*/ 143933 h 830600"/>
                          <a:gd name="connsiteX0" fmla="*/ 0 w 481942"/>
                          <a:gd name="connsiteY0" fmla="*/ 194733 h 830600"/>
                          <a:gd name="connsiteX1" fmla="*/ 479825 w 481942"/>
                          <a:gd name="connsiteY1" fmla="*/ 0 h 830600"/>
                          <a:gd name="connsiteX2" fmla="*/ 481942 w 481942"/>
                          <a:gd name="connsiteY2" fmla="*/ 606233 h 830600"/>
                          <a:gd name="connsiteX3" fmla="*/ 25400 w 481942"/>
                          <a:gd name="connsiteY3" fmla="*/ 830600 h 830600"/>
                          <a:gd name="connsiteX4" fmla="*/ 0 w 481942"/>
                          <a:gd name="connsiteY4" fmla="*/ 194733 h 830600"/>
                          <a:gd name="connsiteX0" fmla="*/ 611 w 482553"/>
                          <a:gd name="connsiteY0" fmla="*/ 194733 h 832717"/>
                          <a:gd name="connsiteX1" fmla="*/ 480436 w 482553"/>
                          <a:gd name="connsiteY1" fmla="*/ 0 h 832717"/>
                          <a:gd name="connsiteX2" fmla="*/ 482553 w 482553"/>
                          <a:gd name="connsiteY2" fmla="*/ 606233 h 832717"/>
                          <a:gd name="connsiteX3" fmla="*/ 611 w 482553"/>
                          <a:gd name="connsiteY3" fmla="*/ 832717 h 832717"/>
                          <a:gd name="connsiteX4" fmla="*/ 611 w 482553"/>
                          <a:gd name="connsiteY4" fmla="*/ 194733 h 83271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482553" h="832717">
                            <a:moveTo>
                              <a:pt x="611" y="194733"/>
                            </a:moveTo>
                            <a:lnTo>
                              <a:pt x="480436" y="0"/>
                            </a:lnTo>
                            <a:cubicBezTo>
                              <a:pt x="481142" y="202078"/>
                              <a:pt x="481847" y="404155"/>
                              <a:pt x="482553" y="606233"/>
                            </a:cubicBezTo>
                            <a:lnTo>
                              <a:pt x="611" y="832717"/>
                            </a:lnTo>
                            <a:cubicBezTo>
                              <a:pt x="-1506" y="603828"/>
                              <a:pt x="2728" y="423622"/>
                              <a:pt x="611" y="194733"/>
                            </a:cubicBezTo>
                            <a:close/>
                          </a:path>
                        </a:pathLst>
                      </a:custGeom>
                      <a:solidFill>
                        <a:srgbClr val="5B472F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 dirty="0"/>
                      </a:p>
                    </p:txBody>
                  </p:sp>
                  <p:sp>
                    <p:nvSpPr>
                      <p:cNvPr id="644" name="フリーフォーム: 図形 643">
                        <a:extLst>
                          <a:ext uri="{FF2B5EF4-FFF2-40B4-BE49-F238E27FC236}">
                            <a16:creationId xmlns:a16="http://schemas.microsoft.com/office/drawing/2014/main" id="{E55790E5-C49C-445E-A998-176B3371CE3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700245" y="2694418"/>
                        <a:ext cx="482133" cy="832717"/>
                      </a:xfrm>
                      <a:custGeom>
                        <a:avLst/>
                        <a:gdLst>
                          <a:gd name="connsiteX0" fmla="*/ 480016 w 482133"/>
                          <a:gd name="connsiteY0" fmla="*/ 0 h 832717"/>
                          <a:gd name="connsiteX1" fmla="*/ 482133 w 482133"/>
                          <a:gd name="connsiteY1" fmla="*/ 606233 h 832717"/>
                          <a:gd name="connsiteX2" fmla="*/ 191 w 482133"/>
                          <a:gd name="connsiteY2" fmla="*/ 832717 h 832717"/>
                          <a:gd name="connsiteX3" fmla="*/ 0 w 482133"/>
                          <a:gd name="connsiteY3" fmla="*/ 780018 h 832717"/>
                          <a:gd name="connsiteX4" fmla="*/ 446190 w 482133"/>
                          <a:gd name="connsiteY4" fmla="*/ 570335 h 832717"/>
                          <a:gd name="connsiteX5" fmla="*/ 444249 w 482133"/>
                          <a:gd name="connsiteY5" fmla="*/ 14516 h 832717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</a:cxnLst>
                        <a:rect l="l" t="t" r="r" b="b"/>
                        <a:pathLst>
                          <a:path w="482133" h="832717">
                            <a:moveTo>
                              <a:pt x="480016" y="0"/>
                            </a:moveTo>
                            <a:cubicBezTo>
                              <a:pt x="480722" y="202078"/>
                              <a:pt x="481427" y="404155"/>
                              <a:pt x="482133" y="606233"/>
                            </a:cubicBezTo>
                            <a:lnTo>
                              <a:pt x="191" y="832717"/>
                            </a:lnTo>
                            <a:lnTo>
                              <a:pt x="0" y="780018"/>
                            </a:lnTo>
                            <a:lnTo>
                              <a:pt x="446190" y="570335"/>
                            </a:lnTo>
                            <a:lnTo>
                              <a:pt x="444249" y="14516"/>
                            </a:lnTo>
                            <a:close/>
                          </a:path>
                        </a:pathLst>
                      </a:custGeom>
                      <a:solidFill>
                        <a:srgbClr val="AB885D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wrap="square" rtlCol="0" anchor="ctr">
                        <a:noAutofit/>
                      </a:bodyPr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</p:grpSp>
                <p:sp>
                  <p:nvSpPr>
                    <p:cNvPr id="641" name="正方形/長方形 56">
                      <a:extLst>
                        <a:ext uri="{FF2B5EF4-FFF2-40B4-BE49-F238E27FC236}">
                          <a16:creationId xmlns:a16="http://schemas.microsoft.com/office/drawing/2014/main" id="{AB5E433C-4EDF-4C1F-9219-AAC5B09D7A7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951019" y="2984087"/>
                      <a:ext cx="195787" cy="367822"/>
                    </a:xfrm>
                    <a:custGeom>
                      <a:avLst/>
                      <a:gdLst>
                        <a:gd name="connsiteX0" fmla="*/ 0 w 524720"/>
                        <a:gd name="connsiteY0" fmla="*/ 0 h 578961"/>
                        <a:gd name="connsiteX1" fmla="*/ 524720 w 524720"/>
                        <a:gd name="connsiteY1" fmla="*/ 0 h 578961"/>
                        <a:gd name="connsiteX2" fmla="*/ 524720 w 524720"/>
                        <a:gd name="connsiteY2" fmla="*/ 578961 h 578961"/>
                        <a:gd name="connsiteX3" fmla="*/ 0 w 524720"/>
                        <a:gd name="connsiteY3" fmla="*/ 578961 h 578961"/>
                        <a:gd name="connsiteX4" fmla="*/ 0 w 524720"/>
                        <a:gd name="connsiteY4" fmla="*/ 0 h 578961"/>
                        <a:gd name="connsiteX0" fmla="*/ 0 w 524720"/>
                        <a:gd name="connsiteY0" fmla="*/ 0 h 655161"/>
                        <a:gd name="connsiteX1" fmla="*/ 524720 w 524720"/>
                        <a:gd name="connsiteY1" fmla="*/ 0 h 655161"/>
                        <a:gd name="connsiteX2" fmla="*/ 524720 w 524720"/>
                        <a:gd name="connsiteY2" fmla="*/ 578961 h 655161"/>
                        <a:gd name="connsiteX3" fmla="*/ 338138 w 524720"/>
                        <a:gd name="connsiteY3" fmla="*/ 655161 h 655161"/>
                        <a:gd name="connsiteX4" fmla="*/ 0 w 524720"/>
                        <a:gd name="connsiteY4" fmla="*/ 0 h 655161"/>
                        <a:gd name="connsiteX0" fmla="*/ 0 w 524720"/>
                        <a:gd name="connsiteY0" fmla="*/ 0 h 650398"/>
                        <a:gd name="connsiteX1" fmla="*/ 524720 w 524720"/>
                        <a:gd name="connsiteY1" fmla="*/ 0 h 650398"/>
                        <a:gd name="connsiteX2" fmla="*/ 524720 w 524720"/>
                        <a:gd name="connsiteY2" fmla="*/ 578961 h 650398"/>
                        <a:gd name="connsiteX3" fmla="*/ 342900 w 524720"/>
                        <a:gd name="connsiteY3" fmla="*/ 650398 h 650398"/>
                        <a:gd name="connsiteX4" fmla="*/ 0 w 524720"/>
                        <a:gd name="connsiteY4" fmla="*/ 0 h 650398"/>
                        <a:gd name="connsiteX0" fmla="*/ 0 w 524720"/>
                        <a:gd name="connsiteY0" fmla="*/ 0 h 658336"/>
                        <a:gd name="connsiteX1" fmla="*/ 524720 w 524720"/>
                        <a:gd name="connsiteY1" fmla="*/ 0 h 658336"/>
                        <a:gd name="connsiteX2" fmla="*/ 524720 w 524720"/>
                        <a:gd name="connsiteY2" fmla="*/ 578961 h 658336"/>
                        <a:gd name="connsiteX3" fmla="*/ 339725 w 524720"/>
                        <a:gd name="connsiteY3" fmla="*/ 658336 h 658336"/>
                        <a:gd name="connsiteX4" fmla="*/ 0 w 524720"/>
                        <a:gd name="connsiteY4" fmla="*/ 0 h 658336"/>
                        <a:gd name="connsiteX0" fmla="*/ 0 w 524720"/>
                        <a:gd name="connsiteY0" fmla="*/ 0 h 658336"/>
                        <a:gd name="connsiteX1" fmla="*/ 523133 w 524720"/>
                        <a:gd name="connsiteY1" fmla="*/ 295275 h 658336"/>
                        <a:gd name="connsiteX2" fmla="*/ 524720 w 524720"/>
                        <a:gd name="connsiteY2" fmla="*/ 578961 h 658336"/>
                        <a:gd name="connsiteX3" fmla="*/ 339725 w 524720"/>
                        <a:gd name="connsiteY3" fmla="*/ 658336 h 658336"/>
                        <a:gd name="connsiteX4" fmla="*/ 0 w 524720"/>
                        <a:gd name="connsiteY4" fmla="*/ 0 h 658336"/>
                        <a:gd name="connsiteX0" fmla="*/ 87313 w 184995"/>
                        <a:gd name="connsiteY0" fmla="*/ 65088 h 363061"/>
                        <a:gd name="connsiteX1" fmla="*/ 183408 w 184995"/>
                        <a:gd name="connsiteY1" fmla="*/ 0 h 363061"/>
                        <a:gd name="connsiteX2" fmla="*/ 184995 w 184995"/>
                        <a:gd name="connsiteY2" fmla="*/ 283686 h 363061"/>
                        <a:gd name="connsiteX3" fmla="*/ 0 w 184995"/>
                        <a:gd name="connsiteY3" fmla="*/ 363061 h 363061"/>
                        <a:gd name="connsiteX4" fmla="*/ 87313 w 184995"/>
                        <a:gd name="connsiteY4" fmla="*/ 65088 h 363061"/>
                        <a:gd name="connsiteX0" fmla="*/ 87313 w 184995"/>
                        <a:gd name="connsiteY0" fmla="*/ 65088 h 363061"/>
                        <a:gd name="connsiteX1" fmla="*/ 183408 w 184995"/>
                        <a:gd name="connsiteY1" fmla="*/ 0 h 363061"/>
                        <a:gd name="connsiteX2" fmla="*/ 184995 w 184995"/>
                        <a:gd name="connsiteY2" fmla="*/ 283686 h 363061"/>
                        <a:gd name="connsiteX3" fmla="*/ 0 w 184995"/>
                        <a:gd name="connsiteY3" fmla="*/ 363061 h 363061"/>
                        <a:gd name="connsiteX4" fmla="*/ 76656 w 184995"/>
                        <a:gd name="connsiteY4" fmla="*/ 211552 h 363061"/>
                        <a:gd name="connsiteX5" fmla="*/ 87313 w 184995"/>
                        <a:gd name="connsiteY5" fmla="*/ 65088 h 363061"/>
                        <a:gd name="connsiteX0" fmla="*/ 87313 w 184995"/>
                        <a:gd name="connsiteY0" fmla="*/ 65088 h 363061"/>
                        <a:gd name="connsiteX1" fmla="*/ 183408 w 184995"/>
                        <a:gd name="connsiteY1" fmla="*/ 0 h 363061"/>
                        <a:gd name="connsiteX2" fmla="*/ 184995 w 184995"/>
                        <a:gd name="connsiteY2" fmla="*/ 283686 h 363061"/>
                        <a:gd name="connsiteX3" fmla="*/ 0 w 184995"/>
                        <a:gd name="connsiteY3" fmla="*/ 363061 h 363061"/>
                        <a:gd name="connsiteX4" fmla="*/ 76656 w 184995"/>
                        <a:gd name="connsiteY4" fmla="*/ 211552 h 363061"/>
                        <a:gd name="connsiteX5" fmla="*/ 87313 w 184995"/>
                        <a:gd name="connsiteY5" fmla="*/ 65088 h 363061"/>
                        <a:gd name="connsiteX0" fmla="*/ 87313 w 184995"/>
                        <a:gd name="connsiteY0" fmla="*/ 65088 h 363061"/>
                        <a:gd name="connsiteX1" fmla="*/ 183408 w 184995"/>
                        <a:gd name="connsiteY1" fmla="*/ 0 h 363061"/>
                        <a:gd name="connsiteX2" fmla="*/ 184995 w 184995"/>
                        <a:gd name="connsiteY2" fmla="*/ 283686 h 363061"/>
                        <a:gd name="connsiteX3" fmla="*/ 0 w 184995"/>
                        <a:gd name="connsiteY3" fmla="*/ 363061 h 363061"/>
                        <a:gd name="connsiteX4" fmla="*/ 76656 w 184995"/>
                        <a:gd name="connsiteY4" fmla="*/ 211552 h 363061"/>
                        <a:gd name="connsiteX5" fmla="*/ 102056 w 184995"/>
                        <a:gd name="connsiteY5" fmla="*/ 140114 h 363061"/>
                        <a:gd name="connsiteX6" fmla="*/ 87313 w 184995"/>
                        <a:gd name="connsiteY6" fmla="*/ 65088 h 363061"/>
                        <a:gd name="connsiteX0" fmla="*/ 133350 w 184995"/>
                        <a:gd name="connsiteY0" fmla="*/ 190501 h 363061"/>
                        <a:gd name="connsiteX1" fmla="*/ 183408 w 184995"/>
                        <a:gd name="connsiteY1" fmla="*/ 0 h 363061"/>
                        <a:gd name="connsiteX2" fmla="*/ 184995 w 184995"/>
                        <a:gd name="connsiteY2" fmla="*/ 283686 h 363061"/>
                        <a:gd name="connsiteX3" fmla="*/ 0 w 184995"/>
                        <a:gd name="connsiteY3" fmla="*/ 363061 h 363061"/>
                        <a:gd name="connsiteX4" fmla="*/ 76656 w 184995"/>
                        <a:gd name="connsiteY4" fmla="*/ 211552 h 363061"/>
                        <a:gd name="connsiteX5" fmla="*/ 102056 w 184995"/>
                        <a:gd name="connsiteY5" fmla="*/ 140114 h 363061"/>
                        <a:gd name="connsiteX6" fmla="*/ 133350 w 184995"/>
                        <a:gd name="connsiteY6" fmla="*/ 190501 h 363061"/>
                        <a:gd name="connsiteX0" fmla="*/ 133350 w 184995"/>
                        <a:gd name="connsiteY0" fmla="*/ 190501 h 363061"/>
                        <a:gd name="connsiteX1" fmla="*/ 183408 w 184995"/>
                        <a:gd name="connsiteY1" fmla="*/ 0 h 363061"/>
                        <a:gd name="connsiteX2" fmla="*/ 184995 w 184995"/>
                        <a:gd name="connsiteY2" fmla="*/ 283686 h 363061"/>
                        <a:gd name="connsiteX3" fmla="*/ 0 w 184995"/>
                        <a:gd name="connsiteY3" fmla="*/ 363061 h 363061"/>
                        <a:gd name="connsiteX4" fmla="*/ 24268 w 184995"/>
                        <a:gd name="connsiteY4" fmla="*/ 216314 h 363061"/>
                        <a:gd name="connsiteX5" fmla="*/ 102056 w 184995"/>
                        <a:gd name="connsiteY5" fmla="*/ 140114 h 363061"/>
                        <a:gd name="connsiteX6" fmla="*/ 133350 w 184995"/>
                        <a:gd name="connsiteY6" fmla="*/ 190501 h 363061"/>
                        <a:gd name="connsiteX0" fmla="*/ 133350 w 184995"/>
                        <a:gd name="connsiteY0" fmla="*/ 190501 h 363061"/>
                        <a:gd name="connsiteX1" fmla="*/ 183408 w 184995"/>
                        <a:gd name="connsiteY1" fmla="*/ 0 h 363061"/>
                        <a:gd name="connsiteX2" fmla="*/ 184995 w 184995"/>
                        <a:gd name="connsiteY2" fmla="*/ 283686 h 363061"/>
                        <a:gd name="connsiteX3" fmla="*/ 0 w 184995"/>
                        <a:gd name="connsiteY3" fmla="*/ 363061 h 363061"/>
                        <a:gd name="connsiteX4" fmla="*/ 24268 w 184995"/>
                        <a:gd name="connsiteY4" fmla="*/ 216314 h 363061"/>
                        <a:gd name="connsiteX5" fmla="*/ 102056 w 184995"/>
                        <a:gd name="connsiteY5" fmla="*/ 140114 h 363061"/>
                        <a:gd name="connsiteX6" fmla="*/ 133350 w 184995"/>
                        <a:gd name="connsiteY6" fmla="*/ 190501 h 363061"/>
                        <a:gd name="connsiteX0" fmla="*/ 130175 w 184995"/>
                        <a:gd name="connsiteY0" fmla="*/ 220664 h 363061"/>
                        <a:gd name="connsiteX1" fmla="*/ 183408 w 184995"/>
                        <a:gd name="connsiteY1" fmla="*/ 0 h 363061"/>
                        <a:gd name="connsiteX2" fmla="*/ 184995 w 184995"/>
                        <a:gd name="connsiteY2" fmla="*/ 283686 h 363061"/>
                        <a:gd name="connsiteX3" fmla="*/ 0 w 184995"/>
                        <a:gd name="connsiteY3" fmla="*/ 363061 h 363061"/>
                        <a:gd name="connsiteX4" fmla="*/ 24268 w 184995"/>
                        <a:gd name="connsiteY4" fmla="*/ 216314 h 363061"/>
                        <a:gd name="connsiteX5" fmla="*/ 102056 w 184995"/>
                        <a:gd name="connsiteY5" fmla="*/ 140114 h 363061"/>
                        <a:gd name="connsiteX6" fmla="*/ 130175 w 184995"/>
                        <a:gd name="connsiteY6" fmla="*/ 220664 h 363061"/>
                        <a:gd name="connsiteX0" fmla="*/ 130175 w 184995"/>
                        <a:gd name="connsiteY0" fmla="*/ 220664 h 363061"/>
                        <a:gd name="connsiteX1" fmla="*/ 183408 w 184995"/>
                        <a:gd name="connsiteY1" fmla="*/ 0 h 363061"/>
                        <a:gd name="connsiteX2" fmla="*/ 184995 w 184995"/>
                        <a:gd name="connsiteY2" fmla="*/ 283686 h 363061"/>
                        <a:gd name="connsiteX3" fmla="*/ 0 w 184995"/>
                        <a:gd name="connsiteY3" fmla="*/ 363061 h 363061"/>
                        <a:gd name="connsiteX4" fmla="*/ 24268 w 184995"/>
                        <a:gd name="connsiteY4" fmla="*/ 216314 h 363061"/>
                        <a:gd name="connsiteX5" fmla="*/ 76656 w 184995"/>
                        <a:gd name="connsiteY5" fmla="*/ 141702 h 363061"/>
                        <a:gd name="connsiteX6" fmla="*/ 130175 w 184995"/>
                        <a:gd name="connsiteY6" fmla="*/ 220664 h 363061"/>
                        <a:gd name="connsiteX0" fmla="*/ 130175 w 184995"/>
                        <a:gd name="connsiteY0" fmla="*/ 220664 h 367823"/>
                        <a:gd name="connsiteX1" fmla="*/ 183408 w 184995"/>
                        <a:gd name="connsiteY1" fmla="*/ 0 h 367823"/>
                        <a:gd name="connsiteX2" fmla="*/ 184995 w 184995"/>
                        <a:gd name="connsiteY2" fmla="*/ 283686 h 367823"/>
                        <a:gd name="connsiteX3" fmla="*/ 0 w 184995"/>
                        <a:gd name="connsiteY3" fmla="*/ 367823 h 367823"/>
                        <a:gd name="connsiteX4" fmla="*/ 24268 w 184995"/>
                        <a:gd name="connsiteY4" fmla="*/ 216314 h 367823"/>
                        <a:gd name="connsiteX5" fmla="*/ 76656 w 184995"/>
                        <a:gd name="connsiteY5" fmla="*/ 141702 h 367823"/>
                        <a:gd name="connsiteX6" fmla="*/ 130175 w 184995"/>
                        <a:gd name="connsiteY6" fmla="*/ 220664 h 367823"/>
                        <a:gd name="connsiteX0" fmla="*/ 130175 w 184995"/>
                        <a:gd name="connsiteY0" fmla="*/ 220664 h 367823"/>
                        <a:gd name="connsiteX1" fmla="*/ 183408 w 184995"/>
                        <a:gd name="connsiteY1" fmla="*/ 0 h 367823"/>
                        <a:gd name="connsiteX2" fmla="*/ 184995 w 184995"/>
                        <a:gd name="connsiteY2" fmla="*/ 283686 h 367823"/>
                        <a:gd name="connsiteX3" fmla="*/ 0 w 184995"/>
                        <a:gd name="connsiteY3" fmla="*/ 367823 h 367823"/>
                        <a:gd name="connsiteX4" fmla="*/ 46493 w 184995"/>
                        <a:gd name="connsiteY4" fmla="*/ 275051 h 367823"/>
                        <a:gd name="connsiteX5" fmla="*/ 76656 w 184995"/>
                        <a:gd name="connsiteY5" fmla="*/ 141702 h 367823"/>
                        <a:gd name="connsiteX6" fmla="*/ 130175 w 184995"/>
                        <a:gd name="connsiteY6" fmla="*/ 220664 h 367823"/>
                        <a:gd name="connsiteX0" fmla="*/ 133423 w 188243"/>
                        <a:gd name="connsiteY0" fmla="*/ 220664 h 367823"/>
                        <a:gd name="connsiteX1" fmla="*/ 186656 w 188243"/>
                        <a:gd name="connsiteY1" fmla="*/ 0 h 367823"/>
                        <a:gd name="connsiteX2" fmla="*/ 188243 w 188243"/>
                        <a:gd name="connsiteY2" fmla="*/ 283686 h 367823"/>
                        <a:gd name="connsiteX3" fmla="*/ 3248 w 188243"/>
                        <a:gd name="connsiteY3" fmla="*/ 367823 h 367823"/>
                        <a:gd name="connsiteX4" fmla="*/ 49741 w 188243"/>
                        <a:gd name="connsiteY4" fmla="*/ 275051 h 367823"/>
                        <a:gd name="connsiteX5" fmla="*/ 79904 w 188243"/>
                        <a:gd name="connsiteY5" fmla="*/ 141702 h 367823"/>
                        <a:gd name="connsiteX6" fmla="*/ 133423 w 188243"/>
                        <a:gd name="connsiteY6" fmla="*/ 220664 h 367823"/>
                        <a:gd name="connsiteX0" fmla="*/ 133631 w 188451"/>
                        <a:gd name="connsiteY0" fmla="*/ 220664 h 367823"/>
                        <a:gd name="connsiteX1" fmla="*/ 186864 w 188451"/>
                        <a:gd name="connsiteY1" fmla="*/ 0 h 367823"/>
                        <a:gd name="connsiteX2" fmla="*/ 188451 w 188451"/>
                        <a:gd name="connsiteY2" fmla="*/ 283686 h 367823"/>
                        <a:gd name="connsiteX3" fmla="*/ 3456 w 188451"/>
                        <a:gd name="connsiteY3" fmla="*/ 367823 h 367823"/>
                        <a:gd name="connsiteX4" fmla="*/ 49949 w 188451"/>
                        <a:gd name="connsiteY4" fmla="*/ 275051 h 367823"/>
                        <a:gd name="connsiteX5" fmla="*/ 80112 w 188451"/>
                        <a:gd name="connsiteY5" fmla="*/ 141702 h 367823"/>
                        <a:gd name="connsiteX6" fmla="*/ 133631 w 188451"/>
                        <a:gd name="connsiteY6" fmla="*/ 220664 h 367823"/>
                        <a:gd name="connsiteX0" fmla="*/ 132844 w 187664"/>
                        <a:gd name="connsiteY0" fmla="*/ 220664 h 367823"/>
                        <a:gd name="connsiteX1" fmla="*/ 186077 w 187664"/>
                        <a:gd name="connsiteY1" fmla="*/ 0 h 367823"/>
                        <a:gd name="connsiteX2" fmla="*/ 187664 w 187664"/>
                        <a:gd name="connsiteY2" fmla="*/ 283686 h 367823"/>
                        <a:gd name="connsiteX3" fmla="*/ 2669 w 187664"/>
                        <a:gd name="connsiteY3" fmla="*/ 367823 h 367823"/>
                        <a:gd name="connsiteX4" fmla="*/ 49162 w 187664"/>
                        <a:gd name="connsiteY4" fmla="*/ 275051 h 367823"/>
                        <a:gd name="connsiteX5" fmla="*/ 79325 w 187664"/>
                        <a:gd name="connsiteY5" fmla="*/ 141702 h 367823"/>
                        <a:gd name="connsiteX6" fmla="*/ 132844 w 187664"/>
                        <a:gd name="connsiteY6" fmla="*/ 220664 h 367823"/>
                        <a:gd name="connsiteX0" fmla="*/ 132844 w 187664"/>
                        <a:gd name="connsiteY0" fmla="*/ 220664 h 367823"/>
                        <a:gd name="connsiteX1" fmla="*/ 186077 w 187664"/>
                        <a:gd name="connsiteY1" fmla="*/ 0 h 367823"/>
                        <a:gd name="connsiteX2" fmla="*/ 187664 w 187664"/>
                        <a:gd name="connsiteY2" fmla="*/ 283686 h 367823"/>
                        <a:gd name="connsiteX3" fmla="*/ 2669 w 187664"/>
                        <a:gd name="connsiteY3" fmla="*/ 367823 h 367823"/>
                        <a:gd name="connsiteX4" fmla="*/ 49162 w 187664"/>
                        <a:gd name="connsiteY4" fmla="*/ 275051 h 367823"/>
                        <a:gd name="connsiteX5" fmla="*/ 79325 w 187664"/>
                        <a:gd name="connsiteY5" fmla="*/ 141702 h 367823"/>
                        <a:gd name="connsiteX6" fmla="*/ 132844 w 187664"/>
                        <a:gd name="connsiteY6" fmla="*/ 220664 h 367823"/>
                        <a:gd name="connsiteX0" fmla="*/ 132505 w 187325"/>
                        <a:gd name="connsiteY0" fmla="*/ 220664 h 367823"/>
                        <a:gd name="connsiteX1" fmla="*/ 185738 w 187325"/>
                        <a:gd name="connsiteY1" fmla="*/ 0 h 367823"/>
                        <a:gd name="connsiteX2" fmla="*/ 187325 w 187325"/>
                        <a:gd name="connsiteY2" fmla="*/ 283686 h 367823"/>
                        <a:gd name="connsiteX3" fmla="*/ 2330 w 187325"/>
                        <a:gd name="connsiteY3" fmla="*/ 367823 h 367823"/>
                        <a:gd name="connsiteX4" fmla="*/ 58348 w 187325"/>
                        <a:gd name="connsiteY4" fmla="*/ 273463 h 367823"/>
                        <a:gd name="connsiteX5" fmla="*/ 78986 w 187325"/>
                        <a:gd name="connsiteY5" fmla="*/ 141702 h 367823"/>
                        <a:gd name="connsiteX6" fmla="*/ 132505 w 187325"/>
                        <a:gd name="connsiteY6" fmla="*/ 220664 h 367823"/>
                        <a:gd name="connsiteX0" fmla="*/ 131098 w 185918"/>
                        <a:gd name="connsiteY0" fmla="*/ 220664 h 367823"/>
                        <a:gd name="connsiteX1" fmla="*/ 184331 w 185918"/>
                        <a:gd name="connsiteY1" fmla="*/ 0 h 367823"/>
                        <a:gd name="connsiteX2" fmla="*/ 185918 w 185918"/>
                        <a:gd name="connsiteY2" fmla="*/ 283686 h 367823"/>
                        <a:gd name="connsiteX3" fmla="*/ 923 w 185918"/>
                        <a:gd name="connsiteY3" fmla="*/ 367823 h 367823"/>
                        <a:gd name="connsiteX4" fmla="*/ 56941 w 185918"/>
                        <a:gd name="connsiteY4" fmla="*/ 273463 h 367823"/>
                        <a:gd name="connsiteX5" fmla="*/ 77579 w 185918"/>
                        <a:gd name="connsiteY5" fmla="*/ 141702 h 367823"/>
                        <a:gd name="connsiteX6" fmla="*/ 131098 w 185918"/>
                        <a:gd name="connsiteY6" fmla="*/ 220664 h 367823"/>
                        <a:gd name="connsiteX0" fmla="*/ 140969 w 195789"/>
                        <a:gd name="connsiteY0" fmla="*/ 220664 h 367823"/>
                        <a:gd name="connsiteX1" fmla="*/ 194202 w 195789"/>
                        <a:gd name="connsiteY1" fmla="*/ 0 h 367823"/>
                        <a:gd name="connsiteX2" fmla="*/ 195789 w 195789"/>
                        <a:gd name="connsiteY2" fmla="*/ 283686 h 367823"/>
                        <a:gd name="connsiteX3" fmla="*/ 10794 w 195789"/>
                        <a:gd name="connsiteY3" fmla="*/ 367823 h 367823"/>
                        <a:gd name="connsiteX4" fmla="*/ 3312 w 195789"/>
                        <a:gd name="connsiteY4" fmla="*/ 286163 h 367823"/>
                        <a:gd name="connsiteX5" fmla="*/ 87450 w 195789"/>
                        <a:gd name="connsiteY5" fmla="*/ 141702 h 367823"/>
                        <a:gd name="connsiteX6" fmla="*/ 140969 w 195789"/>
                        <a:gd name="connsiteY6" fmla="*/ 220664 h 36782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95789" h="367823">
                          <a:moveTo>
                            <a:pt x="140969" y="220664"/>
                          </a:moveTo>
                          <a:lnTo>
                            <a:pt x="194202" y="0"/>
                          </a:lnTo>
                          <a:lnTo>
                            <a:pt x="195789" y="283686"/>
                          </a:lnTo>
                          <a:lnTo>
                            <a:pt x="10794" y="367823"/>
                          </a:lnTo>
                          <a:cubicBezTo>
                            <a:pt x="1950" y="367590"/>
                            <a:pt x="-4060" y="284924"/>
                            <a:pt x="3312" y="286163"/>
                          </a:cubicBezTo>
                          <a:cubicBezTo>
                            <a:pt x="1007" y="282607"/>
                            <a:pt x="85674" y="166113"/>
                            <a:pt x="87450" y="141702"/>
                          </a:cubicBezTo>
                          <a:cubicBezTo>
                            <a:pt x="89226" y="117291"/>
                            <a:pt x="123971" y="244281"/>
                            <a:pt x="140969" y="220664"/>
                          </a:cubicBezTo>
                          <a:close/>
                        </a:path>
                      </a:pathLst>
                    </a:custGeom>
                    <a:solidFill>
                      <a:schemeClr val="accent5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642" name="フリーフォーム: 図形 641">
                      <a:extLst>
                        <a:ext uri="{FF2B5EF4-FFF2-40B4-BE49-F238E27FC236}">
                          <a16:creationId xmlns:a16="http://schemas.microsoft.com/office/drawing/2014/main" id="{0608A730-42AA-41F3-B6A6-9DCEC5645FB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949996" y="2978478"/>
                      <a:ext cx="194456" cy="367822"/>
                    </a:xfrm>
                    <a:custGeom>
                      <a:avLst/>
                      <a:gdLst>
                        <a:gd name="connsiteX0" fmla="*/ 89562 w 194458"/>
                        <a:gd name="connsiteY0" fmla="*/ 139055 h 367823"/>
                        <a:gd name="connsiteX1" fmla="*/ 94171 w 194458"/>
                        <a:gd name="connsiteY1" fmla="*/ 147063 h 367823"/>
                        <a:gd name="connsiteX2" fmla="*/ 96796 w 194458"/>
                        <a:gd name="connsiteY2" fmla="*/ 153256 h 367823"/>
                        <a:gd name="connsiteX3" fmla="*/ 95585 w 194458"/>
                        <a:gd name="connsiteY3" fmla="*/ 154773 h 367823"/>
                        <a:gd name="connsiteX4" fmla="*/ 11447 w 194458"/>
                        <a:gd name="connsiteY4" fmla="*/ 299234 h 367823"/>
                        <a:gd name="connsiteX5" fmla="*/ 9107 w 194458"/>
                        <a:gd name="connsiteY5" fmla="*/ 339512 h 367823"/>
                        <a:gd name="connsiteX6" fmla="*/ 12858 w 194458"/>
                        <a:gd name="connsiteY6" fmla="*/ 366884 h 367823"/>
                        <a:gd name="connsiteX7" fmla="*/ 10794 w 194458"/>
                        <a:gd name="connsiteY7" fmla="*/ 367823 h 367823"/>
                        <a:gd name="connsiteX8" fmla="*/ 3312 w 194458"/>
                        <a:gd name="connsiteY8" fmla="*/ 286163 h 367823"/>
                        <a:gd name="connsiteX9" fmla="*/ 87450 w 194458"/>
                        <a:gd name="connsiteY9" fmla="*/ 141702 h 367823"/>
                        <a:gd name="connsiteX10" fmla="*/ 89562 w 194458"/>
                        <a:gd name="connsiteY10" fmla="*/ 139055 h 367823"/>
                        <a:gd name="connsiteX11" fmla="*/ 194202 w 194458"/>
                        <a:gd name="connsiteY11" fmla="*/ 0 h 367823"/>
                        <a:gd name="connsiteX12" fmla="*/ 194458 w 194458"/>
                        <a:gd name="connsiteY12" fmla="*/ 45732 h 367823"/>
                        <a:gd name="connsiteX13" fmla="*/ 149104 w 194458"/>
                        <a:gd name="connsiteY13" fmla="*/ 233735 h 367823"/>
                        <a:gd name="connsiteX14" fmla="*/ 133820 w 194458"/>
                        <a:gd name="connsiteY14" fmla="*/ 227928 h 367823"/>
                        <a:gd name="connsiteX15" fmla="*/ 128775 w 194458"/>
                        <a:gd name="connsiteY15" fmla="*/ 217952 h 367823"/>
                        <a:gd name="connsiteX16" fmla="*/ 133862 w 194458"/>
                        <a:gd name="connsiteY16" fmla="*/ 223051 h 367823"/>
                        <a:gd name="connsiteX17" fmla="*/ 140969 w 194458"/>
                        <a:gd name="connsiteY17" fmla="*/ 220664 h 36782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</a:cxnLst>
                      <a:rect l="l" t="t" r="r" b="b"/>
                      <a:pathLst>
                        <a:path w="194458" h="367823">
                          <a:moveTo>
                            <a:pt x="89562" y="139055"/>
                          </a:moveTo>
                          <a:cubicBezTo>
                            <a:pt x="90716" y="140145"/>
                            <a:pt x="92285" y="143011"/>
                            <a:pt x="94171" y="147063"/>
                          </a:cubicBezTo>
                          <a:lnTo>
                            <a:pt x="96796" y="153256"/>
                          </a:lnTo>
                          <a:lnTo>
                            <a:pt x="95585" y="154773"/>
                          </a:lnTo>
                          <a:cubicBezTo>
                            <a:pt x="93809" y="179184"/>
                            <a:pt x="9142" y="295678"/>
                            <a:pt x="11447" y="299234"/>
                          </a:cubicBezTo>
                          <a:cubicBezTo>
                            <a:pt x="7761" y="298615"/>
                            <a:pt x="7421" y="318971"/>
                            <a:pt x="9107" y="339512"/>
                          </a:cubicBezTo>
                          <a:lnTo>
                            <a:pt x="12858" y="366884"/>
                          </a:lnTo>
                          <a:lnTo>
                            <a:pt x="10794" y="367823"/>
                          </a:lnTo>
                          <a:cubicBezTo>
                            <a:pt x="1950" y="367590"/>
                            <a:pt x="-4060" y="284924"/>
                            <a:pt x="3312" y="286163"/>
                          </a:cubicBezTo>
                          <a:cubicBezTo>
                            <a:pt x="1007" y="282607"/>
                            <a:pt x="85674" y="166113"/>
                            <a:pt x="87450" y="141702"/>
                          </a:cubicBezTo>
                          <a:cubicBezTo>
                            <a:pt x="87672" y="138651"/>
                            <a:pt x="88409" y="137965"/>
                            <a:pt x="89562" y="139055"/>
                          </a:cubicBezTo>
                          <a:close/>
                          <a:moveTo>
                            <a:pt x="194202" y="0"/>
                          </a:moveTo>
                          <a:lnTo>
                            <a:pt x="194458" y="45732"/>
                          </a:lnTo>
                          <a:lnTo>
                            <a:pt x="149104" y="233735"/>
                          </a:lnTo>
                          <a:cubicBezTo>
                            <a:pt x="144855" y="239639"/>
                            <a:pt x="139496" y="236131"/>
                            <a:pt x="133820" y="227928"/>
                          </a:cubicBezTo>
                          <a:lnTo>
                            <a:pt x="128775" y="217952"/>
                          </a:lnTo>
                          <a:lnTo>
                            <a:pt x="133862" y="223051"/>
                          </a:lnTo>
                          <a:cubicBezTo>
                            <a:pt x="136442" y="224215"/>
                            <a:pt x="138844" y="223616"/>
                            <a:pt x="140969" y="220664"/>
                          </a:cubicBezTo>
                          <a:close/>
                        </a:path>
                      </a:pathLst>
                    </a:cu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wrap="square" rtlCol="0" anchor="ctr">
                      <a:noAutofit/>
                    </a:bodyPr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</p:grpSp>
            <p:sp>
              <p:nvSpPr>
                <p:cNvPr id="545" name="フリーフォーム: 図形 544">
                  <a:extLst>
                    <a:ext uri="{FF2B5EF4-FFF2-40B4-BE49-F238E27FC236}">
                      <a16:creationId xmlns:a16="http://schemas.microsoft.com/office/drawing/2014/main" id="{CF718001-8EAA-470A-A0AE-3EAA5AA91BE1}"/>
                    </a:ext>
                  </a:extLst>
                </p:cNvPr>
                <p:cNvSpPr/>
                <p:nvPr/>
              </p:nvSpPr>
              <p:spPr>
                <a:xfrm>
                  <a:off x="1573541" y="5602955"/>
                  <a:ext cx="401036" cy="543259"/>
                </a:xfrm>
                <a:custGeom>
                  <a:avLst/>
                  <a:gdLst>
                    <a:gd name="connsiteX0" fmla="*/ 0 w 481263"/>
                    <a:gd name="connsiteY0" fmla="*/ 1212783 h 1212783"/>
                    <a:gd name="connsiteX1" fmla="*/ 19251 w 481263"/>
                    <a:gd name="connsiteY1" fmla="*/ 741145 h 1212783"/>
                    <a:gd name="connsiteX2" fmla="*/ 250257 w 481263"/>
                    <a:gd name="connsiteY2" fmla="*/ 606391 h 1212783"/>
                    <a:gd name="connsiteX3" fmla="*/ 240632 w 481263"/>
                    <a:gd name="connsiteY3" fmla="*/ 375385 h 1212783"/>
                    <a:gd name="connsiteX4" fmla="*/ 481263 w 481263"/>
                    <a:gd name="connsiteY4" fmla="*/ 202130 h 1212783"/>
                    <a:gd name="connsiteX5" fmla="*/ 433137 w 481263"/>
                    <a:gd name="connsiteY5" fmla="*/ 0 h 121278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81263" h="1212783">
                      <a:moveTo>
                        <a:pt x="0" y="1212783"/>
                      </a:moveTo>
                      <a:lnTo>
                        <a:pt x="19251" y="741145"/>
                      </a:lnTo>
                      <a:lnTo>
                        <a:pt x="250257" y="606391"/>
                      </a:lnTo>
                      <a:lnTo>
                        <a:pt x="240632" y="375385"/>
                      </a:lnTo>
                      <a:lnTo>
                        <a:pt x="481263" y="202130"/>
                      </a:lnTo>
                      <a:lnTo>
                        <a:pt x="433137" y="0"/>
                      </a:lnTo>
                    </a:path>
                  </a:pathLst>
                </a:custGeom>
                <a:noFill/>
                <a:ln w="635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grpSp>
              <p:nvGrpSpPr>
                <p:cNvPr id="546" name="グループ化 545">
                  <a:extLst>
                    <a:ext uri="{FF2B5EF4-FFF2-40B4-BE49-F238E27FC236}">
                      <a16:creationId xmlns:a16="http://schemas.microsoft.com/office/drawing/2014/main" id="{EA10CA2F-8CF3-41C4-8190-20BD5A57F175}"/>
                    </a:ext>
                  </a:extLst>
                </p:cNvPr>
                <p:cNvGrpSpPr/>
                <p:nvPr/>
              </p:nvGrpSpPr>
              <p:grpSpPr>
                <a:xfrm rot="2292362">
                  <a:off x="1465466" y="5747620"/>
                  <a:ext cx="637052" cy="189665"/>
                  <a:chOff x="385804" y="1094031"/>
                  <a:chExt cx="2949449" cy="878113"/>
                </a:xfrm>
              </p:grpSpPr>
              <p:sp>
                <p:nvSpPr>
                  <p:cNvPr id="608" name="フローチャート: 端子 607">
                    <a:extLst>
                      <a:ext uri="{FF2B5EF4-FFF2-40B4-BE49-F238E27FC236}">
                        <a16:creationId xmlns:a16="http://schemas.microsoft.com/office/drawing/2014/main" id="{6732CAB0-22F0-4DE3-BB07-24A040AC4F1C}"/>
                      </a:ext>
                    </a:extLst>
                  </p:cNvPr>
                  <p:cNvSpPr/>
                  <p:nvPr/>
                </p:nvSpPr>
                <p:spPr>
                  <a:xfrm>
                    <a:off x="385804" y="1094031"/>
                    <a:ext cx="2949449" cy="878113"/>
                  </a:xfrm>
                  <a:prstGeom prst="flowChartTerminator">
                    <a:avLst/>
                  </a:pr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609" name="四角形: 角を丸くする 608">
                    <a:extLst>
                      <a:ext uri="{FF2B5EF4-FFF2-40B4-BE49-F238E27FC236}">
                        <a16:creationId xmlns:a16="http://schemas.microsoft.com/office/drawing/2014/main" id="{D510D385-3C88-4AFD-8A59-36082B13A2F0}"/>
                      </a:ext>
                    </a:extLst>
                  </p:cNvPr>
                  <p:cNvSpPr/>
                  <p:nvPr/>
                </p:nvSpPr>
                <p:spPr>
                  <a:xfrm>
                    <a:off x="1369756" y="1167112"/>
                    <a:ext cx="981545" cy="720022"/>
                  </a:xfrm>
                  <a:prstGeom prst="roundRect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610" name="楕円 609">
                    <a:extLst>
                      <a:ext uri="{FF2B5EF4-FFF2-40B4-BE49-F238E27FC236}">
                        <a16:creationId xmlns:a16="http://schemas.microsoft.com/office/drawing/2014/main" id="{0B659453-9CEB-4D0F-99C5-D7C9CE75DA69}"/>
                      </a:ext>
                    </a:extLst>
                  </p:cNvPr>
                  <p:cNvSpPr/>
                  <p:nvPr/>
                </p:nvSpPr>
                <p:spPr>
                  <a:xfrm>
                    <a:off x="700677" y="1251758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11" name="楕円 610">
                    <a:extLst>
                      <a:ext uri="{FF2B5EF4-FFF2-40B4-BE49-F238E27FC236}">
                        <a16:creationId xmlns:a16="http://schemas.microsoft.com/office/drawing/2014/main" id="{5D18018C-6992-4DBC-A4E0-D45979CBAEFC}"/>
                      </a:ext>
                    </a:extLst>
                  </p:cNvPr>
                  <p:cNvSpPr/>
                  <p:nvPr/>
                </p:nvSpPr>
                <p:spPr>
                  <a:xfrm>
                    <a:off x="977103" y="1251758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12" name="楕円 611">
                    <a:extLst>
                      <a:ext uri="{FF2B5EF4-FFF2-40B4-BE49-F238E27FC236}">
                        <a16:creationId xmlns:a16="http://schemas.microsoft.com/office/drawing/2014/main" id="{E2078277-86ED-4F7D-8C0C-5377202F091B}"/>
                      </a:ext>
                    </a:extLst>
                  </p:cNvPr>
                  <p:cNvSpPr/>
                  <p:nvPr/>
                </p:nvSpPr>
                <p:spPr>
                  <a:xfrm>
                    <a:off x="1249383" y="1251758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13" name="楕円 612">
                    <a:extLst>
                      <a:ext uri="{FF2B5EF4-FFF2-40B4-BE49-F238E27FC236}">
                        <a16:creationId xmlns:a16="http://schemas.microsoft.com/office/drawing/2014/main" id="{B71E5F34-FE2F-464D-8B4D-C65824383C6A}"/>
                      </a:ext>
                    </a:extLst>
                  </p:cNvPr>
                  <p:cNvSpPr/>
                  <p:nvPr/>
                </p:nvSpPr>
                <p:spPr>
                  <a:xfrm>
                    <a:off x="838348" y="1393811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14" name="楕円 613">
                    <a:extLst>
                      <a:ext uri="{FF2B5EF4-FFF2-40B4-BE49-F238E27FC236}">
                        <a16:creationId xmlns:a16="http://schemas.microsoft.com/office/drawing/2014/main" id="{8472FB1D-5115-4276-9F6A-54A698BEE187}"/>
                      </a:ext>
                    </a:extLst>
                  </p:cNvPr>
                  <p:cNvSpPr/>
                  <p:nvPr/>
                </p:nvSpPr>
                <p:spPr>
                  <a:xfrm>
                    <a:off x="1119639" y="1393811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15" name="楕円 614">
                    <a:extLst>
                      <a:ext uri="{FF2B5EF4-FFF2-40B4-BE49-F238E27FC236}">
                        <a16:creationId xmlns:a16="http://schemas.microsoft.com/office/drawing/2014/main" id="{A26B0498-8F12-4D87-AE61-6287A08D2F97}"/>
                      </a:ext>
                    </a:extLst>
                  </p:cNvPr>
                  <p:cNvSpPr/>
                  <p:nvPr/>
                </p:nvSpPr>
                <p:spPr>
                  <a:xfrm>
                    <a:off x="700677" y="1524527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16" name="楕円 615">
                    <a:extLst>
                      <a:ext uri="{FF2B5EF4-FFF2-40B4-BE49-F238E27FC236}">
                        <a16:creationId xmlns:a16="http://schemas.microsoft.com/office/drawing/2014/main" id="{F48CBC2F-CD5D-4F74-BAE2-63D511C0B7FD}"/>
                      </a:ext>
                    </a:extLst>
                  </p:cNvPr>
                  <p:cNvSpPr/>
                  <p:nvPr/>
                </p:nvSpPr>
                <p:spPr>
                  <a:xfrm>
                    <a:off x="977103" y="1524527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17" name="楕円 616">
                    <a:extLst>
                      <a:ext uri="{FF2B5EF4-FFF2-40B4-BE49-F238E27FC236}">
                        <a16:creationId xmlns:a16="http://schemas.microsoft.com/office/drawing/2014/main" id="{CF8CD41F-0C9F-4DA2-9B84-478D290E90B5}"/>
                      </a:ext>
                    </a:extLst>
                  </p:cNvPr>
                  <p:cNvSpPr/>
                  <p:nvPr/>
                </p:nvSpPr>
                <p:spPr>
                  <a:xfrm>
                    <a:off x="1249383" y="1524527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18" name="楕円 617">
                    <a:extLst>
                      <a:ext uri="{FF2B5EF4-FFF2-40B4-BE49-F238E27FC236}">
                        <a16:creationId xmlns:a16="http://schemas.microsoft.com/office/drawing/2014/main" id="{B7DA823C-4CB5-4638-AEBE-82645E58530D}"/>
                      </a:ext>
                    </a:extLst>
                  </p:cNvPr>
                  <p:cNvSpPr/>
                  <p:nvPr/>
                </p:nvSpPr>
                <p:spPr>
                  <a:xfrm>
                    <a:off x="838348" y="1666580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19" name="楕円 618">
                    <a:extLst>
                      <a:ext uri="{FF2B5EF4-FFF2-40B4-BE49-F238E27FC236}">
                        <a16:creationId xmlns:a16="http://schemas.microsoft.com/office/drawing/2014/main" id="{439A4CC5-E0D1-4C73-837B-888C16F3AB43}"/>
                      </a:ext>
                    </a:extLst>
                  </p:cNvPr>
                  <p:cNvSpPr/>
                  <p:nvPr/>
                </p:nvSpPr>
                <p:spPr>
                  <a:xfrm>
                    <a:off x="1119639" y="1666580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20" name="楕円 619">
                    <a:extLst>
                      <a:ext uri="{FF2B5EF4-FFF2-40B4-BE49-F238E27FC236}">
                        <a16:creationId xmlns:a16="http://schemas.microsoft.com/office/drawing/2014/main" id="{B9CE9702-5CC9-4825-904C-15E71C805B0A}"/>
                      </a:ext>
                    </a:extLst>
                  </p:cNvPr>
                  <p:cNvSpPr/>
                  <p:nvPr/>
                </p:nvSpPr>
                <p:spPr>
                  <a:xfrm>
                    <a:off x="700677" y="1814876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21" name="楕円 620">
                    <a:extLst>
                      <a:ext uri="{FF2B5EF4-FFF2-40B4-BE49-F238E27FC236}">
                        <a16:creationId xmlns:a16="http://schemas.microsoft.com/office/drawing/2014/main" id="{51BD8439-15FC-43BB-B56F-F220CE7BF207}"/>
                      </a:ext>
                    </a:extLst>
                  </p:cNvPr>
                  <p:cNvSpPr/>
                  <p:nvPr/>
                </p:nvSpPr>
                <p:spPr>
                  <a:xfrm>
                    <a:off x="977103" y="1814876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22" name="楕円 621">
                    <a:extLst>
                      <a:ext uri="{FF2B5EF4-FFF2-40B4-BE49-F238E27FC236}">
                        <a16:creationId xmlns:a16="http://schemas.microsoft.com/office/drawing/2014/main" id="{8676A1DA-3D29-42FF-94FA-589D042055C1}"/>
                      </a:ext>
                    </a:extLst>
                  </p:cNvPr>
                  <p:cNvSpPr/>
                  <p:nvPr/>
                </p:nvSpPr>
                <p:spPr>
                  <a:xfrm>
                    <a:off x="1249383" y="1814876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23" name="楕円 622">
                    <a:extLst>
                      <a:ext uri="{FF2B5EF4-FFF2-40B4-BE49-F238E27FC236}">
                        <a16:creationId xmlns:a16="http://schemas.microsoft.com/office/drawing/2014/main" id="{EAD7C358-9263-4261-B061-C0EEBE3DD87A}"/>
                      </a:ext>
                    </a:extLst>
                  </p:cNvPr>
                  <p:cNvSpPr/>
                  <p:nvPr/>
                </p:nvSpPr>
                <p:spPr>
                  <a:xfrm>
                    <a:off x="2484825" y="1251758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24" name="楕円 623">
                    <a:extLst>
                      <a:ext uri="{FF2B5EF4-FFF2-40B4-BE49-F238E27FC236}">
                        <a16:creationId xmlns:a16="http://schemas.microsoft.com/office/drawing/2014/main" id="{BDBF0CF1-DE68-44F4-BC70-79B779BE048F}"/>
                      </a:ext>
                    </a:extLst>
                  </p:cNvPr>
                  <p:cNvSpPr/>
                  <p:nvPr/>
                </p:nvSpPr>
                <p:spPr>
                  <a:xfrm>
                    <a:off x="2761251" y="1251758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25" name="楕円 624">
                    <a:extLst>
                      <a:ext uri="{FF2B5EF4-FFF2-40B4-BE49-F238E27FC236}">
                        <a16:creationId xmlns:a16="http://schemas.microsoft.com/office/drawing/2014/main" id="{5203E749-EDAB-41F1-8D84-4ACBF1FCBF0E}"/>
                      </a:ext>
                    </a:extLst>
                  </p:cNvPr>
                  <p:cNvSpPr/>
                  <p:nvPr/>
                </p:nvSpPr>
                <p:spPr>
                  <a:xfrm>
                    <a:off x="3033531" y="1251758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26" name="楕円 625">
                    <a:extLst>
                      <a:ext uri="{FF2B5EF4-FFF2-40B4-BE49-F238E27FC236}">
                        <a16:creationId xmlns:a16="http://schemas.microsoft.com/office/drawing/2014/main" id="{54998816-6146-4DDD-9991-E8077A6CD5B5}"/>
                      </a:ext>
                    </a:extLst>
                  </p:cNvPr>
                  <p:cNvSpPr/>
                  <p:nvPr/>
                </p:nvSpPr>
                <p:spPr>
                  <a:xfrm>
                    <a:off x="2622496" y="1393811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27" name="楕円 626">
                    <a:extLst>
                      <a:ext uri="{FF2B5EF4-FFF2-40B4-BE49-F238E27FC236}">
                        <a16:creationId xmlns:a16="http://schemas.microsoft.com/office/drawing/2014/main" id="{5127191D-6680-4C43-9D33-9B0B462EB729}"/>
                      </a:ext>
                    </a:extLst>
                  </p:cNvPr>
                  <p:cNvSpPr/>
                  <p:nvPr/>
                </p:nvSpPr>
                <p:spPr>
                  <a:xfrm>
                    <a:off x="2903787" y="1393811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28" name="楕円 627">
                    <a:extLst>
                      <a:ext uri="{FF2B5EF4-FFF2-40B4-BE49-F238E27FC236}">
                        <a16:creationId xmlns:a16="http://schemas.microsoft.com/office/drawing/2014/main" id="{36DEFDCB-4706-4408-A98C-549196D4CF2A}"/>
                      </a:ext>
                    </a:extLst>
                  </p:cNvPr>
                  <p:cNvSpPr/>
                  <p:nvPr/>
                </p:nvSpPr>
                <p:spPr>
                  <a:xfrm>
                    <a:off x="2484825" y="1524527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29" name="楕円 628">
                    <a:extLst>
                      <a:ext uri="{FF2B5EF4-FFF2-40B4-BE49-F238E27FC236}">
                        <a16:creationId xmlns:a16="http://schemas.microsoft.com/office/drawing/2014/main" id="{5F64CDD4-37D6-4F1D-B8F8-893E4D2AAFBB}"/>
                      </a:ext>
                    </a:extLst>
                  </p:cNvPr>
                  <p:cNvSpPr/>
                  <p:nvPr/>
                </p:nvSpPr>
                <p:spPr>
                  <a:xfrm>
                    <a:off x="2761251" y="1524527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30" name="楕円 629">
                    <a:extLst>
                      <a:ext uri="{FF2B5EF4-FFF2-40B4-BE49-F238E27FC236}">
                        <a16:creationId xmlns:a16="http://schemas.microsoft.com/office/drawing/2014/main" id="{D826EDAA-63A1-4F09-9B9D-4C2CE3CDE621}"/>
                      </a:ext>
                    </a:extLst>
                  </p:cNvPr>
                  <p:cNvSpPr/>
                  <p:nvPr/>
                </p:nvSpPr>
                <p:spPr>
                  <a:xfrm>
                    <a:off x="3033531" y="1524527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31" name="楕円 630">
                    <a:extLst>
                      <a:ext uri="{FF2B5EF4-FFF2-40B4-BE49-F238E27FC236}">
                        <a16:creationId xmlns:a16="http://schemas.microsoft.com/office/drawing/2014/main" id="{769F8B48-7CEB-4B11-82DC-D1DBDC92999E}"/>
                      </a:ext>
                    </a:extLst>
                  </p:cNvPr>
                  <p:cNvSpPr/>
                  <p:nvPr/>
                </p:nvSpPr>
                <p:spPr>
                  <a:xfrm>
                    <a:off x="2622496" y="1666580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32" name="楕円 631">
                    <a:extLst>
                      <a:ext uri="{FF2B5EF4-FFF2-40B4-BE49-F238E27FC236}">
                        <a16:creationId xmlns:a16="http://schemas.microsoft.com/office/drawing/2014/main" id="{B7504C54-BB4A-4348-BABC-E0D65EB3E5DC}"/>
                      </a:ext>
                    </a:extLst>
                  </p:cNvPr>
                  <p:cNvSpPr/>
                  <p:nvPr/>
                </p:nvSpPr>
                <p:spPr>
                  <a:xfrm>
                    <a:off x="2903787" y="1666580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33" name="楕円 632">
                    <a:extLst>
                      <a:ext uri="{FF2B5EF4-FFF2-40B4-BE49-F238E27FC236}">
                        <a16:creationId xmlns:a16="http://schemas.microsoft.com/office/drawing/2014/main" id="{01AA499B-E1BC-43DD-98AC-5839E1042FDE}"/>
                      </a:ext>
                    </a:extLst>
                  </p:cNvPr>
                  <p:cNvSpPr/>
                  <p:nvPr/>
                </p:nvSpPr>
                <p:spPr>
                  <a:xfrm>
                    <a:off x="2484825" y="1814876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34" name="楕円 633">
                    <a:extLst>
                      <a:ext uri="{FF2B5EF4-FFF2-40B4-BE49-F238E27FC236}">
                        <a16:creationId xmlns:a16="http://schemas.microsoft.com/office/drawing/2014/main" id="{947166E2-AF4B-4345-8BCC-A9676DB2A866}"/>
                      </a:ext>
                    </a:extLst>
                  </p:cNvPr>
                  <p:cNvSpPr/>
                  <p:nvPr/>
                </p:nvSpPr>
                <p:spPr>
                  <a:xfrm>
                    <a:off x="2761251" y="1814876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35" name="楕円 634">
                    <a:extLst>
                      <a:ext uri="{FF2B5EF4-FFF2-40B4-BE49-F238E27FC236}">
                        <a16:creationId xmlns:a16="http://schemas.microsoft.com/office/drawing/2014/main" id="{9536B940-59BF-4F90-9A3D-1705BBB9CE0E}"/>
                      </a:ext>
                    </a:extLst>
                  </p:cNvPr>
                  <p:cNvSpPr/>
                  <p:nvPr/>
                </p:nvSpPr>
                <p:spPr>
                  <a:xfrm>
                    <a:off x="3033531" y="1814876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547" name="フリーフォーム: 図形 546">
                  <a:extLst>
                    <a:ext uri="{FF2B5EF4-FFF2-40B4-BE49-F238E27FC236}">
                      <a16:creationId xmlns:a16="http://schemas.microsoft.com/office/drawing/2014/main" id="{B32625DA-0F3D-445C-8B87-AD27350C1667}"/>
                    </a:ext>
                  </a:extLst>
                </p:cNvPr>
                <p:cNvSpPr/>
                <p:nvPr/>
              </p:nvSpPr>
              <p:spPr>
                <a:xfrm rot="20523802">
                  <a:off x="3783898" y="4213337"/>
                  <a:ext cx="401036" cy="543259"/>
                </a:xfrm>
                <a:custGeom>
                  <a:avLst/>
                  <a:gdLst>
                    <a:gd name="connsiteX0" fmla="*/ 0 w 481263"/>
                    <a:gd name="connsiteY0" fmla="*/ 1212783 h 1212783"/>
                    <a:gd name="connsiteX1" fmla="*/ 19251 w 481263"/>
                    <a:gd name="connsiteY1" fmla="*/ 741145 h 1212783"/>
                    <a:gd name="connsiteX2" fmla="*/ 250257 w 481263"/>
                    <a:gd name="connsiteY2" fmla="*/ 606391 h 1212783"/>
                    <a:gd name="connsiteX3" fmla="*/ 240632 w 481263"/>
                    <a:gd name="connsiteY3" fmla="*/ 375385 h 1212783"/>
                    <a:gd name="connsiteX4" fmla="*/ 481263 w 481263"/>
                    <a:gd name="connsiteY4" fmla="*/ 202130 h 1212783"/>
                    <a:gd name="connsiteX5" fmla="*/ 433137 w 481263"/>
                    <a:gd name="connsiteY5" fmla="*/ 0 h 121278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81263" h="1212783">
                      <a:moveTo>
                        <a:pt x="0" y="1212783"/>
                      </a:moveTo>
                      <a:lnTo>
                        <a:pt x="19251" y="741145"/>
                      </a:lnTo>
                      <a:lnTo>
                        <a:pt x="250257" y="606391"/>
                      </a:lnTo>
                      <a:lnTo>
                        <a:pt x="240632" y="375385"/>
                      </a:lnTo>
                      <a:lnTo>
                        <a:pt x="481263" y="202130"/>
                      </a:lnTo>
                      <a:lnTo>
                        <a:pt x="433137" y="0"/>
                      </a:lnTo>
                    </a:path>
                  </a:pathLst>
                </a:custGeom>
                <a:noFill/>
                <a:ln w="635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48" name="フリーフォーム: 図形 547">
                  <a:extLst>
                    <a:ext uri="{FF2B5EF4-FFF2-40B4-BE49-F238E27FC236}">
                      <a16:creationId xmlns:a16="http://schemas.microsoft.com/office/drawing/2014/main" id="{675DF9BF-3F2E-4058-ABEE-CFFBA950E63D}"/>
                    </a:ext>
                  </a:extLst>
                </p:cNvPr>
                <p:cNvSpPr/>
                <p:nvPr/>
              </p:nvSpPr>
              <p:spPr>
                <a:xfrm rot="16488157">
                  <a:off x="3908233" y="4220947"/>
                  <a:ext cx="401036" cy="543260"/>
                </a:xfrm>
                <a:custGeom>
                  <a:avLst/>
                  <a:gdLst>
                    <a:gd name="connsiteX0" fmla="*/ 0 w 481263"/>
                    <a:gd name="connsiteY0" fmla="*/ 1212783 h 1212783"/>
                    <a:gd name="connsiteX1" fmla="*/ 19251 w 481263"/>
                    <a:gd name="connsiteY1" fmla="*/ 741145 h 1212783"/>
                    <a:gd name="connsiteX2" fmla="*/ 250257 w 481263"/>
                    <a:gd name="connsiteY2" fmla="*/ 606391 h 1212783"/>
                    <a:gd name="connsiteX3" fmla="*/ 240632 w 481263"/>
                    <a:gd name="connsiteY3" fmla="*/ 375385 h 1212783"/>
                    <a:gd name="connsiteX4" fmla="*/ 481263 w 481263"/>
                    <a:gd name="connsiteY4" fmla="*/ 202130 h 1212783"/>
                    <a:gd name="connsiteX5" fmla="*/ 433137 w 481263"/>
                    <a:gd name="connsiteY5" fmla="*/ 0 h 121278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81263" h="1212783">
                      <a:moveTo>
                        <a:pt x="0" y="1212783"/>
                      </a:moveTo>
                      <a:lnTo>
                        <a:pt x="19251" y="741145"/>
                      </a:lnTo>
                      <a:lnTo>
                        <a:pt x="250257" y="606391"/>
                      </a:lnTo>
                      <a:lnTo>
                        <a:pt x="240632" y="375385"/>
                      </a:lnTo>
                      <a:lnTo>
                        <a:pt x="481263" y="202130"/>
                      </a:lnTo>
                      <a:lnTo>
                        <a:pt x="433137" y="0"/>
                      </a:lnTo>
                    </a:path>
                  </a:pathLst>
                </a:custGeom>
                <a:noFill/>
                <a:ln w="635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grpSp>
              <p:nvGrpSpPr>
                <p:cNvPr id="549" name="グループ化 548">
                  <a:extLst>
                    <a:ext uri="{FF2B5EF4-FFF2-40B4-BE49-F238E27FC236}">
                      <a16:creationId xmlns:a16="http://schemas.microsoft.com/office/drawing/2014/main" id="{7888AFA7-4A2E-4D58-8EC3-BCE6033C73FF}"/>
                    </a:ext>
                  </a:extLst>
                </p:cNvPr>
                <p:cNvGrpSpPr/>
                <p:nvPr/>
              </p:nvGrpSpPr>
              <p:grpSpPr>
                <a:xfrm rot="1602033">
                  <a:off x="3717647" y="4325369"/>
                  <a:ext cx="637052" cy="189665"/>
                  <a:chOff x="385804" y="1094031"/>
                  <a:chExt cx="2949449" cy="878113"/>
                </a:xfrm>
              </p:grpSpPr>
              <p:sp>
                <p:nvSpPr>
                  <p:cNvPr id="580" name="フローチャート: 端子 579">
                    <a:extLst>
                      <a:ext uri="{FF2B5EF4-FFF2-40B4-BE49-F238E27FC236}">
                        <a16:creationId xmlns:a16="http://schemas.microsoft.com/office/drawing/2014/main" id="{D22344DF-EB02-44DF-B700-0E7BD5625BED}"/>
                      </a:ext>
                    </a:extLst>
                  </p:cNvPr>
                  <p:cNvSpPr/>
                  <p:nvPr/>
                </p:nvSpPr>
                <p:spPr>
                  <a:xfrm>
                    <a:off x="385804" y="1094031"/>
                    <a:ext cx="2949449" cy="878113"/>
                  </a:xfrm>
                  <a:prstGeom prst="flowChartTerminator">
                    <a:avLst/>
                  </a:pr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581" name="四角形: 角を丸くする 580">
                    <a:extLst>
                      <a:ext uri="{FF2B5EF4-FFF2-40B4-BE49-F238E27FC236}">
                        <a16:creationId xmlns:a16="http://schemas.microsoft.com/office/drawing/2014/main" id="{6BB713C8-27E2-4C12-8212-D8113C52C129}"/>
                      </a:ext>
                    </a:extLst>
                  </p:cNvPr>
                  <p:cNvSpPr/>
                  <p:nvPr/>
                </p:nvSpPr>
                <p:spPr>
                  <a:xfrm>
                    <a:off x="1369756" y="1167112"/>
                    <a:ext cx="981545" cy="720022"/>
                  </a:xfrm>
                  <a:prstGeom prst="roundRect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82" name="楕円 581">
                    <a:extLst>
                      <a:ext uri="{FF2B5EF4-FFF2-40B4-BE49-F238E27FC236}">
                        <a16:creationId xmlns:a16="http://schemas.microsoft.com/office/drawing/2014/main" id="{9A6B9AB0-0DBF-41C7-9500-DDA6DFC3AAC4}"/>
                      </a:ext>
                    </a:extLst>
                  </p:cNvPr>
                  <p:cNvSpPr/>
                  <p:nvPr/>
                </p:nvSpPr>
                <p:spPr>
                  <a:xfrm>
                    <a:off x="700677" y="1251758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83" name="楕円 582">
                    <a:extLst>
                      <a:ext uri="{FF2B5EF4-FFF2-40B4-BE49-F238E27FC236}">
                        <a16:creationId xmlns:a16="http://schemas.microsoft.com/office/drawing/2014/main" id="{8DDED421-61C9-4906-A08B-C73193147A0A}"/>
                      </a:ext>
                    </a:extLst>
                  </p:cNvPr>
                  <p:cNvSpPr/>
                  <p:nvPr/>
                </p:nvSpPr>
                <p:spPr>
                  <a:xfrm>
                    <a:off x="977103" y="1251758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84" name="楕円 583">
                    <a:extLst>
                      <a:ext uri="{FF2B5EF4-FFF2-40B4-BE49-F238E27FC236}">
                        <a16:creationId xmlns:a16="http://schemas.microsoft.com/office/drawing/2014/main" id="{54B41308-2F2C-40D0-BBB7-10E78514CFC6}"/>
                      </a:ext>
                    </a:extLst>
                  </p:cNvPr>
                  <p:cNvSpPr/>
                  <p:nvPr/>
                </p:nvSpPr>
                <p:spPr>
                  <a:xfrm>
                    <a:off x="1249383" y="1251758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85" name="楕円 584">
                    <a:extLst>
                      <a:ext uri="{FF2B5EF4-FFF2-40B4-BE49-F238E27FC236}">
                        <a16:creationId xmlns:a16="http://schemas.microsoft.com/office/drawing/2014/main" id="{64197C86-71ED-47A5-8988-845F7F624B50}"/>
                      </a:ext>
                    </a:extLst>
                  </p:cNvPr>
                  <p:cNvSpPr/>
                  <p:nvPr/>
                </p:nvSpPr>
                <p:spPr>
                  <a:xfrm>
                    <a:off x="838348" y="1393811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86" name="楕円 585">
                    <a:extLst>
                      <a:ext uri="{FF2B5EF4-FFF2-40B4-BE49-F238E27FC236}">
                        <a16:creationId xmlns:a16="http://schemas.microsoft.com/office/drawing/2014/main" id="{C1C8F304-1C43-4CEC-98A0-2DB22EC51796}"/>
                      </a:ext>
                    </a:extLst>
                  </p:cNvPr>
                  <p:cNvSpPr/>
                  <p:nvPr/>
                </p:nvSpPr>
                <p:spPr>
                  <a:xfrm>
                    <a:off x="1119639" y="1393811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87" name="楕円 586">
                    <a:extLst>
                      <a:ext uri="{FF2B5EF4-FFF2-40B4-BE49-F238E27FC236}">
                        <a16:creationId xmlns:a16="http://schemas.microsoft.com/office/drawing/2014/main" id="{BAFB428F-76B0-43E2-816B-46249507D023}"/>
                      </a:ext>
                    </a:extLst>
                  </p:cNvPr>
                  <p:cNvSpPr/>
                  <p:nvPr/>
                </p:nvSpPr>
                <p:spPr>
                  <a:xfrm>
                    <a:off x="700677" y="1524527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88" name="楕円 587">
                    <a:extLst>
                      <a:ext uri="{FF2B5EF4-FFF2-40B4-BE49-F238E27FC236}">
                        <a16:creationId xmlns:a16="http://schemas.microsoft.com/office/drawing/2014/main" id="{4A7BC7A9-6FEE-4A1C-A7D7-5F050123F2D5}"/>
                      </a:ext>
                    </a:extLst>
                  </p:cNvPr>
                  <p:cNvSpPr/>
                  <p:nvPr/>
                </p:nvSpPr>
                <p:spPr>
                  <a:xfrm>
                    <a:off x="977103" y="1524527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89" name="楕円 588">
                    <a:extLst>
                      <a:ext uri="{FF2B5EF4-FFF2-40B4-BE49-F238E27FC236}">
                        <a16:creationId xmlns:a16="http://schemas.microsoft.com/office/drawing/2014/main" id="{656F949C-39C3-40BA-AE4A-7DD85598EF14}"/>
                      </a:ext>
                    </a:extLst>
                  </p:cNvPr>
                  <p:cNvSpPr/>
                  <p:nvPr/>
                </p:nvSpPr>
                <p:spPr>
                  <a:xfrm>
                    <a:off x="1249383" y="1524527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90" name="楕円 589">
                    <a:extLst>
                      <a:ext uri="{FF2B5EF4-FFF2-40B4-BE49-F238E27FC236}">
                        <a16:creationId xmlns:a16="http://schemas.microsoft.com/office/drawing/2014/main" id="{5D8F2C83-4641-4A60-B5DE-7938BFF7DA9E}"/>
                      </a:ext>
                    </a:extLst>
                  </p:cNvPr>
                  <p:cNvSpPr/>
                  <p:nvPr/>
                </p:nvSpPr>
                <p:spPr>
                  <a:xfrm>
                    <a:off x="838348" y="1666580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91" name="楕円 590">
                    <a:extLst>
                      <a:ext uri="{FF2B5EF4-FFF2-40B4-BE49-F238E27FC236}">
                        <a16:creationId xmlns:a16="http://schemas.microsoft.com/office/drawing/2014/main" id="{87521012-234E-479F-AC15-36E9A776FF53}"/>
                      </a:ext>
                    </a:extLst>
                  </p:cNvPr>
                  <p:cNvSpPr/>
                  <p:nvPr/>
                </p:nvSpPr>
                <p:spPr>
                  <a:xfrm>
                    <a:off x="1119639" y="1666580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92" name="楕円 591">
                    <a:extLst>
                      <a:ext uri="{FF2B5EF4-FFF2-40B4-BE49-F238E27FC236}">
                        <a16:creationId xmlns:a16="http://schemas.microsoft.com/office/drawing/2014/main" id="{214035FE-5076-4599-A3EB-C14CF7C6F805}"/>
                      </a:ext>
                    </a:extLst>
                  </p:cNvPr>
                  <p:cNvSpPr/>
                  <p:nvPr/>
                </p:nvSpPr>
                <p:spPr>
                  <a:xfrm>
                    <a:off x="700677" y="1814876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93" name="楕円 592">
                    <a:extLst>
                      <a:ext uri="{FF2B5EF4-FFF2-40B4-BE49-F238E27FC236}">
                        <a16:creationId xmlns:a16="http://schemas.microsoft.com/office/drawing/2014/main" id="{A9574B89-0318-4FCA-BD80-DC04B33795FB}"/>
                      </a:ext>
                    </a:extLst>
                  </p:cNvPr>
                  <p:cNvSpPr/>
                  <p:nvPr/>
                </p:nvSpPr>
                <p:spPr>
                  <a:xfrm>
                    <a:off x="977103" y="1814876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94" name="楕円 593">
                    <a:extLst>
                      <a:ext uri="{FF2B5EF4-FFF2-40B4-BE49-F238E27FC236}">
                        <a16:creationId xmlns:a16="http://schemas.microsoft.com/office/drawing/2014/main" id="{C1AEA9E1-2926-4EAB-AC89-6247BA6CA8C9}"/>
                      </a:ext>
                    </a:extLst>
                  </p:cNvPr>
                  <p:cNvSpPr/>
                  <p:nvPr/>
                </p:nvSpPr>
                <p:spPr>
                  <a:xfrm>
                    <a:off x="1249383" y="1814876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95" name="楕円 594">
                    <a:extLst>
                      <a:ext uri="{FF2B5EF4-FFF2-40B4-BE49-F238E27FC236}">
                        <a16:creationId xmlns:a16="http://schemas.microsoft.com/office/drawing/2014/main" id="{D0767A50-83B5-43FE-96B7-B1B8DDF603B1}"/>
                      </a:ext>
                    </a:extLst>
                  </p:cNvPr>
                  <p:cNvSpPr/>
                  <p:nvPr/>
                </p:nvSpPr>
                <p:spPr>
                  <a:xfrm>
                    <a:off x="2484825" y="1251758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96" name="楕円 595">
                    <a:extLst>
                      <a:ext uri="{FF2B5EF4-FFF2-40B4-BE49-F238E27FC236}">
                        <a16:creationId xmlns:a16="http://schemas.microsoft.com/office/drawing/2014/main" id="{3E408B60-1EC6-400C-BDF1-D0BC78E94FE9}"/>
                      </a:ext>
                    </a:extLst>
                  </p:cNvPr>
                  <p:cNvSpPr/>
                  <p:nvPr/>
                </p:nvSpPr>
                <p:spPr>
                  <a:xfrm>
                    <a:off x="2761251" y="1251758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97" name="楕円 596">
                    <a:extLst>
                      <a:ext uri="{FF2B5EF4-FFF2-40B4-BE49-F238E27FC236}">
                        <a16:creationId xmlns:a16="http://schemas.microsoft.com/office/drawing/2014/main" id="{A33CBA1A-8510-46E7-98B8-4B2661FA9A97}"/>
                      </a:ext>
                    </a:extLst>
                  </p:cNvPr>
                  <p:cNvSpPr/>
                  <p:nvPr/>
                </p:nvSpPr>
                <p:spPr>
                  <a:xfrm>
                    <a:off x="3033531" y="1251758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98" name="楕円 597">
                    <a:extLst>
                      <a:ext uri="{FF2B5EF4-FFF2-40B4-BE49-F238E27FC236}">
                        <a16:creationId xmlns:a16="http://schemas.microsoft.com/office/drawing/2014/main" id="{D1B5C3F5-6723-4892-9D98-331CD8BA3D0E}"/>
                      </a:ext>
                    </a:extLst>
                  </p:cNvPr>
                  <p:cNvSpPr/>
                  <p:nvPr/>
                </p:nvSpPr>
                <p:spPr>
                  <a:xfrm>
                    <a:off x="2622496" y="1393811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99" name="楕円 598">
                    <a:extLst>
                      <a:ext uri="{FF2B5EF4-FFF2-40B4-BE49-F238E27FC236}">
                        <a16:creationId xmlns:a16="http://schemas.microsoft.com/office/drawing/2014/main" id="{BC7BA842-1E69-43AD-95FA-0C456C86447F}"/>
                      </a:ext>
                    </a:extLst>
                  </p:cNvPr>
                  <p:cNvSpPr/>
                  <p:nvPr/>
                </p:nvSpPr>
                <p:spPr>
                  <a:xfrm>
                    <a:off x="2903787" y="1393811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00" name="楕円 599">
                    <a:extLst>
                      <a:ext uri="{FF2B5EF4-FFF2-40B4-BE49-F238E27FC236}">
                        <a16:creationId xmlns:a16="http://schemas.microsoft.com/office/drawing/2014/main" id="{AE9C34D5-FA77-4E95-9867-EDA668D5A5DC}"/>
                      </a:ext>
                    </a:extLst>
                  </p:cNvPr>
                  <p:cNvSpPr/>
                  <p:nvPr/>
                </p:nvSpPr>
                <p:spPr>
                  <a:xfrm>
                    <a:off x="2484825" y="1524527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01" name="楕円 600">
                    <a:extLst>
                      <a:ext uri="{FF2B5EF4-FFF2-40B4-BE49-F238E27FC236}">
                        <a16:creationId xmlns:a16="http://schemas.microsoft.com/office/drawing/2014/main" id="{E524C637-FFBE-4C78-85C1-FCD3493A0500}"/>
                      </a:ext>
                    </a:extLst>
                  </p:cNvPr>
                  <p:cNvSpPr/>
                  <p:nvPr/>
                </p:nvSpPr>
                <p:spPr>
                  <a:xfrm>
                    <a:off x="2761251" y="1524527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02" name="楕円 601">
                    <a:extLst>
                      <a:ext uri="{FF2B5EF4-FFF2-40B4-BE49-F238E27FC236}">
                        <a16:creationId xmlns:a16="http://schemas.microsoft.com/office/drawing/2014/main" id="{B29091AD-2063-4351-A0B4-C2356A09CDC4}"/>
                      </a:ext>
                    </a:extLst>
                  </p:cNvPr>
                  <p:cNvSpPr/>
                  <p:nvPr/>
                </p:nvSpPr>
                <p:spPr>
                  <a:xfrm>
                    <a:off x="3033531" y="1524527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03" name="楕円 602">
                    <a:extLst>
                      <a:ext uri="{FF2B5EF4-FFF2-40B4-BE49-F238E27FC236}">
                        <a16:creationId xmlns:a16="http://schemas.microsoft.com/office/drawing/2014/main" id="{4B1A5163-5898-4907-8D76-16D054E17A54}"/>
                      </a:ext>
                    </a:extLst>
                  </p:cNvPr>
                  <p:cNvSpPr/>
                  <p:nvPr/>
                </p:nvSpPr>
                <p:spPr>
                  <a:xfrm>
                    <a:off x="2622496" y="1666580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04" name="楕円 603">
                    <a:extLst>
                      <a:ext uri="{FF2B5EF4-FFF2-40B4-BE49-F238E27FC236}">
                        <a16:creationId xmlns:a16="http://schemas.microsoft.com/office/drawing/2014/main" id="{E11B6E34-4B37-46AB-AB48-5AF655B47B17}"/>
                      </a:ext>
                    </a:extLst>
                  </p:cNvPr>
                  <p:cNvSpPr/>
                  <p:nvPr/>
                </p:nvSpPr>
                <p:spPr>
                  <a:xfrm>
                    <a:off x="2903787" y="1666580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05" name="楕円 604">
                    <a:extLst>
                      <a:ext uri="{FF2B5EF4-FFF2-40B4-BE49-F238E27FC236}">
                        <a16:creationId xmlns:a16="http://schemas.microsoft.com/office/drawing/2014/main" id="{31532B5A-62B1-4450-93F8-3E7D044CC9E6}"/>
                      </a:ext>
                    </a:extLst>
                  </p:cNvPr>
                  <p:cNvSpPr/>
                  <p:nvPr/>
                </p:nvSpPr>
                <p:spPr>
                  <a:xfrm>
                    <a:off x="2484825" y="1814876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06" name="楕円 605">
                    <a:extLst>
                      <a:ext uri="{FF2B5EF4-FFF2-40B4-BE49-F238E27FC236}">
                        <a16:creationId xmlns:a16="http://schemas.microsoft.com/office/drawing/2014/main" id="{0290D5E8-3223-48D4-8AED-DC8485893784}"/>
                      </a:ext>
                    </a:extLst>
                  </p:cNvPr>
                  <p:cNvSpPr/>
                  <p:nvPr/>
                </p:nvSpPr>
                <p:spPr>
                  <a:xfrm>
                    <a:off x="2761251" y="1814876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07" name="楕円 606">
                    <a:extLst>
                      <a:ext uri="{FF2B5EF4-FFF2-40B4-BE49-F238E27FC236}">
                        <a16:creationId xmlns:a16="http://schemas.microsoft.com/office/drawing/2014/main" id="{E43C7249-F185-4563-8CAA-62DD0F758505}"/>
                      </a:ext>
                    </a:extLst>
                  </p:cNvPr>
                  <p:cNvSpPr/>
                  <p:nvPr/>
                </p:nvSpPr>
                <p:spPr>
                  <a:xfrm>
                    <a:off x="3033531" y="1814876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550" name="フリーフォーム: 図形 549">
                  <a:extLst>
                    <a:ext uri="{FF2B5EF4-FFF2-40B4-BE49-F238E27FC236}">
                      <a16:creationId xmlns:a16="http://schemas.microsoft.com/office/drawing/2014/main" id="{B37F4479-4C30-458D-8495-AE0B31F12FBC}"/>
                    </a:ext>
                  </a:extLst>
                </p:cNvPr>
                <p:cNvSpPr/>
                <p:nvPr/>
              </p:nvSpPr>
              <p:spPr>
                <a:xfrm rot="15949535">
                  <a:off x="4835861" y="5372691"/>
                  <a:ext cx="401036" cy="543260"/>
                </a:xfrm>
                <a:custGeom>
                  <a:avLst/>
                  <a:gdLst>
                    <a:gd name="connsiteX0" fmla="*/ 0 w 481263"/>
                    <a:gd name="connsiteY0" fmla="*/ 1212783 h 1212783"/>
                    <a:gd name="connsiteX1" fmla="*/ 19251 w 481263"/>
                    <a:gd name="connsiteY1" fmla="*/ 741145 h 1212783"/>
                    <a:gd name="connsiteX2" fmla="*/ 250257 w 481263"/>
                    <a:gd name="connsiteY2" fmla="*/ 606391 h 1212783"/>
                    <a:gd name="connsiteX3" fmla="*/ 240632 w 481263"/>
                    <a:gd name="connsiteY3" fmla="*/ 375385 h 1212783"/>
                    <a:gd name="connsiteX4" fmla="*/ 481263 w 481263"/>
                    <a:gd name="connsiteY4" fmla="*/ 202130 h 1212783"/>
                    <a:gd name="connsiteX5" fmla="*/ 433137 w 481263"/>
                    <a:gd name="connsiteY5" fmla="*/ 0 h 121278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81263" h="1212783">
                      <a:moveTo>
                        <a:pt x="0" y="1212783"/>
                      </a:moveTo>
                      <a:lnTo>
                        <a:pt x="19251" y="741145"/>
                      </a:lnTo>
                      <a:lnTo>
                        <a:pt x="250257" y="606391"/>
                      </a:lnTo>
                      <a:lnTo>
                        <a:pt x="240632" y="375385"/>
                      </a:lnTo>
                      <a:lnTo>
                        <a:pt x="481263" y="202130"/>
                      </a:lnTo>
                      <a:lnTo>
                        <a:pt x="433137" y="0"/>
                      </a:lnTo>
                    </a:path>
                  </a:pathLst>
                </a:custGeom>
                <a:noFill/>
                <a:ln w="635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grpSp>
              <p:nvGrpSpPr>
                <p:cNvPr id="551" name="グループ化 550">
                  <a:extLst>
                    <a:ext uri="{FF2B5EF4-FFF2-40B4-BE49-F238E27FC236}">
                      <a16:creationId xmlns:a16="http://schemas.microsoft.com/office/drawing/2014/main" id="{D6B38D19-7561-4729-B6E9-6048A9A732F3}"/>
                    </a:ext>
                  </a:extLst>
                </p:cNvPr>
                <p:cNvGrpSpPr/>
                <p:nvPr/>
              </p:nvGrpSpPr>
              <p:grpSpPr>
                <a:xfrm rot="18529711">
                  <a:off x="4722826" y="5544922"/>
                  <a:ext cx="637051" cy="189665"/>
                  <a:chOff x="385804" y="1094031"/>
                  <a:chExt cx="2949449" cy="878113"/>
                </a:xfrm>
              </p:grpSpPr>
              <p:sp>
                <p:nvSpPr>
                  <p:cNvPr id="552" name="フローチャート: 端子 551">
                    <a:extLst>
                      <a:ext uri="{FF2B5EF4-FFF2-40B4-BE49-F238E27FC236}">
                        <a16:creationId xmlns:a16="http://schemas.microsoft.com/office/drawing/2014/main" id="{A1066314-F5D2-4815-BD46-5FFCE84FB957}"/>
                      </a:ext>
                    </a:extLst>
                  </p:cNvPr>
                  <p:cNvSpPr/>
                  <p:nvPr/>
                </p:nvSpPr>
                <p:spPr>
                  <a:xfrm>
                    <a:off x="385804" y="1094031"/>
                    <a:ext cx="2949449" cy="878113"/>
                  </a:xfrm>
                  <a:prstGeom prst="flowChartTerminator">
                    <a:avLst/>
                  </a:pr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553" name="四角形: 角を丸くする 552">
                    <a:extLst>
                      <a:ext uri="{FF2B5EF4-FFF2-40B4-BE49-F238E27FC236}">
                        <a16:creationId xmlns:a16="http://schemas.microsoft.com/office/drawing/2014/main" id="{C28B7CAB-254B-4076-A76D-E9BD0A9FF08D}"/>
                      </a:ext>
                    </a:extLst>
                  </p:cNvPr>
                  <p:cNvSpPr/>
                  <p:nvPr/>
                </p:nvSpPr>
                <p:spPr>
                  <a:xfrm>
                    <a:off x="1369756" y="1167112"/>
                    <a:ext cx="981545" cy="720022"/>
                  </a:xfrm>
                  <a:prstGeom prst="roundRect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54" name="楕円 553">
                    <a:extLst>
                      <a:ext uri="{FF2B5EF4-FFF2-40B4-BE49-F238E27FC236}">
                        <a16:creationId xmlns:a16="http://schemas.microsoft.com/office/drawing/2014/main" id="{AB1A1743-2226-42EF-81E0-DD5A0138C417}"/>
                      </a:ext>
                    </a:extLst>
                  </p:cNvPr>
                  <p:cNvSpPr/>
                  <p:nvPr/>
                </p:nvSpPr>
                <p:spPr>
                  <a:xfrm>
                    <a:off x="700677" y="1251758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55" name="楕円 554">
                    <a:extLst>
                      <a:ext uri="{FF2B5EF4-FFF2-40B4-BE49-F238E27FC236}">
                        <a16:creationId xmlns:a16="http://schemas.microsoft.com/office/drawing/2014/main" id="{6494F331-FA47-4840-BCC3-77C7DF136552}"/>
                      </a:ext>
                    </a:extLst>
                  </p:cNvPr>
                  <p:cNvSpPr/>
                  <p:nvPr/>
                </p:nvSpPr>
                <p:spPr>
                  <a:xfrm>
                    <a:off x="977103" y="1251758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56" name="楕円 555">
                    <a:extLst>
                      <a:ext uri="{FF2B5EF4-FFF2-40B4-BE49-F238E27FC236}">
                        <a16:creationId xmlns:a16="http://schemas.microsoft.com/office/drawing/2014/main" id="{6C932281-6F30-4C65-B28D-4363E634E1EA}"/>
                      </a:ext>
                    </a:extLst>
                  </p:cNvPr>
                  <p:cNvSpPr/>
                  <p:nvPr/>
                </p:nvSpPr>
                <p:spPr>
                  <a:xfrm>
                    <a:off x="1249383" y="1251758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57" name="楕円 556">
                    <a:extLst>
                      <a:ext uri="{FF2B5EF4-FFF2-40B4-BE49-F238E27FC236}">
                        <a16:creationId xmlns:a16="http://schemas.microsoft.com/office/drawing/2014/main" id="{4E6C3351-BF8A-4BD1-8E1F-A3FBF3144A69}"/>
                      </a:ext>
                    </a:extLst>
                  </p:cNvPr>
                  <p:cNvSpPr/>
                  <p:nvPr/>
                </p:nvSpPr>
                <p:spPr>
                  <a:xfrm>
                    <a:off x="838348" y="1393811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58" name="楕円 557">
                    <a:extLst>
                      <a:ext uri="{FF2B5EF4-FFF2-40B4-BE49-F238E27FC236}">
                        <a16:creationId xmlns:a16="http://schemas.microsoft.com/office/drawing/2014/main" id="{7E2B4260-8C5E-4411-837A-9F44323B444F}"/>
                      </a:ext>
                    </a:extLst>
                  </p:cNvPr>
                  <p:cNvSpPr/>
                  <p:nvPr/>
                </p:nvSpPr>
                <p:spPr>
                  <a:xfrm>
                    <a:off x="1119639" y="1393811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59" name="楕円 558">
                    <a:extLst>
                      <a:ext uri="{FF2B5EF4-FFF2-40B4-BE49-F238E27FC236}">
                        <a16:creationId xmlns:a16="http://schemas.microsoft.com/office/drawing/2014/main" id="{115FF6B9-E345-4E8A-8B9D-F9F55412DFC7}"/>
                      </a:ext>
                    </a:extLst>
                  </p:cNvPr>
                  <p:cNvSpPr/>
                  <p:nvPr/>
                </p:nvSpPr>
                <p:spPr>
                  <a:xfrm>
                    <a:off x="700677" y="1524527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60" name="楕円 559">
                    <a:extLst>
                      <a:ext uri="{FF2B5EF4-FFF2-40B4-BE49-F238E27FC236}">
                        <a16:creationId xmlns:a16="http://schemas.microsoft.com/office/drawing/2014/main" id="{4F8F1F48-01A4-449C-9CD6-F9E27881B7E3}"/>
                      </a:ext>
                    </a:extLst>
                  </p:cNvPr>
                  <p:cNvSpPr/>
                  <p:nvPr/>
                </p:nvSpPr>
                <p:spPr>
                  <a:xfrm>
                    <a:off x="977103" y="1524527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61" name="楕円 560">
                    <a:extLst>
                      <a:ext uri="{FF2B5EF4-FFF2-40B4-BE49-F238E27FC236}">
                        <a16:creationId xmlns:a16="http://schemas.microsoft.com/office/drawing/2014/main" id="{226F2D2C-8891-42E1-BAAC-33EDAB1A9F97}"/>
                      </a:ext>
                    </a:extLst>
                  </p:cNvPr>
                  <p:cNvSpPr/>
                  <p:nvPr/>
                </p:nvSpPr>
                <p:spPr>
                  <a:xfrm>
                    <a:off x="1249383" y="1524527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62" name="楕円 561">
                    <a:extLst>
                      <a:ext uri="{FF2B5EF4-FFF2-40B4-BE49-F238E27FC236}">
                        <a16:creationId xmlns:a16="http://schemas.microsoft.com/office/drawing/2014/main" id="{1D3E10BB-1BDA-4FFE-A3E2-D80DB57391E1}"/>
                      </a:ext>
                    </a:extLst>
                  </p:cNvPr>
                  <p:cNvSpPr/>
                  <p:nvPr/>
                </p:nvSpPr>
                <p:spPr>
                  <a:xfrm>
                    <a:off x="838348" y="1666580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63" name="楕円 562">
                    <a:extLst>
                      <a:ext uri="{FF2B5EF4-FFF2-40B4-BE49-F238E27FC236}">
                        <a16:creationId xmlns:a16="http://schemas.microsoft.com/office/drawing/2014/main" id="{9A3ABDFF-2935-45E9-B249-3B526A9EFA62}"/>
                      </a:ext>
                    </a:extLst>
                  </p:cNvPr>
                  <p:cNvSpPr/>
                  <p:nvPr/>
                </p:nvSpPr>
                <p:spPr>
                  <a:xfrm>
                    <a:off x="1119639" y="1666580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64" name="楕円 563">
                    <a:extLst>
                      <a:ext uri="{FF2B5EF4-FFF2-40B4-BE49-F238E27FC236}">
                        <a16:creationId xmlns:a16="http://schemas.microsoft.com/office/drawing/2014/main" id="{E852F872-99B4-4ED8-80EB-E37A69EFCCB0}"/>
                      </a:ext>
                    </a:extLst>
                  </p:cNvPr>
                  <p:cNvSpPr/>
                  <p:nvPr/>
                </p:nvSpPr>
                <p:spPr>
                  <a:xfrm>
                    <a:off x="700677" y="1814876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65" name="楕円 564">
                    <a:extLst>
                      <a:ext uri="{FF2B5EF4-FFF2-40B4-BE49-F238E27FC236}">
                        <a16:creationId xmlns:a16="http://schemas.microsoft.com/office/drawing/2014/main" id="{B02E2E95-F9A9-4251-91AB-0E44F77DF499}"/>
                      </a:ext>
                    </a:extLst>
                  </p:cNvPr>
                  <p:cNvSpPr/>
                  <p:nvPr/>
                </p:nvSpPr>
                <p:spPr>
                  <a:xfrm>
                    <a:off x="977103" y="1814876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66" name="楕円 565">
                    <a:extLst>
                      <a:ext uri="{FF2B5EF4-FFF2-40B4-BE49-F238E27FC236}">
                        <a16:creationId xmlns:a16="http://schemas.microsoft.com/office/drawing/2014/main" id="{C05FF598-A2BE-42EB-962F-C64C1662CF82}"/>
                      </a:ext>
                    </a:extLst>
                  </p:cNvPr>
                  <p:cNvSpPr/>
                  <p:nvPr/>
                </p:nvSpPr>
                <p:spPr>
                  <a:xfrm>
                    <a:off x="1249383" y="1814876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67" name="楕円 566">
                    <a:extLst>
                      <a:ext uri="{FF2B5EF4-FFF2-40B4-BE49-F238E27FC236}">
                        <a16:creationId xmlns:a16="http://schemas.microsoft.com/office/drawing/2014/main" id="{C10F97E5-FFA0-478D-841B-6D324F40E632}"/>
                      </a:ext>
                    </a:extLst>
                  </p:cNvPr>
                  <p:cNvSpPr/>
                  <p:nvPr/>
                </p:nvSpPr>
                <p:spPr>
                  <a:xfrm>
                    <a:off x="2484825" y="1251758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68" name="楕円 567">
                    <a:extLst>
                      <a:ext uri="{FF2B5EF4-FFF2-40B4-BE49-F238E27FC236}">
                        <a16:creationId xmlns:a16="http://schemas.microsoft.com/office/drawing/2014/main" id="{0F11924E-C2E1-4620-9DCA-6403608EA38A}"/>
                      </a:ext>
                    </a:extLst>
                  </p:cNvPr>
                  <p:cNvSpPr/>
                  <p:nvPr/>
                </p:nvSpPr>
                <p:spPr>
                  <a:xfrm>
                    <a:off x="2761251" y="1251758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69" name="楕円 568">
                    <a:extLst>
                      <a:ext uri="{FF2B5EF4-FFF2-40B4-BE49-F238E27FC236}">
                        <a16:creationId xmlns:a16="http://schemas.microsoft.com/office/drawing/2014/main" id="{46CAC941-C31C-44FA-8619-07FA95F7DA5A}"/>
                      </a:ext>
                    </a:extLst>
                  </p:cNvPr>
                  <p:cNvSpPr/>
                  <p:nvPr/>
                </p:nvSpPr>
                <p:spPr>
                  <a:xfrm>
                    <a:off x="3033531" y="1251758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70" name="楕円 569">
                    <a:extLst>
                      <a:ext uri="{FF2B5EF4-FFF2-40B4-BE49-F238E27FC236}">
                        <a16:creationId xmlns:a16="http://schemas.microsoft.com/office/drawing/2014/main" id="{48EAB6D6-4C16-40EA-8597-13197ADD8E8E}"/>
                      </a:ext>
                    </a:extLst>
                  </p:cNvPr>
                  <p:cNvSpPr/>
                  <p:nvPr/>
                </p:nvSpPr>
                <p:spPr>
                  <a:xfrm>
                    <a:off x="2622496" y="1393811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71" name="楕円 570">
                    <a:extLst>
                      <a:ext uri="{FF2B5EF4-FFF2-40B4-BE49-F238E27FC236}">
                        <a16:creationId xmlns:a16="http://schemas.microsoft.com/office/drawing/2014/main" id="{25C835B4-19BF-455A-9F49-2E26E647C606}"/>
                      </a:ext>
                    </a:extLst>
                  </p:cNvPr>
                  <p:cNvSpPr/>
                  <p:nvPr/>
                </p:nvSpPr>
                <p:spPr>
                  <a:xfrm>
                    <a:off x="2903787" y="1393811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72" name="楕円 571">
                    <a:extLst>
                      <a:ext uri="{FF2B5EF4-FFF2-40B4-BE49-F238E27FC236}">
                        <a16:creationId xmlns:a16="http://schemas.microsoft.com/office/drawing/2014/main" id="{5712DDCD-BA8B-4F7C-BE25-54486027F3DF}"/>
                      </a:ext>
                    </a:extLst>
                  </p:cNvPr>
                  <p:cNvSpPr/>
                  <p:nvPr/>
                </p:nvSpPr>
                <p:spPr>
                  <a:xfrm>
                    <a:off x="2484825" y="1524527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73" name="楕円 572">
                    <a:extLst>
                      <a:ext uri="{FF2B5EF4-FFF2-40B4-BE49-F238E27FC236}">
                        <a16:creationId xmlns:a16="http://schemas.microsoft.com/office/drawing/2014/main" id="{A2888C8E-FF87-40BB-A61D-D9F4FE5BEBA2}"/>
                      </a:ext>
                    </a:extLst>
                  </p:cNvPr>
                  <p:cNvSpPr/>
                  <p:nvPr/>
                </p:nvSpPr>
                <p:spPr>
                  <a:xfrm>
                    <a:off x="2761251" y="1524527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74" name="楕円 573">
                    <a:extLst>
                      <a:ext uri="{FF2B5EF4-FFF2-40B4-BE49-F238E27FC236}">
                        <a16:creationId xmlns:a16="http://schemas.microsoft.com/office/drawing/2014/main" id="{CEB5354D-1795-4F1F-9430-3122BE0A01DB}"/>
                      </a:ext>
                    </a:extLst>
                  </p:cNvPr>
                  <p:cNvSpPr/>
                  <p:nvPr/>
                </p:nvSpPr>
                <p:spPr>
                  <a:xfrm>
                    <a:off x="3033531" y="1524527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75" name="楕円 574">
                    <a:extLst>
                      <a:ext uri="{FF2B5EF4-FFF2-40B4-BE49-F238E27FC236}">
                        <a16:creationId xmlns:a16="http://schemas.microsoft.com/office/drawing/2014/main" id="{217393DA-E108-4296-9247-30E1403644D8}"/>
                      </a:ext>
                    </a:extLst>
                  </p:cNvPr>
                  <p:cNvSpPr/>
                  <p:nvPr/>
                </p:nvSpPr>
                <p:spPr>
                  <a:xfrm>
                    <a:off x="2622496" y="1666580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76" name="楕円 575">
                    <a:extLst>
                      <a:ext uri="{FF2B5EF4-FFF2-40B4-BE49-F238E27FC236}">
                        <a16:creationId xmlns:a16="http://schemas.microsoft.com/office/drawing/2014/main" id="{376CB701-4EDC-42CF-A305-036ADEF7C6A7}"/>
                      </a:ext>
                    </a:extLst>
                  </p:cNvPr>
                  <p:cNvSpPr/>
                  <p:nvPr/>
                </p:nvSpPr>
                <p:spPr>
                  <a:xfrm>
                    <a:off x="2903787" y="1666580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77" name="楕円 576">
                    <a:extLst>
                      <a:ext uri="{FF2B5EF4-FFF2-40B4-BE49-F238E27FC236}">
                        <a16:creationId xmlns:a16="http://schemas.microsoft.com/office/drawing/2014/main" id="{5527612E-A542-4E6D-83E1-25F0F65703FA}"/>
                      </a:ext>
                    </a:extLst>
                  </p:cNvPr>
                  <p:cNvSpPr/>
                  <p:nvPr/>
                </p:nvSpPr>
                <p:spPr>
                  <a:xfrm>
                    <a:off x="2484825" y="1814876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78" name="楕円 577">
                    <a:extLst>
                      <a:ext uri="{FF2B5EF4-FFF2-40B4-BE49-F238E27FC236}">
                        <a16:creationId xmlns:a16="http://schemas.microsoft.com/office/drawing/2014/main" id="{06C1313B-C134-4899-80BB-927FFF34F1FD}"/>
                      </a:ext>
                    </a:extLst>
                  </p:cNvPr>
                  <p:cNvSpPr/>
                  <p:nvPr/>
                </p:nvSpPr>
                <p:spPr>
                  <a:xfrm>
                    <a:off x="2761251" y="1814876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79" name="楕円 578">
                    <a:extLst>
                      <a:ext uri="{FF2B5EF4-FFF2-40B4-BE49-F238E27FC236}">
                        <a16:creationId xmlns:a16="http://schemas.microsoft.com/office/drawing/2014/main" id="{4430A9C0-30EC-4FC3-A5C5-75B93DBD072E}"/>
                      </a:ext>
                    </a:extLst>
                  </p:cNvPr>
                  <p:cNvSpPr/>
                  <p:nvPr/>
                </p:nvSpPr>
                <p:spPr>
                  <a:xfrm>
                    <a:off x="3033531" y="1814876"/>
                    <a:ext cx="45720" cy="45720"/>
                  </a:xfrm>
                  <a:prstGeom prst="ellipse">
                    <a:avLst/>
                  </a:prstGeom>
                  <a:solidFill>
                    <a:srgbClr val="FFE8B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cxnSp>
            <p:nvCxnSpPr>
              <p:cNvPr id="542" name="直線コネクタ 541">
                <a:extLst>
                  <a:ext uri="{FF2B5EF4-FFF2-40B4-BE49-F238E27FC236}">
                    <a16:creationId xmlns:a16="http://schemas.microsoft.com/office/drawing/2014/main" id="{7659AAEB-F9D8-4DC6-9B2A-6F4AC5E08AF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922713" y="3837676"/>
                <a:ext cx="1949447" cy="171360"/>
              </a:xfrm>
              <a:prstGeom prst="line">
                <a:avLst/>
              </a:prstGeom>
              <a:ln w="19050" cap="rnd">
                <a:solidFill>
                  <a:srgbClr val="A3A3A3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3" name="正方形/長方形 3">
                <a:extLst>
                  <a:ext uri="{FF2B5EF4-FFF2-40B4-BE49-F238E27FC236}">
                    <a16:creationId xmlns:a16="http://schemas.microsoft.com/office/drawing/2014/main" id="{F86275BD-ECF7-41A4-ACD1-5B880F9C596D}"/>
                  </a:ext>
                </a:extLst>
              </p:cNvPr>
              <p:cNvSpPr/>
              <p:nvPr/>
            </p:nvSpPr>
            <p:spPr>
              <a:xfrm rot="336668">
                <a:off x="3254691" y="4041672"/>
                <a:ext cx="1526495" cy="1571166"/>
              </a:xfrm>
              <a:custGeom>
                <a:avLst/>
                <a:gdLst>
                  <a:gd name="connsiteX0" fmla="*/ 0 w 1371597"/>
                  <a:gd name="connsiteY0" fmla="*/ 0 h 1394472"/>
                  <a:gd name="connsiteX1" fmla="*/ 1371597 w 1371597"/>
                  <a:gd name="connsiteY1" fmla="*/ 0 h 1394472"/>
                  <a:gd name="connsiteX2" fmla="*/ 1371597 w 1371597"/>
                  <a:gd name="connsiteY2" fmla="*/ 1394472 h 1394472"/>
                  <a:gd name="connsiteX3" fmla="*/ 0 w 1371597"/>
                  <a:gd name="connsiteY3" fmla="*/ 1394472 h 1394472"/>
                  <a:gd name="connsiteX4" fmla="*/ 0 w 1371597"/>
                  <a:gd name="connsiteY4" fmla="*/ 0 h 1394472"/>
                  <a:gd name="connsiteX0" fmla="*/ 0 w 1371597"/>
                  <a:gd name="connsiteY0" fmla="*/ 36560 h 1431032"/>
                  <a:gd name="connsiteX1" fmla="*/ 1276125 w 1371597"/>
                  <a:gd name="connsiteY1" fmla="*/ 0 h 1431032"/>
                  <a:gd name="connsiteX2" fmla="*/ 1371597 w 1371597"/>
                  <a:gd name="connsiteY2" fmla="*/ 1431032 h 1431032"/>
                  <a:gd name="connsiteX3" fmla="*/ 0 w 1371597"/>
                  <a:gd name="connsiteY3" fmla="*/ 1431032 h 1431032"/>
                  <a:gd name="connsiteX4" fmla="*/ 0 w 1371597"/>
                  <a:gd name="connsiteY4" fmla="*/ 36560 h 1431032"/>
                  <a:gd name="connsiteX0" fmla="*/ 0 w 1371597"/>
                  <a:gd name="connsiteY0" fmla="*/ 36560 h 1431032"/>
                  <a:gd name="connsiteX1" fmla="*/ 1276125 w 1371597"/>
                  <a:gd name="connsiteY1" fmla="*/ 0 h 1431032"/>
                  <a:gd name="connsiteX2" fmla="*/ 1371597 w 1371597"/>
                  <a:gd name="connsiteY2" fmla="*/ 1431032 h 1431032"/>
                  <a:gd name="connsiteX3" fmla="*/ 101113 w 1371597"/>
                  <a:gd name="connsiteY3" fmla="*/ 1421098 h 1431032"/>
                  <a:gd name="connsiteX4" fmla="*/ 0 w 1371597"/>
                  <a:gd name="connsiteY4" fmla="*/ 36560 h 1431032"/>
                  <a:gd name="connsiteX0" fmla="*/ 0 w 1371597"/>
                  <a:gd name="connsiteY0" fmla="*/ 36560 h 1431032"/>
                  <a:gd name="connsiteX1" fmla="*/ 1276125 w 1371597"/>
                  <a:gd name="connsiteY1" fmla="*/ 0 h 1431032"/>
                  <a:gd name="connsiteX2" fmla="*/ 1371597 w 1371597"/>
                  <a:gd name="connsiteY2" fmla="*/ 1431032 h 1431032"/>
                  <a:gd name="connsiteX3" fmla="*/ 126391 w 1371597"/>
                  <a:gd name="connsiteY3" fmla="*/ 1418614 h 1431032"/>
                  <a:gd name="connsiteX4" fmla="*/ 0 w 1371597"/>
                  <a:gd name="connsiteY4" fmla="*/ 36560 h 1431032"/>
                  <a:gd name="connsiteX0" fmla="*/ 0 w 1369113"/>
                  <a:gd name="connsiteY0" fmla="*/ 36560 h 1418614"/>
                  <a:gd name="connsiteX1" fmla="*/ 1276125 w 1369113"/>
                  <a:gd name="connsiteY1" fmla="*/ 0 h 1418614"/>
                  <a:gd name="connsiteX2" fmla="*/ 1369113 w 1369113"/>
                  <a:gd name="connsiteY2" fmla="*/ 1405754 h 1418614"/>
                  <a:gd name="connsiteX3" fmla="*/ 126391 w 1369113"/>
                  <a:gd name="connsiteY3" fmla="*/ 1418614 h 1418614"/>
                  <a:gd name="connsiteX4" fmla="*/ 0 w 1369113"/>
                  <a:gd name="connsiteY4" fmla="*/ 36560 h 1418614"/>
                  <a:gd name="connsiteX0" fmla="*/ 0 w 1519020"/>
                  <a:gd name="connsiteY0" fmla="*/ 36560 h 1418614"/>
                  <a:gd name="connsiteX1" fmla="*/ 1276125 w 1519020"/>
                  <a:gd name="connsiteY1" fmla="*/ 0 h 1418614"/>
                  <a:gd name="connsiteX2" fmla="*/ 1519020 w 1519020"/>
                  <a:gd name="connsiteY2" fmla="*/ 710653 h 1418614"/>
                  <a:gd name="connsiteX3" fmla="*/ 1369113 w 1519020"/>
                  <a:gd name="connsiteY3" fmla="*/ 1405754 h 1418614"/>
                  <a:gd name="connsiteX4" fmla="*/ 126391 w 1519020"/>
                  <a:gd name="connsiteY4" fmla="*/ 1418614 h 1418614"/>
                  <a:gd name="connsiteX5" fmla="*/ 0 w 1519020"/>
                  <a:gd name="connsiteY5" fmla="*/ 36560 h 1418614"/>
                  <a:gd name="connsiteX0" fmla="*/ 0 w 1519020"/>
                  <a:gd name="connsiteY0" fmla="*/ 36560 h 1418614"/>
                  <a:gd name="connsiteX1" fmla="*/ 1276125 w 1519020"/>
                  <a:gd name="connsiteY1" fmla="*/ 0 h 1418614"/>
                  <a:gd name="connsiteX2" fmla="*/ 1519020 w 1519020"/>
                  <a:gd name="connsiteY2" fmla="*/ 710653 h 1418614"/>
                  <a:gd name="connsiteX3" fmla="*/ 1369113 w 1519020"/>
                  <a:gd name="connsiteY3" fmla="*/ 1405754 h 1418614"/>
                  <a:gd name="connsiteX4" fmla="*/ 126391 w 1519020"/>
                  <a:gd name="connsiteY4" fmla="*/ 1418614 h 1418614"/>
                  <a:gd name="connsiteX5" fmla="*/ 299453 w 1519020"/>
                  <a:gd name="connsiteY5" fmla="*/ 766666 h 1418614"/>
                  <a:gd name="connsiteX6" fmla="*/ 0 w 1519020"/>
                  <a:gd name="connsiteY6" fmla="*/ 36560 h 1418614"/>
                  <a:gd name="connsiteX0" fmla="*/ 0 w 1519020"/>
                  <a:gd name="connsiteY0" fmla="*/ 189108 h 1571162"/>
                  <a:gd name="connsiteX1" fmla="*/ 1192227 w 1519020"/>
                  <a:gd name="connsiteY1" fmla="*/ 0 h 1571162"/>
                  <a:gd name="connsiteX2" fmla="*/ 1519020 w 1519020"/>
                  <a:gd name="connsiteY2" fmla="*/ 863201 h 1571162"/>
                  <a:gd name="connsiteX3" fmla="*/ 1369113 w 1519020"/>
                  <a:gd name="connsiteY3" fmla="*/ 1558302 h 1571162"/>
                  <a:gd name="connsiteX4" fmla="*/ 126391 w 1519020"/>
                  <a:gd name="connsiteY4" fmla="*/ 1571162 h 1571162"/>
                  <a:gd name="connsiteX5" fmla="*/ 299453 w 1519020"/>
                  <a:gd name="connsiteY5" fmla="*/ 919214 h 1571162"/>
                  <a:gd name="connsiteX6" fmla="*/ 0 w 1519020"/>
                  <a:gd name="connsiteY6" fmla="*/ 189108 h 1571162"/>
                  <a:gd name="connsiteX0" fmla="*/ 0 w 1506701"/>
                  <a:gd name="connsiteY0" fmla="*/ 189108 h 1571162"/>
                  <a:gd name="connsiteX1" fmla="*/ 1192227 w 1506701"/>
                  <a:gd name="connsiteY1" fmla="*/ 0 h 1571162"/>
                  <a:gd name="connsiteX2" fmla="*/ 1506701 w 1506701"/>
                  <a:gd name="connsiteY2" fmla="*/ 971605 h 1571162"/>
                  <a:gd name="connsiteX3" fmla="*/ 1369113 w 1506701"/>
                  <a:gd name="connsiteY3" fmla="*/ 1558302 h 1571162"/>
                  <a:gd name="connsiteX4" fmla="*/ 126391 w 1506701"/>
                  <a:gd name="connsiteY4" fmla="*/ 1571162 h 1571162"/>
                  <a:gd name="connsiteX5" fmla="*/ 299453 w 1506701"/>
                  <a:gd name="connsiteY5" fmla="*/ 919214 h 1571162"/>
                  <a:gd name="connsiteX6" fmla="*/ 0 w 1506701"/>
                  <a:gd name="connsiteY6" fmla="*/ 189108 h 1571162"/>
                  <a:gd name="connsiteX0" fmla="*/ 0 w 1539403"/>
                  <a:gd name="connsiteY0" fmla="*/ 189108 h 1571162"/>
                  <a:gd name="connsiteX1" fmla="*/ 1192227 w 1539403"/>
                  <a:gd name="connsiteY1" fmla="*/ 0 h 1571162"/>
                  <a:gd name="connsiteX2" fmla="*/ 1539403 w 1539403"/>
                  <a:gd name="connsiteY2" fmla="*/ 914796 h 1571162"/>
                  <a:gd name="connsiteX3" fmla="*/ 1369113 w 1539403"/>
                  <a:gd name="connsiteY3" fmla="*/ 1558302 h 1571162"/>
                  <a:gd name="connsiteX4" fmla="*/ 126391 w 1539403"/>
                  <a:gd name="connsiteY4" fmla="*/ 1571162 h 1571162"/>
                  <a:gd name="connsiteX5" fmla="*/ 299453 w 1539403"/>
                  <a:gd name="connsiteY5" fmla="*/ 919214 h 1571162"/>
                  <a:gd name="connsiteX6" fmla="*/ 0 w 1539403"/>
                  <a:gd name="connsiteY6" fmla="*/ 189108 h 1571162"/>
                  <a:gd name="connsiteX0" fmla="*/ 0 w 1540143"/>
                  <a:gd name="connsiteY0" fmla="*/ 189108 h 1571162"/>
                  <a:gd name="connsiteX1" fmla="*/ 1192227 w 1540143"/>
                  <a:gd name="connsiteY1" fmla="*/ 0 h 1571162"/>
                  <a:gd name="connsiteX2" fmla="*/ 1539403 w 1540143"/>
                  <a:gd name="connsiteY2" fmla="*/ 914796 h 1571162"/>
                  <a:gd name="connsiteX3" fmla="*/ 1369113 w 1540143"/>
                  <a:gd name="connsiteY3" fmla="*/ 1558302 h 1571162"/>
                  <a:gd name="connsiteX4" fmla="*/ 126391 w 1540143"/>
                  <a:gd name="connsiteY4" fmla="*/ 1571162 h 1571162"/>
                  <a:gd name="connsiteX5" fmla="*/ 299453 w 1540143"/>
                  <a:gd name="connsiteY5" fmla="*/ 919214 h 1571162"/>
                  <a:gd name="connsiteX6" fmla="*/ 0 w 1540143"/>
                  <a:gd name="connsiteY6" fmla="*/ 189108 h 1571162"/>
                  <a:gd name="connsiteX0" fmla="*/ 0 w 1526495"/>
                  <a:gd name="connsiteY0" fmla="*/ 189108 h 1571162"/>
                  <a:gd name="connsiteX1" fmla="*/ 1192227 w 1526495"/>
                  <a:gd name="connsiteY1" fmla="*/ 0 h 1571162"/>
                  <a:gd name="connsiteX2" fmla="*/ 1525726 w 1526495"/>
                  <a:gd name="connsiteY2" fmla="*/ 931453 h 1571162"/>
                  <a:gd name="connsiteX3" fmla="*/ 1369113 w 1526495"/>
                  <a:gd name="connsiteY3" fmla="*/ 1558302 h 1571162"/>
                  <a:gd name="connsiteX4" fmla="*/ 126391 w 1526495"/>
                  <a:gd name="connsiteY4" fmla="*/ 1571162 h 1571162"/>
                  <a:gd name="connsiteX5" fmla="*/ 299453 w 1526495"/>
                  <a:gd name="connsiteY5" fmla="*/ 919214 h 1571162"/>
                  <a:gd name="connsiteX6" fmla="*/ 0 w 1526495"/>
                  <a:gd name="connsiteY6" fmla="*/ 189108 h 15711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526495" h="1571162">
                    <a:moveTo>
                      <a:pt x="0" y="189108"/>
                    </a:moveTo>
                    <a:lnTo>
                      <a:pt x="1192227" y="0"/>
                    </a:lnTo>
                    <a:cubicBezTo>
                      <a:pt x="1204128" y="226655"/>
                      <a:pt x="1544771" y="785981"/>
                      <a:pt x="1525726" y="931453"/>
                    </a:cubicBezTo>
                    <a:lnTo>
                      <a:pt x="1369113" y="1558302"/>
                    </a:lnTo>
                    <a:lnTo>
                      <a:pt x="126391" y="1571162"/>
                    </a:lnTo>
                    <a:cubicBezTo>
                      <a:pt x="103823" y="1359604"/>
                      <a:pt x="322021" y="1130772"/>
                      <a:pt x="299453" y="919214"/>
                    </a:cubicBezTo>
                    <a:lnTo>
                      <a:pt x="0" y="189108"/>
                    </a:lnTo>
                    <a:close/>
                  </a:path>
                </a:pathLst>
              </a:custGeom>
              <a:solidFill>
                <a:srgbClr val="5B472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702" name="グループ化 701">
            <a:extLst>
              <a:ext uri="{FF2B5EF4-FFF2-40B4-BE49-F238E27FC236}">
                <a16:creationId xmlns:a16="http://schemas.microsoft.com/office/drawing/2014/main" id="{2BEAFA0F-52D0-4E33-83C1-F62183AC3981}"/>
              </a:ext>
            </a:extLst>
          </p:cNvPr>
          <p:cNvGrpSpPr/>
          <p:nvPr/>
        </p:nvGrpSpPr>
        <p:grpSpPr>
          <a:xfrm>
            <a:off x="1276727" y="1517146"/>
            <a:ext cx="862319" cy="592896"/>
            <a:chOff x="1964707" y="1376899"/>
            <a:chExt cx="6163274" cy="4237623"/>
          </a:xfrm>
        </p:grpSpPr>
        <p:sp>
          <p:nvSpPr>
            <p:cNvPr id="703" name="四角形: 角を丸くする 702">
              <a:extLst>
                <a:ext uri="{FF2B5EF4-FFF2-40B4-BE49-F238E27FC236}">
                  <a16:creationId xmlns:a16="http://schemas.microsoft.com/office/drawing/2014/main" id="{A23396C0-EA64-47A4-ADD2-01D1FB0A56D3}"/>
                </a:ext>
              </a:extLst>
            </p:cNvPr>
            <p:cNvSpPr/>
            <p:nvPr/>
          </p:nvSpPr>
          <p:spPr>
            <a:xfrm rot="5400000" flipH="1">
              <a:off x="4696907" y="2378645"/>
              <a:ext cx="45719" cy="295015"/>
            </a:xfrm>
            <a:prstGeom prst="roundRect">
              <a:avLst>
                <a:gd name="adj" fmla="val 12897"/>
              </a:avLst>
            </a:prstGeom>
            <a:solidFill>
              <a:schemeClr val="bg1">
                <a:lumMod val="50000"/>
              </a:schemeClr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704" name="グループ化 703">
              <a:extLst>
                <a:ext uri="{FF2B5EF4-FFF2-40B4-BE49-F238E27FC236}">
                  <a16:creationId xmlns:a16="http://schemas.microsoft.com/office/drawing/2014/main" id="{FF68AE86-2A05-43F4-B91B-2B6FB41CD50F}"/>
                </a:ext>
              </a:extLst>
            </p:cNvPr>
            <p:cNvGrpSpPr/>
            <p:nvPr/>
          </p:nvGrpSpPr>
          <p:grpSpPr>
            <a:xfrm>
              <a:off x="6477688" y="1601850"/>
              <a:ext cx="458208" cy="533202"/>
              <a:chOff x="6588524" y="-3080986"/>
              <a:chExt cx="458208" cy="533202"/>
            </a:xfrm>
          </p:grpSpPr>
          <p:sp>
            <p:nvSpPr>
              <p:cNvPr id="765" name="楕円 764">
                <a:extLst>
                  <a:ext uri="{FF2B5EF4-FFF2-40B4-BE49-F238E27FC236}">
                    <a16:creationId xmlns:a16="http://schemas.microsoft.com/office/drawing/2014/main" id="{8B3B4687-948C-4E62-8A5A-E1F87098E834}"/>
                  </a:ext>
                </a:extLst>
              </p:cNvPr>
              <p:cNvSpPr/>
              <p:nvPr/>
            </p:nvSpPr>
            <p:spPr>
              <a:xfrm rot="19961575" flipH="1">
                <a:off x="6588524" y="-3080986"/>
                <a:ext cx="223840" cy="306823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66" name="四角形: 角を丸くする 765">
                <a:extLst>
                  <a:ext uri="{FF2B5EF4-FFF2-40B4-BE49-F238E27FC236}">
                    <a16:creationId xmlns:a16="http://schemas.microsoft.com/office/drawing/2014/main" id="{361217BD-2338-4E53-8793-83D55A5E44DA}"/>
                  </a:ext>
                </a:extLst>
              </p:cNvPr>
              <p:cNvSpPr/>
              <p:nvPr/>
            </p:nvSpPr>
            <p:spPr>
              <a:xfrm rot="2546977" flipH="1">
                <a:off x="6814119" y="-3069184"/>
                <a:ext cx="49576" cy="166217"/>
              </a:xfrm>
              <a:prstGeom prst="roundRect">
                <a:avLst/>
              </a:prstGeom>
              <a:solidFill>
                <a:srgbClr val="595959"/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767" name="グループ化 766">
                <a:extLst>
                  <a:ext uri="{FF2B5EF4-FFF2-40B4-BE49-F238E27FC236}">
                    <a16:creationId xmlns:a16="http://schemas.microsoft.com/office/drawing/2014/main" id="{FA85BAC5-56E4-4179-8B83-DFE2D713012B}"/>
                  </a:ext>
                </a:extLst>
              </p:cNvPr>
              <p:cNvGrpSpPr/>
              <p:nvPr/>
            </p:nvGrpSpPr>
            <p:grpSpPr>
              <a:xfrm>
                <a:off x="6844410" y="-3025771"/>
                <a:ext cx="202322" cy="477987"/>
                <a:chOff x="6844410" y="-3025771"/>
                <a:chExt cx="202322" cy="477987"/>
              </a:xfrm>
            </p:grpSpPr>
            <p:sp>
              <p:nvSpPr>
                <p:cNvPr id="768" name="四角形: 角を丸くする 767">
                  <a:extLst>
                    <a:ext uri="{FF2B5EF4-FFF2-40B4-BE49-F238E27FC236}">
                      <a16:creationId xmlns:a16="http://schemas.microsoft.com/office/drawing/2014/main" id="{08A9223D-99AF-46DC-B81B-9FA96E0BF0C0}"/>
                    </a:ext>
                  </a:extLst>
                </p:cNvPr>
                <p:cNvSpPr/>
                <p:nvPr/>
              </p:nvSpPr>
              <p:spPr>
                <a:xfrm rot="6681425">
                  <a:off x="6942627" y="-3091993"/>
                  <a:ext cx="28800" cy="161243"/>
                </a:xfrm>
                <a:prstGeom prst="roundRect">
                  <a:avLst>
                    <a:gd name="adj" fmla="val 12897"/>
                  </a:avLst>
                </a:prstGeom>
                <a:solidFill>
                  <a:schemeClr val="bg1">
                    <a:lumMod val="50000"/>
                  </a:schemeClr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769" name="四角形: 角を丸くする 768">
                  <a:extLst>
                    <a:ext uri="{FF2B5EF4-FFF2-40B4-BE49-F238E27FC236}">
                      <a16:creationId xmlns:a16="http://schemas.microsoft.com/office/drawing/2014/main" id="{7C76932B-F1A7-4D16-A847-813989ADF66E}"/>
                    </a:ext>
                  </a:extLst>
                </p:cNvPr>
                <p:cNvSpPr/>
                <p:nvPr/>
              </p:nvSpPr>
              <p:spPr>
                <a:xfrm rot="10800000">
                  <a:off x="7017932" y="-2994821"/>
                  <a:ext cx="28800" cy="308056"/>
                </a:xfrm>
                <a:prstGeom prst="roundRect">
                  <a:avLst>
                    <a:gd name="adj" fmla="val 12897"/>
                  </a:avLst>
                </a:prstGeom>
                <a:solidFill>
                  <a:schemeClr val="bg1">
                    <a:lumMod val="50000"/>
                  </a:schemeClr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770" name="四角形: 角を丸くする 769">
                  <a:extLst>
                    <a:ext uri="{FF2B5EF4-FFF2-40B4-BE49-F238E27FC236}">
                      <a16:creationId xmlns:a16="http://schemas.microsoft.com/office/drawing/2014/main" id="{C9E88767-4931-450B-B1FF-9A87E9A0AC85}"/>
                    </a:ext>
                  </a:extLst>
                </p:cNvPr>
                <p:cNvSpPr/>
                <p:nvPr/>
              </p:nvSpPr>
              <p:spPr>
                <a:xfrm rot="4940894" flipH="1">
                  <a:off x="6981926" y="-2734958"/>
                  <a:ext cx="28800" cy="75245"/>
                </a:xfrm>
                <a:prstGeom prst="roundRect">
                  <a:avLst>
                    <a:gd name="adj" fmla="val 12897"/>
                  </a:avLst>
                </a:prstGeom>
                <a:solidFill>
                  <a:schemeClr val="bg1">
                    <a:lumMod val="50000"/>
                  </a:schemeClr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771" name="フリーフォーム: 図形 770">
                  <a:extLst>
                    <a:ext uri="{FF2B5EF4-FFF2-40B4-BE49-F238E27FC236}">
                      <a16:creationId xmlns:a16="http://schemas.microsoft.com/office/drawing/2014/main" id="{DEF747D1-41FC-4CA1-8398-FAD4D0A94B88}"/>
                    </a:ext>
                  </a:extLst>
                </p:cNvPr>
                <p:cNvSpPr/>
                <p:nvPr/>
              </p:nvSpPr>
              <p:spPr>
                <a:xfrm rot="21165388" flipH="1">
                  <a:off x="6844410" y="-2885006"/>
                  <a:ext cx="133835" cy="337222"/>
                </a:xfrm>
                <a:custGeom>
                  <a:avLst/>
                  <a:gdLst>
                    <a:gd name="connsiteX0" fmla="*/ 119719 w 204193"/>
                    <a:gd name="connsiteY0" fmla="*/ 2645 h 571530"/>
                    <a:gd name="connsiteX1" fmla="*/ 151047 w 204193"/>
                    <a:gd name="connsiteY1" fmla="*/ 37452 h 571530"/>
                    <a:gd name="connsiteX2" fmla="*/ 178371 w 204193"/>
                    <a:gd name="connsiteY2" fmla="*/ 335311 h 571530"/>
                    <a:gd name="connsiteX3" fmla="*/ 105430 w 204193"/>
                    <a:gd name="connsiteY3" fmla="*/ 571511 h 571530"/>
                    <a:gd name="connsiteX4" fmla="*/ 56084 w 204193"/>
                    <a:gd name="connsiteY4" fmla="*/ 404395 h 571530"/>
                    <a:gd name="connsiteX5" fmla="*/ 56100 w 204193"/>
                    <a:gd name="connsiteY5" fmla="*/ 400237 h 571530"/>
                    <a:gd name="connsiteX6" fmla="*/ 17260 w 204193"/>
                    <a:gd name="connsiteY6" fmla="*/ 400237 h 571530"/>
                    <a:gd name="connsiteX7" fmla="*/ 0 w 204193"/>
                    <a:gd name="connsiteY7" fmla="*/ 382977 h 571530"/>
                    <a:gd name="connsiteX8" fmla="*/ 0 w 204193"/>
                    <a:gd name="connsiteY8" fmla="*/ 257961 h 571530"/>
                    <a:gd name="connsiteX9" fmla="*/ 17260 w 204193"/>
                    <a:gd name="connsiteY9" fmla="*/ 240701 h 571530"/>
                    <a:gd name="connsiteX10" fmla="*/ 60279 w 204193"/>
                    <a:gd name="connsiteY10" fmla="*/ 240701 h 571530"/>
                    <a:gd name="connsiteX11" fmla="*/ 60861 w 204193"/>
                    <a:gd name="connsiteY11" fmla="*/ 224683 h 571530"/>
                    <a:gd name="connsiteX12" fmla="*/ 119719 w 204193"/>
                    <a:gd name="connsiteY12" fmla="*/ 2645 h 57153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204193" h="571530">
                      <a:moveTo>
                        <a:pt x="119719" y="2645"/>
                      </a:moveTo>
                      <a:cubicBezTo>
                        <a:pt x="128680" y="7330"/>
                        <a:pt x="139043" y="18430"/>
                        <a:pt x="151047" y="37452"/>
                      </a:cubicBezTo>
                      <a:cubicBezTo>
                        <a:pt x="247076" y="189636"/>
                        <a:pt x="184964" y="203180"/>
                        <a:pt x="178371" y="335311"/>
                      </a:cubicBezTo>
                      <a:cubicBezTo>
                        <a:pt x="171779" y="467442"/>
                        <a:pt x="139122" y="573192"/>
                        <a:pt x="105430" y="571511"/>
                      </a:cubicBezTo>
                      <a:cubicBezTo>
                        <a:pt x="80161" y="570250"/>
                        <a:pt x="60918" y="484662"/>
                        <a:pt x="56084" y="404395"/>
                      </a:cubicBezTo>
                      <a:lnTo>
                        <a:pt x="56100" y="400237"/>
                      </a:lnTo>
                      <a:lnTo>
                        <a:pt x="17260" y="400237"/>
                      </a:lnTo>
                      <a:cubicBezTo>
                        <a:pt x="7728" y="400237"/>
                        <a:pt x="0" y="392509"/>
                        <a:pt x="0" y="382977"/>
                      </a:cubicBezTo>
                      <a:lnTo>
                        <a:pt x="0" y="257961"/>
                      </a:lnTo>
                      <a:cubicBezTo>
                        <a:pt x="0" y="248429"/>
                        <a:pt x="7728" y="240701"/>
                        <a:pt x="17260" y="240701"/>
                      </a:cubicBezTo>
                      <a:lnTo>
                        <a:pt x="60279" y="240701"/>
                      </a:lnTo>
                      <a:lnTo>
                        <a:pt x="60861" y="224683"/>
                      </a:lnTo>
                      <a:cubicBezTo>
                        <a:pt x="65187" y="116144"/>
                        <a:pt x="74917" y="-20780"/>
                        <a:pt x="119719" y="2645"/>
                      </a:cubicBezTo>
                      <a:close/>
                    </a:path>
                  </a:pathLst>
                </a:custGeom>
                <a:solidFill>
                  <a:schemeClr val="tx1">
                    <a:lumMod val="75000"/>
                    <a:lumOff val="25000"/>
                  </a:schemeClr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 dirty="0"/>
                </a:p>
              </p:txBody>
            </p:sp>
          </p:grpSp>
        </p:grpSp>
        <p:sp>
          <p:nvSpPr>
            <p:cNvPr id="705" name="楕円 704">
              <a:extLst>
                <a:ext uri="{FF2B5EF4-FFF2-40B4-BE49-F238E27FC236}">
                  <a16:creationId xmlns:a16="http://schemas.microsoft.com/office/drawing/2014/main" id="{17E594B3-4EB1-4654-ACCB-D957CC39AA3D}"/>
                </a:ext>
              </a:extLst>
            </p:cNvPr>
            <p:cNvSpPr/>
            <p:nvPr/>
          </p:nvSpPr>
          <p:spPr>
            <a:xfrm>
              <a:off x="1964707" y="3501792"/>
              <a:ext cx="1582057" cy="1582057"/>
            </a:xfrm>
            <a:prstGeom prst="ellipse">
              <a:avLst/>
            </a:prstGeom>
            <a:noFill/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706" name="グループ化 705">
              <a:extLst>
                <a:ext uri="{FF2B5EF4-FFF2-40B4-BE49-F238E27FC236}">
                  <a16:creationId xmlns:a16="http://schemas.microsoft.com/office/drawing/2014/main" id="{9922F4A8-CD15-4E8A-9DE6-70E3009648C7}"/>
                </a:ext>
              </a:extLst>
            </p:cNvPr>
            <p:cNvGrpSpPr/>
            <p:nvPr/>
          </p:nvGrpSpPr>
          <p:grpSpPr>
            <a:xfrm>
              <a:off x="4571105" y="1583731"/>
              <a:ext cx="680509" cy="826311"/>
              <a:chOff x="4681941" y="2171395"/>
              <a:chExt cx="680509" cy="826311"/>
            </a:xfrm>
          </p:grpSpPr>
          <p:sp>
            <p:nvSpPr>
              <p:cNvPr id="758" name="四角形: 角を丸くする 757">
                <a:extLst>
                  <a:ext uri="{FF2B5EF4-FFF2-40B4-BE49-F238E27FC236}">
                    <a16:creationId xmlns:a16="http://schemas.microsoft.com/office/drawing/2014/main" id="{652569E0-AC00-4408-A187-E16DAC4EF79C}"/>
                  </a:ext>
                </a:extLst>
              </p:cNvPr>
              <p:cNvSpPr/>
              <p:nvPr/>
            </p:nvSpPr>
            <p:spPr>
              <a:xfrm rot="19053023">
                <a:off x="5062474" y="2315235"/>
                <a:ext cx="85255" cy="209723"/>
              </a:xfrm>
              <a:prstGeom prst="roundRect">
                <a:avLst>
                  <a:gd name="adj" fmla="val 12897"/>
                </a:avLst>
              </a:prstGeom>
              <a:solidFill>
                <a:srgbClr val="595959"/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759" name="楕円 758">
                <a:extLst>
                  <a:ext uri="{FF2B5EF4-FFF2-40B4-BE49-F238E27FC236}">
                    <a16:creationId xmlns:a16="http://schemas.microsoft.com/office/drawing/2014/main" id="{4E94D761-CC17-4399-8282-22CDABFBDD3D}"/>
                  </a:ext>
                </a:extLst>
              </p:cNvPr>
              <p:cNvSpPr/>
              <p:nvPr/>
            </p:nvSpPr>
            <p:spPr>
              <a:xfrm rot="1638425">
                <a:off x="5138610" y="2290260"/>
                <a:ext cx="223840" cy="306823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60" name="四角形: 角を丸くする 759">
                <a:extLst>
                  <a:ext uri="{FF2B5EF4-FFF2-40B4-BE49-F238E27FC236}">
                    <a16:creationId xmlns:a16="http://schemas.microsoft.com/office/drawing/2014/main" id="{644FF6DA-D0CA-4A8E-876F-3C276BEF8016}"/>
                  </a:ext>
                </a:extLst>
              </p:cNvPr>
              <p:cNvSpPr/>
              <p:nvPr/>
            </p:nvSpPr>
            <p:spPr>
              <a:xfrm rot="19053023">
                <a:off x="4939894" y="2171395"/>
                <a:ext cx="45719" cy="209723"/>
              </a:xfrm>
              <a:prstGeom prst="roundRect">
                <a:avLst>
                  <a:gd name="adj" fmla="val 12897"/>
                </a:avLst>
              </a:prstGeom>
              <a:solidFill>
                <a:schemeClr val="bg1">
                  <a:lumMod val="50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761" name="四角形: 角を丸くする 760">
                <a:extLst>
                  <a:ext uri="{FF2B5EF4-FFF2-40B4-BE49-F238E27FC236}">
                    <a16:creationId xmlns:a16="http://schemas.microsoft.com/office/drawing/2014/main" id="{E793E491-EDB7-42C6-A36C-865C2016162D}"/>
                  </a:ext>
                </a:extLst>
              </p:cNvPr>
              <p:cNvSpPr/>
              <p:nvPr/>
            </p:nvSpPr>
            <p:spPr>
              <a:xfrm rot="16629503">
                <a:off x="4763943" y="2637003"/>
                <a:ext cx="45719" cy="209723"/>
              </a:xfrm>
              <a:prstGeom prst="roundRect">
                <a:avLst>
                  <a:gd name="adj" fmla="val 12897"/>
                </a:avLst>
              </a:prstGeom>
              <a:solidFill>
                <a:schemeClr val="bg1">
                  <a:lumMod val="50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762" name="四角形: 角を丸くする 761">
                <a:extLst>
                  <a:ext uri="{FF2B5EF4-FFF2-40B4-BE49-F238E27FC236}">
                    <a16:creationId xmlns:a16="http://schemas.microsoft.com/office/drawing/2014/main" id="{8A9F51A1-7003-4934-8EBD-551478D73891}"/>
                  </a:ext>
                </a:extLst>
              </p:cNvPr>
              <p:cNvSpPr/>
              <p:nvPr/>
            </p:nvSpPr>
            <p:spPr>
              <a:xfrm rot="258046">
                <a:off x="4698416" y="2208685"/>
                <a:ext cx="46617" cy="539002"/>
              </a:xfrm>
              <a:prstGeom prst="roundRect">
                <a:avLst>
                  <a:gd name="adj" fmla="val 12897"/>
                </a:avLst>
              </a:prstGeom>
              <a:solidFill>
                <a:schemeClr val="bg1">
                  <a:lumMod val="50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763" name="四角形: 角を丸くする 762">
                <a:extLst>
                  <a:ext uri="{FF2B5EF4-FFF2-40B4-BE49-F238E27FC236}">
                    <a16:creationId xmlns:a16="http://schemas.microsoft.com/office/drawing/2014/main" id="{18D1FEA6-733C-4D0D-A671-17A8A3758D74}"/>
                  </a:ext>
                </a:extLst>
              </p:cNvPr>
              <p:cNvSpPr/>
              <p:nvPr/>
            </p:nvSpPr>
            <p:spPr>
              <a:xfrm rot="5139541">
                <a:off x="4792976" y="2119735"/>
                <a:ext cx="47314" cy="188911"/>
              </a:xfrm>
              <a:prstGeom prst="roundRect">
                <a:avLst>
                  <a:gd name="adj" fmla="val 12897"/>
                </a:avLst>
              </a:prstGeom>
              <a:solidFill>
                <a:schemeClr val="bg1">
                  <a:lumMod val="50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764" name="フリーフォーム: 図形 763">
                <a:extLst>
                  <a:ext uri="{FF2B5EF4-FFF2-40B4-BE49-F238E27FC236}">
                    <a16:creationId xmlns:a16="http://schemas.microsoft.com/office/drawing/2014/main" id="{83AEA050-E70C-4312-9C9F-0F5E54A00DE8}"/>
                  </a:ext>
                </a:extLst>
              </p:cNvPr>
              <p:cNvSpPr/>
              <p:nvPr/>
            </p:nvSpPr>
            <p:spPr>
              <a:xfrm rot="434612">
                <a:off x="4764218" y="2426176"/>
                <a:ext cx="204193" cy="571530"/>
              </a:xfrm>
              <a:custGeom>
                <a:avLst/>
                <a:gdLst>
                  <a:gd name="connsiteX0" fmla="*/ 119719 w 204193"/>
                  <a:gd name="connsiteY0" fmla="*/ 2645 h 571530"/>
                  <a:gd name="connsiteX1" fmla="*/ 151047 w 204193"/>
                  <a:gd name="connsiteY1" fmla="*/ 37452 h 571530"/>
                  <a:gd name="connsiteX2" fmla="*/ 178371 w 204193"/>
                  <a:gd name="connsiteY2" fmla="*/ 335311 h 571530"/>
                  <a:gd name="connsiteX3" fmla="*/ 105430 w 204193"/>
                  <a:gd name="connsiteY3" fmla="*/ 571511 h 571530"/>
                  <a:gd name="connsiteX4" fmla="*/ 56084 w 204193"/>
                  <a:gd name="connsiteY4" fmla="*/ 404395 h 571530"/>
                  <a:gd name="connsiteX5" fmla="*/ 56100 w 204193"/>
                  <a:gd name="connsiteY5" fmla="*/ 400237 h 571530"/>
                  <a:gd name="connsiteX6" fmla="*/ 17260 w 204193"/>
                  <a:gd name="connsiteY6" fmla="*/ 400237 h 571530"/>
                  <a:gd name="connsiteX7" fmla="*/ 0 w 204193"/>
                  <a:gd name="connsiteY7" fmla="*/ 382977 h 571530"/>
                  <a:gd name="connsiteX8" fmla="*/ 0 w 204193"/>
                  <a:gd name="connsiteY8" fmla="*/ 257961 h 571530"/>
                  <a:gd name="connsiteX9" fmla="*/ 17260 w 204193"/>
                  <a:gd name="connsiteY9" fmla="*/ 240701 h 571530"/>
                  <a:gd name="connsiteX10" fmla="*/ 60279 w 204193"/>
                  <a:gd name="connsiteY10" fmla="*/ 240701 h 571530"/>
                  <a:gd name="connsiteX11" fmla="*/ 60861 w 204193"/>
                  <a:gd name="connsiteY11" fmla="*/ 224683 h 571530"/>
                  <a:gd name="connsiteX12" fmla="*/ 119719 w 204193"/>
                  <a:gd name="connsiteY12" fmla="*/ 2645 h 5715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04193" h="571530">
                    <a:moveTo>
                      <a:pt x="119719" y="2645"/>
                    </a:moveTo>
                    <a:cubicBezTo>
                      <a:pt x="128680" y="7330"/>
                      <a:pt x="139043" y="18430"/>
                      <a:pt x="151047" y="37452"/>
                    </a:cubicBezTo>
                    <a:cubicBezTo>
                      <a:pt x="247076" y="189636"/>
                      <a:pt x="184964" y="203180"/>
                      <a:pt x="178371" y="335311"/>
                    </a:cubicBezTo>
                    <a:cubicBezTo>
                      <a:pt x="171779" y="467442"/>
                      <a:pt x="139122" y="573192"/>
                      <a:pt x="105430" y="571511"/>
                    </a:cubicBezTo>
                    <a:cubicBezTo>
                      <a:pt x="80161" y="570250"/>
                      <a:pt x="60918" y="484662"/>
                      <a:pt x="56084" y="404395"/>
                    </a:cubicBezTo>
                    <a:lnTo>
                      <a:pt x="56100" y="400237"/>
                    </a:lnTo>
                    <a:lnTo>
                      <a:pt x="17260" y="400237"/>
                    </a:lnTo>
                    <a:cubicBezTo>
                      <a:pt x="7728" y="400237"/>
                      <a:pt x="0" y="392509"/>
                      <a:pt x="0" y="382977"/>
                    </a:cubicBezTo>
                    <a:lnTo>
                      <a:pt x="0" y="257961"/>
                    </a:lnTo>
                    <a:cubicBezTo>
                      <a:pt x="0" y="248429"/>
                      <a:pt x="7728" y="240701"/>
                      <a:pt x="17260" y="240701"/>
                    </a:cubicBezTo>
                    <a:lnTo>
                      <a:pt x="60279" y="240701"/>
                    </a:lnTo>
                    <a:lnTo>
                      <a:pt x="60861" y="224683"/>
                    </a:lnTo>
                    <a:cubicBezTo>
                      <a:pt x="65187" y="116144"/>
                      <a:pt x="74917" y="-20780"/>
                      <a:pt x="119719" y="2645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707" name="正方形/長方形 32">
              <a:extLst>
                <a:ext uri="{FF2B5EF4-FFF2-40B4-BE49-F238E27FC236}">
                  <a16:creationId xmlns:a16="http://schemas.microsoft.com/office/drawing/2014/main" id="{42B24EFA-C7FB-4A28-A4D1-97E3681A7E3B}"/>
                </a:ext>
              </a:extLst>
            </p:cNvPr>
            <p:cNvSpPr/>
            <p:nvPr/>
          </p:nvSpPr>
          <p:spPr>
            <a:xfrm rot="21196243">
              <a:off x="2395488" y="3255737"/>
              <a:ext cx="2747621" cy="1211273"/>
            </a:xfrm>
            <a:custGeom>
              <a:avLst/>
              <a:gdLst>
                <a:gd name="connsiteX0" fmla="*/ 0 w 2069195"/>
                <a:gd name="connsiteY0" fmla="*/ 0 h 389730"/>
                <a:gd name="connsiteX1" fmla="*/ 2069195 w 2069195"/>
                <a:gd name="connsiteY1" fmla="*/ 0 h 389730"/>
                <a:gd name="connsiteX2" fmla="*/ 2069195 w 2069195"/>
                <a:gd name="connsiteY2" fmla="*/ 389730 h 389730"/>
                <a:gd name="connsiteX3" fmla="*/ 0 w 2069195"/>
                <a:gd name="connsiteY3" fmla="*/ 389730 h 389730"/>
                <a:gd name="connsiteX4" fmla="*/ 0 w 2069195"/>
                <a:gd name="connsiteY4" fmla="*/ 0 h 389730"/>
                <a:gd name="connsiteX0" fmla="*/ 292100 w 2069195"/>
                <a:gd name="connsiteY0" fmla="*/ 19050 h 389730"/>
                <a:gd name="connsiteX1" fmla="*/ 2069195 w 2069195"/>
                <a:gd name="connsiteY1" fmla="*/ 0 h 389730"/>
                <a:gd name="connsiteX2" fmla="*/ 2069195 w 2069195"/>
                <a:gd name="connsiteY2" fmla="*/ 389730 h 389730"/>
                <a:gd name="connsiteX3" fmla="*/ 0 w 2069195"/>
                <a:gd name="connsiteY3" fmla="*/ 389730 h 389730"/>
                <a:gd name="connsiteX4" fmla="*/ 292100 w 2069195"/>
                <a:gd name="connsiteY4" fmla="*/ 19050 h 389730"/>
                <a:gd name="connsiteX0" fmla="*/ 292100 w 2069195"/>
                <a:gd name="connsiteY0" fmla="*/ 19050 h 389730"/>
                <a:gd name="connsiteX1" fmla="*/ 2069195 w 2069195"/>
                <a:gd name="connsiteY1" fmla="*/ 0 h 389730"/>
                <a:gd name="connsiteX2" fmla="*/ 2069195 w 2069195"/>
                <a:gd name="connsiteY2" fmla="*/ 389730 h 389730"/>
                <a:gd name="connsiteX3" fmla="*/ 0 w 2069195"/>
                <a:gd name="connsiteY3" fmla="*/ 389730 h 389730"/>
                <a:gd name="connsiteX4" fmla="*/ 292100 w 2069195"/>
                <a:gd name="connsiteY4" fmla="*/ 19050 h 389730"/>
                <a:gd name="connsiteX0" fmla="*/ 292100 w 2069195"/>
                <a:gd name="connsiteY0" fmla="*/ 19050 h 389730"/>
                <a:gd name="connsiteX1" fmla="*/ 2069195 w 2069195"/>
                <a:gd name="connsiteY1" fmla="*/ 0 h 389730"/>
                <a:gd name="connsiteX2" fmla="*/ 2069195 w 2069195"/>
                <a:gd name="connsiteY2" fmla="*/ 389730 h 389730"/>
                <a:gd name="connsiteX3" fmla="*/ 0 w 2069195"/>
                <a:gd name="connsiteY3" fmla="*/ 389730 h 389730"/>
                <a:gd name="connsiteX4" fmla="*/ 292100 w 2069195"/>
                <a:gd name="connsiteY4" fmla="*/ 19050 h 389730"/>
                <a:gd name="connsiteX0" fmla="*/ 292100 w 2246995"/>
                <a:gd name="connsiteY0" fmla="*/ 19050 h 389730"/>
                <a:gd name="connsiteX1" fmla="*/ 2246995 w 2246995"/>
                <a:gd name="connsiteY1" fmla="*/ 0 h 389730"/>
                <a:gd name="connsiteX2" fmla="*/ 2069195 w 2246995"/>
                <a:gd name="connsiteY2" fmla="*/ 389730 h 389730"/>
                <a:gd name="connsiteX3" fmla="*/ 0 w 2246995"/>
                <a:gd name="connsiteY3" fmla="*/ 389730 h 389730"/>
                <a:gd name="connsiteX4" fmla="*/ 292100 w 2246995"/>
                <a:gd name="connsiteY4" fmla="*/ 19050 h 389730"/>
                <a:gd name="connsiteX0" fmla="*/ 292100 w 2246995"/>
                <a:gd name="connsiteY0" fmla="*/ 19050 h 389730"/>
                <a:gd name="connsiteX1" fmla="*/ 2246995 w 2246995"/>
                <a:gd name="connsiteY1" fmla="*/ 0 h 389730"/>
                <a:gd name="connsiteX2" fmla="*/ 2069195 w 2246995"/>
                <a:gd name="connsiteY2" fmla="*/ 389730 h 389730"/>
                <a:gd name="connsiteX3" fmla="*/ 0 w 2246995"/>
                <a:gd name="connsiteY3" fmla="*/ 389730 h 389730"/>
                <a:gd name="connsiteX4" fmla="*/ 292100 w 2246995"/>
                <a:gd name="connsiteY4" fmla="*/ 19050 h 389730"/>
                <a:gd name="connsiteX0" fmla="*/ 292100 w 2246995"/>
                <a:gd name="connsiteY0" fmla="*/ 19050 h 389730"/>
                <a:gd name="connsiteX1" fmla="*/ 2246995 w 2246995"/>
                <a:gd name="connsiteY1" fmla="*/ 0 h 389730"/>
                <a:gd name="connsiteX2" fmla="*/ 2069195 w 2246995"/>
                <a:gd name="connsiteY2" fmla="*/ 389730 h 389730"/>
                <a:gd name="connsiteX3" fmla="*/ 0 w 2246995"/>
                <a:gd name="connsiteY3" fmla="*/ 389730 h 389730"/>
                <a:gd name="connsiteX4" fmla="*/ 292100 w 2246995"/>
                <a:gd name="connsiteY4" fmla="*/ 19050 h 389730"/>
                <a:gd name="connsiteX0" fmla="*/ 492125 w 2246995"/>
                <a:gd name="connsiteY0" fmla="*/ 66675 h 389730"/>
                <a:gd name="connsiteX1" fmla="*/ 2246995 w 2246995"/>
                <a:gd name="connsiteY1" fmla="*/ 0 h 389730"/>
                <a:gd name="connsiteX2" fmla="*/ 2069195 w 2246995"/>
                <a:gd name="connsiteY2" fmla="*/ 389730 h 389730"/>
                <a:gd name="connsiteX3" fmla="*/ 0 w 2246995"/>
                <a:gd name="connsiteY3" fmla="*/ 389730 h 389730"/>
                <a:gd name="connsiteX4" fmla="*/ 492125 w 2246995"/>
                <a:gd name="connsiteY4" fmla="*/ 66675 h 389730"/>
                <a:gd name="connsiteX0" fmla="*/ 492125 w 2246995"/>
                <a:gd name="connsiteY0" fmla="*/ 66675 h 389730"/>
                <a:gd name="connsiteX1" fmla="*/ 2246995 w 2246995"/>
                <a:gd name="connsiteY1" fmla="*/ 0 h 389730"/>
                <a:gd name="connsiteX2" fmla="*/ 2069195 w 2246995"/>
                <a:gd name="connsiteY2" fmla="*/ 389730 h 389730"/>
                <a:gd name="connsiteX3" fmla="*/ 0 w 2246995"/>
                <a:gd name="connsiteY3" fmla="*/ 389730 h 389730"/>
                <a:gd name="connsiteX4" fmla="*/ 492125 w 2246995"/>
                <a:gd name="connsiteY4" fmla="*/ 66675 h 389730"/>
                <a:gd name="connsiteX0" fmla="*/ 492125 w 2246995"/>
                <a:gd name="connsiteY0" fmla="*/ 66675 h 389730"/>
                <a:gd name="connsiteX1" fmla="*/ 2246995 w 2246995"/>
                <a:gd name="connsiteY1" fmla="*/ 0 h 389730"/>
                <a:gd name="connsiteX2" fmla="*/ 2069195 w 2246995"/>
                <a:gd name="connsiteY2" fmla="*/ 365917 h 389730"/>
                <a:gd name="connsiteX3" fmla="*/ 0 w 2246995"/>
                <a:gd name="connsiteY3" fmla="*/ 389730 h 389730"/>
                <a:gd name="connsiteX4" fmla="*/ 492125 w 2246995"/>
                <a:gd name="connsiteY4" fmla="*/ 66675 h 389730"/>
                <a:gd name="connsiteX0" fmla="*/ 492125 w 2246995"/>
                <a:gd name="connsiteY0" fmla="*/ 66675 h 389730"/>
                <a:gd name="connsiteX1" fmla="*/ 2246995 w 2246995"/>
                <a:gd name="connsiteY1" fmla="*/ 0 h 389730"/>
                <a:gd name="connsiteX2" fmla="*/ 2069195 w 2246995"/>
                <a:gd name="connsiteY2" fmla="*/ 365917 h 389730"/>
                <a:gd name="connsiteX3" fmla="*/ 0 w 2246995"/>
                <a:gd name="connsiteY3" fmla="*/ 389730 h 389730"/>
                <a:gd name="connsiteX4" fmla="*/ 492125 w 2246995"/>
                <a:gd name="connsiteY4" fmla="*/ 66675 h 389730"/>
                <a:gd name="connsiteX0" fmla="*/ 492125 w 2246995"/>
                <a:gd name="connsiteY0" fmla="*/ 66675 h 389730"/>
                <a:gd name="connsiteX1" fmla="*/ 2246995 w 2246995"/>
                <a:gd name="connsiteY1" fmla="*/ 0 h 389730"/>
                <a:gd name="connsiteX2" fmla="*/ 2069195 w 2246995"/>
                <a:gd name="connsiteY2" fmla="*/ 365917 h 389730"/>
                <a:gd name="connsiteX3" fmla="*/ 0 w 2246995"/>
                <a:gd name="connsiteY3" fmla="*/ 389730 h 389730"/>
                <a:gd name="connsiteX4" fmla="*/ 492125 w 2246995"/>
                <a:gd name="connsiteY4" fmla="*/ 66675 h 389730"/>
                <a:gd name="connsiteX0" fmla="*/ 344326 w 2099196"/>
                <a:gd name="connsiteY0" fmla="*/ 66675 h 1033785"/>
                <a:gd name="connsiteX1" fmla="*/ 2099196 w 2099196"/>
                <a:gd name="connsiteY1" fmla="*/ 0 h 1033785"/>
                <a:gd name="connsiteX2" fmla="*/ 1921396 w 2099196"/>
                <a:gd name="connsiteY2" fmla="*/ 365917 h 1033785"/>
                <a:gd name="connsiteX3" fmla="*/ 0 w 2099196"/>
                <a:gd name="connsiteY3" fmla="*/ 1033785 h 1033785"/>
                <a:gd name="connsiteX4" fmla="*/ 344326 w 2099196"/>
                <a:gd name="connsiteY4" fmla="*/ 66675 h 1033785"/>
                <a:gd name="connsiteX0" fmla="*/ 769468 w 2099196"/>
                <a:gd name="connsiteY0" fmla="*/ 40109 h 1033785"/>
                <a:gd name="connsiteX1" fmla="*/ 2099196 w 2099196"/>
                <a:gd name="connsiteY1" fmla="*/ 0 h 1033785"/>
                <a:gd name="connsiteX2" fmla="*/ 1921396 w 2099196"/>
                <a:gd name="connsiteY2" fmla="*/ 365917 h 1033785"/>
                <a:gd name="connsiteX3" fmla="*/ 0 w 2099196"/>
                <a:gd name="connsiteY3" fmla="*/ 1033785 h 1033785"/>
                <a:gd name="connsiteX4" fmla="*/ 769468 w 2099196"/>
                <a:gd name="connsiteY4" fmla="*/ 40109 h 1033785"/>
                <a:gd name="connsiteX0" fmla="*/ 769468 w 2099196"/>
                <a:gd name="connsiteY0" fmla="*/ 40109 h 1276677"/>
                <a:gd name="connsiteX1" fmla="*/ 2099196 w 2099196"/>
                <a:gd name="connsiteY1" fmla="*/ 0 h 1276677"/>
                <a:gd name="connsiteX2" fmla="*/ 1999362 w 2099196"/>
                <a:gd name="connsiteY2" fmla="*/ 1276677 h 1276677"/>
                <a:gd name="connsiteX3" fmla="*/ 0 w 2099196"/>
                <a:gd name="connsiteY3" fmla="*/ 1033785 h 1276677"/>
                <a:gd name="connsiteX4" fmla="*/ 769468 w 2099196"/>
                <a:gd name="connsiteY4" fmla="*/ 40109 h 1276677"/>
                <a:gd name="connsiteX0" fmla="*/ 769468 w 2099196"/>
                <a:gd name="connsiteY0" fmla="*/ 40109 h 1135448"/>
                <a:gd name="connsiteX1" fmla="*/ 2099196 w 2099196"/>
                <a:gd name="connsiteY1" fmla="*/ 0 h 1135448"/>
                <a:gd name="connsiteX2" fmla="*/ 1235951 w 2099196"/>
                <a:gd name="connsiteY2" fmla="*/ 1135448 h 1135448"/>
                <a:gd name="connsiteX3" fmla="*/ 0 w 2099196"/>
                <a:gd name="connsiteY3" fmla="*/ 1033785 h 1135448"/>
                <a:gd name="connsiteX4" fmla="*/ 769468 w 2099196"/>
                <a:gd name="connsiteY4" fmla="*/ 40109 h 1135448"/>
                <a:gd name="connsiteX0" fmla="*/ 769468 w 2099196"/>
                <a:gd name="connsiteY0" fmla="*/ 40109 h 1173285"/>
                <a:gd name="connsiteX1" fmla="*/ 2099196 w 2099196"/>
                <a:gd name="connsiteY1" fmla="*/ 0 h 1173285"/>
                <a:gd name="connsiteX2" fmla="*/ 1231487 w 2099196"/>
                <a:gd name="connsiteY2" fmla="*/ 1173285 h 1173285"/>
                <a:gd name="connsiteX3" fmla="*/ 0 w 2099196"/>
                <a:gd name="connsiteY3" fmla="*/ 1033785 h 1173285"/>
                <a:gd name="connsiteX4" fmla="*/ 769468 w 2099196"/>
                <a:gd name="connsiteY4" fmla="*/ 40109 h 1173285"/>
                <a:gd name="connsiteX0" fmla="*/ 769468 w 2099196"/>
                <a:gd name="connsiteY0" fmla="*/ 40109 h 1173285"/>
                <a:gd name="connsiteX1" fmla="*/ 2099196 w 2099196"/>
                <a:gd name="connsiteY1" fmla="*/ 0 h 1173285"/>
                <a:gd name="connsiteX2" fmla="*/ 1231487 w 2099196"/>
                <a:gd name="connsiteY2" fmla="*/ 1173285 h 1173285"/>
                <a:gd name="connsiteX3" fmla="*/ 0 w 2099196"/>
                <a:gd name="connsiteY3" fmla="*/ 1033785 h 1173285"/>
                <a:gd name="connsiteX4" fmla="*/ 769468 w 2099196"/>
                <a:gd name="connsiteY4" fmla="*/ 40109 h 1173285"/>
                <a:gd name="connsiteX0" fmla="*/ 769468 w 2467554"/>
                <a:gd name="connsiteY0" fmla="*/ 0 h 1133176"/>
                <a:gd name="connsiteX1" fmla="*/ 2467554 w 2467554"/>
                <a:gd name="connsiteY1" fmla="*/ 8149 h 1133176"/>
                <a:gd name="connsiteX2" fmla="*/ 1231487 w 2467554"/>
                <a:gd name="connsiteY2" fmla="*/ 1133176 h 1133176"/>
                <a:gd name="connsiteX3" fmla="*/ 0 w 2467554"/>
                <a:gd name="connsiteY3" fmla="*/ 993676 h 1133176"/>
                <a:gd name="connsiteX4" fmla="*/ 769468 w 2467554"/>
                <a:gd name="connsiteY4" fmla="*/ 0 h 1133176"/>
                <a:gd name="connsiteX0" fmla="*/ 769468 w 2467554"/>
                <a:gd name="connsiteY0" fmla="*/ 0 h 1133176"/>
                <a:gd name="connsiteX1" fmla="*/ 2467554 w 2467554"/>
                <a:gd name="connsiteY1" fmla="*/ 8149 h 1133176"/>
                <a:gd name="connsiteX2" fmla="*/ 1231487 w 2467554"/>
                <a:gd name="connsiteY2" fmla="*/ 1133176 h 1133176"/>
                <a:gd name="connsiteX3" fmla="*/ 0 w 2467554"/>
                <a:gd name="connsiteY3" fmla="*/ 993676 h 1133176"/>
                <a:gd name="connsiteX4" fmla="*/ 769468 w 2467554"/>
                <a:gd name="connsiteY4" fmla="*/ 0 h 1133176"/>
                <a:gd name="connsiteX0" fmla="*/ 695785 w 2393871"/>
                <a:gd name="connsiteY0" fmla="*/ 0 h 1133176"/>
                <a:gd name="connsiteX1" fmla="*/ 2393871 w 2393871"/>
                <a:gd name="connsiteY1" fmla="*/ 8149 h 1133176"/>
                <a:gd name="connsiteX2" fmla="*/ 1157804 w 2393871"/>
                <a:gd name="connsiteY2" fmla="*/ 1133176 h 1133176"/>
                <a:gd name="connsiteX3" fmla="*/ 0 w 2393871"/>
                <a:gd name="connsiteY3" fmla="*/ 1060645 h 1133176"/>
                <a:gd name="connsiteX4" fmla="*/ 695785 w 2393871"/>
                <a:gd name="connsiteY4" fmla="*/ 0 h 1133176"/>
                <a:gd name="connsiteX0" fmla="*/ 695785 w 2393871"/>
                <a:gd name="connsiteY0" fmla="*/ 0 h 1235275"/>
                <a:gd name="connsiteX1" fmla="*/ 2393871 w 2393871"/>
                <a:gd name="connsiteY1" fmla="*/ 8149 h 1235275"/>
                <a:gd name="connsiteX2" fmla="*/ 1134103 w 2393871"/>
                <a:gd name="connsiteY2" fmla="*/ 1235275 h 1235275"/>
                <a:gd name="connsiteX3" fmla="*/ 0 w 2393871"/>
                <a:gd name="connsiteY3" fmla="*/ 1060645 h 1235275"/>
                <a:gd name="connsiteX4" fmla="*/ 695785 w 2393871"/>
                <a:gd name="connsiteY4" fmla="*/ 0 h 1235275"/>
                <a:gd name="connsiteX0" fmla="*/ 695785 w 2393871"/>
                <a:gd name="connsiteY0" fmla="*/ 0 h 1189295"/>
                <a:gd name="connsiteX1" fmla="*/ 2393871 w 2393871"/>
                <a:gd name="connsiteY1" fmla="*/ 8149 h 1189295"/>
                <a:gd name="connsiteX2" fmla="*/ 1139528 w 2393871"/>
                <a:gd name="connsiteY2" fmla="*/ 1189295 h 1189295"/>
                <a:gd name="connsiteX3" fmla="*/ 0 w 2393871"/>
                <a:gd name="connsiteY3" fmla="*/ 1060645 h 1189295"/>
                <a:gd name="connsiteX4" fmla="*/ 695785 w 2393871"/>
                <a:gd name="connsiteY4" fmla="*/ 0 h 1189295"/>
                <a:gd name="connsiteX0" fmla="*/ 776250 w 2393871"/>
                <a:gd name="connsiteY0" fmla="*/ 1345 h 1181146"/>
                <a:gd name="connsiteX1" fmla="*/ 2393871 w 2393871"/>
                <a:gd name="connsiteY1" fmla="*/ 0 h 1181146"/>
                <a:gd name="connsiteX2" fmla="*/ 1139528 w 2393871"/>
                <a:gd name="connsiteY2" fmla="*/ 1181146 h 1181146"/>
                <a:gd name="connsiteX3" fmla="*/ 0 w 2393871"/>
                <a:gd name="connsiteY3" fmla="*/ 1052496 h 1181146"/>
                <a:gd name="connsiteX4" fmla="*/ 776250 w 2393871"/>
                <a:gd name="connsiteY4" fmla="*/ 1345 h 1181146"/>
                <a:gd name="connsiteX0" fmla="*/ 776250 w 2393871"/>
                <a:gd name="connsiteY0" fmla="*/ 1345 h 1181146"/>
                <a:gd name="connsiteX1" fmla="*/ 2393871 w 2393871"/>
                <a:gd name="connsiteY1" fmla="*/ 0 h 1181146"/>
                <a:gd name="connsiteX2" fmla="*/ 1139528 w 2393871"/>
                <a:gd name="connsiteY2" fmla="*/ 1181146 h 1181146"/>
                <a:gd name="connsiteX3" fmla="*/ 0 w 2393871"/>
                <a:gd name="connsiteY3" fmla="*/ 1052496 h 1181146"/>
                <a:gd name="connsiteX4" fmla="*/ 776250 w 2393871"/>
                <a:gd name="connsiteY4" fmla="*/ 1345 h 1181146"/>
                <a:gd name="connsiteX0" fmla="*/ 563980 w 2181601"/>
                <a:gd name="connsiteY0" fmla="*/ 1345 h 1181146"/>
                <a:gd name="connsiteX1" fmla="*/ 2181601 w 2181601"/>
                <a:gd name="connsiteY1" fmla="*/ 0 h 1181146"/>
                <a:gd name="connsiteX2" fmla="*/ 927258 w 2181601"/>
                <a:gd name="connsiteY2" fmla="*/ 1181146 h 1181146"/>
                <a:gd name="connsiteX3" fmla="*/ 0 w 2181601"/>
                <a:gd name="connsiteY3" fmla="*/ 883426 h 1181146"/>
                <a:gd name="connsiteX4" fmla="*/ 563980 w 2181601"/>
                <a:gd name="connsiteY4" fmla="*/ 1345 h 1181146"/>
                <a:gd name="connsiteX0" fmla="*/ 567779 w 2185400"/>
                <a:gd name="connsiteY0" fmla="*/ 1345 h 1181146"/>
                <a:gd name="connsiteX1" fmla="*/ 2185400 w 2185400"/>
                <a:gd name="connsiteY1" fmla="*/ 0 h 1181146"/>
                <a:gd name="connsiteX2" fmla="*/ 931057 w 2185400"/>
                <a:gd name="connsiteY2" fmla="*/ 1181146 h 1181146"/>
                <a:gd name="connsiteX3" fmla="*/ 3799 w 2185400"/>
                <a:gd name="connsiteY3" fmla="*/ 883426 h 1181146"/>
                <a:gd name="connsiteX4" fmla="*/ 567779 w 2185400"/>
                <a:gd name="connsiteY4" fmla="*/ 1345 h 1181146"/>
                <a:gd name="connsiteX0" fmla="*/ 517262 w 2134883"/>
                <a:gd name="connsiteY0" fmla="*/ 1345 h 1181146"/>
                <a:gd name="connsiteX1" fmla="*/ 2134883 w 2134883"/>
                <a:gd name="connsiteY1" fmla="*/ 0 h 1181146"/>
                <a:gd name="connsiteX2" fmla="*/ 880540 w 2134883"/>
                <a:gd name="connsiteY2" fmla="*/ 1181146 h 1181146"/>
                <a:gd name="connsiteX3" fmla="*/ 5855 w 2134883"/>
                <a:gd name="connsiteY3" fmla="*/ 877050 h 1181146"/>
                <a:gd name="connsiteX4" fmla="*/ 517262 w 2134883"/>
                <a:gd name="connsiteY4" fmla="*/ 1345 h 1181146"/>
                <a:gd name="connsiteX0" fmla="*/ 535300 w 2133971"/>
                <a:gd name="connsiteY0" fmla="*/ 37801 h 1181146"/>
                <a:gd name="connsiteX1" fmla="*/ 2133971 w 2133971"/>
                <a:gd name="connsiteY1" fmla="*/ 0 h 1181146"/>
                <a:gd name="connsiteX2" fmla="*/ 879628 w 2133971"/>
                <a:gd name="connsiteY2" fmla="*/ 1181146 h 1181146"/>
                <a:gd name="connsiteX3" fmla="*/ 4943 w 2133971"/>
                <a:gd name="connsiteY3" fmla="*/ 877050 h 1181146"/>
                <a:gd name="connsiteX4" fmla="*/ 535300 w 2133971"/>
                <a:gd name="connsiteY4" fmla="*/ 37801 h 1181146"/>
                <a:gd name="connsiteX0" fmla="*/ 534805 w 2133476"/>
                <a:gd name="connsiteY0" fmla="*/ 37801 h 1181146"/>
                <a:gd name="connsiteX1" fmla="*/ 2133476 w 2133476"/>
                <a:gd name="connsiteY1" fmla="*/ 0 h 1181146"/>
                <a:gd name="connsiteX2" fmla="*/ 879133 w 2133476"/>
                <a:gd name="connsiteY2" fmla="*/ 1181146 h 1181146"/>
                <a:gd name="connsiteX3" fmla="*/ 4448 w 2133476"/>
                <a:gd name="connsiteY3" fmla="*/ 877050 h 1181146"/>
                <a:gd name="connsiteX4" fmla="*/ 534805 w 2133476"/>
                <a:gd name="connsiteY4" fmla="*/ 37801 h 1181146"/>
                <a:gd name="connsiteX0" fmla="*/ 533555 w 2132226"/>
                <a:gd name="connsiteY0" fmla="*/ 37801 h 1181146"/>
                <a:gd name="connsiteX1" fmla="*/ 2132226 w 2132226"/>
                <a:gd name="connsiteY1" fmla="*/ 0 h 1181146"/>
                <a:gd name="connsiteX2" fmla="*/ 877883 w 2132226"/>
                <a:gd name="connsiteY2" fmla="*/ 1181146 h 1181146"/>
                <a:gd name="connsiteX3" fmla="*/ 4494 w 2132226"/>
                <a:gd name="connsiteY3" fmla="*/ 862861 h 1181146"/>
                <a:gd name="connsiteX4" fmla="*/ 533555 w 2132226"/>
                <a:gd name="connsiteY4" fmla="*/ 37801 h 1181146"/>
                <a:gd name="connsiteX0" fmla="*/ 529061 w 2127732"/>
                <a:gd name="connsiteY0" fmla="*/ 37801 h 1181146"/>
                <a:gd name="connsiteX1" fmla="*/ 2127732 w 2127732"/>
                <a:gd name="connsiteY1" fmla="*/ 0 h 1181146"/>
                <a:gd name="connsiteX2" fmla="*/ 873389 w 2127732"/>
                <a:gd name="connsiteY2" fmla="*/ 1181146 h 1181146"/>
                <a:gd name="connsiteX3" fmla="*/ 0 w 2127732"/>
                <a:gd name="connsiteY3" fmla="*/ 862861 h 1181146"/>
                <a:gd name="connsiteX4" fmla="*/ 529061 w 2127732"/>
                <a:gd name="connsiteY4" fmla="*/ 37801 h 11811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7732" h="1181146">
                  <a:moveTo>
                    <a:pt x="529061" y="37801"/>
                  </a:moveTo>
                  <a:lnTo>
                    <a:pt x="2127732" y="0"/>
                  </a:lnTo>
                  <a:cubicBezTo>
                    <a:pt x="1739400" y="1032254"/>
                    <a:pt x="1397415" y="73944"/>
                    <a:pt x="873389" y="1181146"/>
                  </a:cubicBezTo>
                  <a:lnTo>
                    <a:pt x="0" y="862861"/>
                  </a:lnTo>
                  <a:cubicBezTo>
                    <a:pt x="72907" y="532311"/>
                    <a:pt x="39417" y="318418"/>
                    <a:pt x="529061" y="3780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190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08" name="フリーフォーム: 図形 707">
              <a:extLst>
                <a:ext uri="{FF2B5EF4-FFF2-40B4-BE49-F238E27FC236}">
                  <a16:creationId xmlns:a16="http://schemas.microsoft.com/office/drawing/2014/main" id="{11F3C02A-CA23-4EEC-9EE8-2C3146F4C38E}"/>
                </a:ext>
              </a:extLst>
            </p:cNvPr>
            <p:cNvSpPr/>
            <p:nvPr/>
          </p:nvSpPr>
          <p:spPr>
            <a:xfrm rot="21196243">
              <a:off x="2628840" y="3400528"/>
              <a:ext cx="486031" cy="215396"/>
            </a:xfrm>
            <a:custGeom>
              <a:avLst/>
              <a:gdLst>
                <a:gd name="connsiteX0" fmla="*/ 139851 w 553747"/>
                <a:gd name="connsiteY0" fmla="*/ 0 h 198341"/>
                <a:gd name="connsiteX1" fmla="*/ 249908 w 553747"/>
                <a:gd name="connsiteY1" fmla="*/ 27215 h 198341"/>
                <a:gd name="connsiteX2" fmla="*/ 553747 w 553747"/>
                <a:gd name="connsiteY2" fmla="*/ 62959 h 198341"/>
                <a:gd name="connsiteX3" fmla="*/ 101198 w 553747"/>
                <a:gd name="connsiteY3" fmla="*/ 189397 h 198341"/>
                <a:gd name="connsiteX4" fmla="*/ 0 w 553747"/>
                <a:gd name="connsiteY4" fmla="*/ 198341 h 198341"/>
                <a:gd name="connsiteX5" fmla="*/ 81772 w 553747"/>
                <a:gd name="connsiteY5" fmla="*/ 71914 h 198341"/>
                <a:gd name="connsiteX0" fmla="*/ 63353 w 477249"/>
                <a:gd name="connsiteY0" fmla="*/ 0 h 240936"/>
                <a:gd name="connsiteX1" fmla="*/ 173410 w 477249"/>
                <a:gd name="connsiteY1" fmla="*/ 27215 h 240936"/>
                <a:gd name="connsiteX2" fmla="*/ 477249 w 477249"/>
                <a:gd name="connsiteY2" fmla="*/ 62959 h 240936"/>
                <a:gd name="connsiteX3" fmla="*/ 24700 w 477249"/>
                <a:gd name="connsiteY3" fmla="*/ 189397 h 240936"/>
                <a:gd name="connsiteX4" fmla="*/ 0 w 477249"/>
                <a:gd name="connsiteY4" fmla="*/ 240936 h 240936"/>
                <a:gd name="connsiteX5" fmla="*/ 5274 w 477249"/>
                <a:gd name="connsiteY5" fmla="*/ 71914 h 240936"/>
                <a:gd name="connsiteX6" fmla="*/ 63353 w 477249"/>
                <a:gd name="connsiteY6" fmla="*/ 0 h 240936"/>
                <a:gd name="connsiteX0" fmla="*/ 63353 w 477249"/>
                <a:gd name="connsiteY0" fmla="*/ 0 h 240936"/>
                <a:gd name="connsiteX1" fmla="*/ 173410 w 477249"/>
                <a:gd name="connsiteY1" fmla="*/ 27215 h 240936"/>
                <a:gd name="connsiteX2" fmla="*/ 477249 w 477249"/>
                <a:gd name="connsiteY2" fmla="*/ 62959 h 240936"/>
                <a:gd name="connsiteX3" fmla="*/ 137787 w 477249"/>
                <a:gd name="connsiteY3" fmla="*/ 226718 h 240936"/>
                <a:gd name="connsiteX4" fmla="*/ 0 w 477249"/>
                <a:gd name="connsiteY4" fmla="*/ 240936 h 240936"/>
                <a:gd name="connsiteX5" fmla="*/ 5274 w 477249"/>
                <a:gd name="connsiteY5" fmla="*/ 71914 h 240936"/>
                <a:gd name="connsiteX6" fmla="*/ 63353 w 477249"/>
                <a:gd name="connsiteY6" fmla="*/ 0 h 240936"/>
                <a:gd name="connsiteX0" fmla="*/ 58079 w 471975"/>
                <a:gd name="connsiteY0" fmla="*/ 0 h 242611"/>
                <a:gd name="connsiteX1" fmla="*/ 168136 w 471975"/>
                <a:gd name="connsiteY1" fmla="*/ 27215 h 242611"/>
                <a:gd name="connsiteX2" fmla="*/ 471975 w 471975"/>
                <a:gd name="connsiteY2" fmla="*/ 62959 h 242611"/>
                <a:gd name="connsiteX3" fmla="*/ 132513 w 471975"/>
                <a:gd name="connsiteY3" fmla="*/ 226718 h 242611"/>
                <a:gd name="connsiteX4" fmla="*/ 8914 w 471975"/>
                <a:gd name="connsiteY4" fmla="*/ 242611 h 242611"/>
                <a:gd name="connsiteX5" fmla="*/ 0 w 471975"/>
                <a:gd name="connsiteY5" fmla="*/ 71914 h 242611"/>
                <a:gd name="connsiteX6" fmla="*/ 58079 w 471975"/>
                <a:gd name="connsiteY6" fmla="*/ 0 h 242611"/>
                <a:gd name="connsiteX0" fmla="*/ 49165 w 463061"/>
                <a:gd name="connsiteY0" fmla="*/ 0 h 242611"/>
                <a:gd name="connsiteX1" fmla="*/ 159222 w 463061"/>
                <a:gd name="connsiteY1" fmla="*/ 27215 h 242611"/>
                <a:gd name="connsiteX2" fmla="*/ 463061 w 463061"/>
                <a:gd name="connsiteY2" fmla="*/ 62959 h 242611"/>
                <a:gd name="connsiteX3" fmla="*/ 123599 w 463061"/>
                <a:gd name="connsiteY3" fmla="*/ 226718 h 242611"/>
                <a:gd name="connsiteX4" fmla="*/ 0 w 463061"/>
                <a:gd name="connsiteY4" fmla="*/ 242611 h 242611"/>
                <a:gd name="connsiteX5" fmla="*/ 19464 w 463061"/>
                <a:gd name="connsiteY5" fmla="*/ 75262 h 242611"/>
                <a:gd name="connsiteX6" fmla="*/ 49165 w 463061"/>
                <a:gd name="connsiteY6" fmla="*/ 0 h 242611"/>
                <a:gd name="connsiteX0" fmla="*/ 83375 w 463061"/>
                <a:gd name="connsiteY0" fmla="*/ 7992 h 215396"/>
                <a:gd name="connsiteX1" fmla="*/ 159222 w 463061"/>
                <a:gd name="connsiteY1" fmla="*/ 0 h 215396"/>
                <a:gd name="connsiteX2" fmla="*/ 463061 w 463061"/>
                <a:gd name="connsiteY2" fmla="*/ 35744 h 215396"/>
                <a:gd name="connsiteX3" fmla="*/ 123599 w 463061"/>
                <a:gd name="connsiteY3" fmla="*/ 199503 h 215396"/>
                <a:gd name="connsiteX4" fmla="*/ 0 w 463061"/>
                <a:gd name="connsiteY4" fmla="*/ 215396 h 215396"/>
                <a:gd name="connsiteX5" fmla="*/ 19464 w 463061"/>
                <a:gd name="connsiteY5" fmla="*/ 48047 h 215396"/>
                <a:gd name="connsiteX6" fmla="*/ 83375 w 463061"/>
                <a:gd name="connsiteY6" fmla="*/ 7992 h 215396"/>
                <a:gd name="connsiteX0" fmla="*/ 106345 w 486031"/>
                <a:gd name="connsiteY0" fmla="*/ 7992 h 215396"/>
                <a:gd name="connsiteX1" fmla="*/ 182192 w 486031"/>
                <a:gd name="connsiteY1" fmla="*/ 0 h 215396"/>
                <a:gd name="connsiteX2" fmla="*/ 486031 w 486031"/>
                <a:gd name="connsiteY2" fmla="*/ 35744 h 215396"/>
                <a:gd name="connsiteX3" fmla="*/ 146569 w 486031"/>
                <a:gd name="connsiteY3" fmla="*/ 199503 h 215396"/>
                <a:gd name="connsiteX4" fmla="*/ 22970 w 486031"/>
                <a:gd name="connsiteY4" fmla="*/ 215396 h 215396"/>
                <a:gd name="connsiteX5" fmla="*/ 0 w 486031"/>
                <a:gd name="connsiteY5" fmla="*/ 62222 h 215396"/>
                <a:gd name="connsiteX6" fmla="*/ 106345 w 486031"/>
                <a:gd name="connsiteY6" fmla="*/ 7992 h 215396"/>
                <a:gd name="connsiteX0" fmla="*/ 106345 w 486031"/>
                <a:gd name="connsiteY0" fmla="*/ 7992 h 215396"/>
                <a:gd name="connsiteX1" fmla="*/ 182192 w 486031"/>
                <a:gd name="connsiteY1" fmla="*/ 0 h 215396"/>
                <a:gd name="connsiteX2" fmla="*/ 486031 w 486031"/>
                <a:gd name="connsiteY2" fmla="*/ 35744 h 215396"/>
                <a:gd name="connsiteX3" fmla="*/ 146569 w 486031"/>
                <a:gd name="connsiteY3" fmla="*/ 199503 h 215396"/>
                <a:gd name="connsiteX4" fmla="*/ 22970 w 486031"/>
                <a:gd name="connsiteY4" fmla="*/ 215396 h 215396"/>
                <a:gd name="connsiteX5" fmla="*/ 0 w 486031"/>
                <a:gd name="connsiteY5" fmla="*/ 62222 h 215396"/>
                <a:gd name="connsiteX6" fmla="*/ 106345 w 486031"/>
                <a:gd name="connsiteY6" fmla="*/ 7992 h 215396"/>
                <a:gd name="connsiteX0" fmla="*/ 106345 w 486031"/>
                <a:gd name="connsiteY0" fmla="*/ 7992 h 215396"/>
                <a:gd name="connsiteX1" fmla="*/ 182192 w 486031"/>
                <a:gd name="connsiteY1" fmla="*/ 0 h 215396"/>
                <a:gd name="connsiteX2" fmla="*/ 486031 w 486031"/>
                <a:gd name="connsiteY2" fmla="*/ 35744 h 215396"/>
                <a:gd name="connsiteX3" fmla="*/ 146569 w 486031"/>
                <a:gd name="connsiteY3" fmla="*/ 199503 h 215396"/>
                <a:gd name="connsiteX4" fmla="*/ 22970 w 486031"/>
                <a:gd name="connsiteY4" fmla="*/ 215396 h 215396"/>
                <a:gd name="connsiteX5" fmla="*/ 0 w 486031"/>
                <a:gd name="connsiteY5" fmla="*/ 62222 h 215396"/>
                <a:gd name="connsiteX6" fmla="*/ 106345 w 486031"/>
                <a:gd name="connsiteY6" fmla="*/ 7992 h 215396"/>
                <a:gd name="connsiteX0" fmla="*/ 106345 w 486031"/>
                <a:gd name="connsiteY0" fmla="*/ 7992 h 215396"/>
                <a:gd name="connsiteX1" fmla="*/ 182192 w 486031"/>
                <a:gd name="connsiteY1" fmla="*/ 0 h 215396"/>
                <a:gd name="connsiteX2" fmla="*/ 486031 w 486031"/>
                <a:gd name="connsiteY2" fmla="*/ 35744 h 215396"/>
                <a:gd name="connsiteX3" fmla="*/ 146569 w 486031"/>
                <a:gd name="connsiteY3" fmla="*/ 199503 h 215396"/>
                <a:gd name="connsiteX4" fmla="*/ 22970 w 486031"/>
                <a:gd name="connsiteY4" fmla="*/ 215396 h 215396"/>
                <a:gd name="connsiteX5" fmla="*/ 0 w 486031"/>
                <a:gd name="connsiteY5" fmla="*/ 62222 h 215396"/>
                <a:gd name="connsiteX6" fmla="*/ 106345 w 486031"/>
                <a:gd name="connsiteY6" fmla="*/ 7992 h 2153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86031" h="215396">
                  <a:moveTo>
                    <a:pt x="106345" y="7992"/>
                  </a:moveTo>
                  <a:lnTo>
                    <a:pt x="182192" y="0"/>
                  </a:lnTo>
                  <a:cubicBezTo>
                    <a:pt x="271691" y="16918"/>
                    <a:pt x="370445" y="26537"/>
                    <a:pt x="486031" y="35744"/>
                  </a:cubicBezTo>
                  <a:cubicBezTo>
                    <a:pt x="230239" y="108556"/>
                    <a:pt x="462328" y="159055"/>
                    <a:pt x="146569" y="199503"/>
                  </a:cubicBezTo>
                  <a:lnTo>
                    <a:pt x="22970" y="215396"/>
                  </a:lnTo>
                  <a:lnTo>
                    <a:pt x="0" y="62222"/>
                  </a:lnTo>
                  <a:lnTo>
                    <a:pt x="106345" y="7992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709" name="正方形/長方形 32">
              <a:extLst>
                <a:ext uri="{FF2B5EF4-FFF2-40B4-BE49-F238E27FC236}">
                  <a16:creationId xmlns:a16="http://schemas.microsoft.com/office/drawing/2014/main" id="{AD1BC22F-94D7-4546-8247-28631A3ACB85}"/>
                </a:ext>
              </a:extLst>
            </p:cNvPr>
            <p:cNvSpPr/>
            <p:nvPr/>
          </p:nvSpPr>
          <p:spPr>
            <a:xfrm rot="21196243">
              <a:off x="2597840" y="3037084"/>
              <a:ext cx="2119222" cy="340921"/>
            </a:xfrm>
            <a:custGeom>
              <a:avLst/>
              <a:gdLst>
                <a:gd name="connsiteX0" fmla="*/ 0 w 2069195"/>
                <a:gd name="connsiteY0" fmla="*/ 0 h 389730"/>
                <a:gd name="connsiteX1" fmla="*/ 2069195 w 2069195"/>
                <a:gd name="connsiteY1" fmla="*/ 0 h 389730"/>
                <a:gd name="connsiteX2" fmla="*/ 2069195 w 2069195"/>
                <a:gd name="connsiteY2" fmla="*/ 389730 h 389730"/>
                <a:gd name="connsiteX3" fmla="*/ 0 w 2069195"/>
                <a:gd name="connsiteY3" fmla="*/ 389730 h 389730"/>
                <a:gd name="connsiteX4" fmla="*/ 0 w 2069195"/>
                <a:gd name="connsiteY4" fmla="*/ 0 h 389730"/>
                <a:gd name="connsiteX0" fmla="*/ 292100 w 2069195"/>
                <a:gd name="connsiteY0" fmla="*/ 19050 h 389730"/>
                <a:gd name="connsiteX1" fmla="*/ 2069195 w 2069195"/>
                <a:gd name="connsiteY1" fmla="*/ 0 h 389730"/>
                <a:gd name="connsiteX2" fmla="*/ 2069195 w 2069195"/>
                <a:gd name="connsiteY2" fmla="*/ 389730 h 389730"/>
                <a:gd name="connsiteX3" fmla="*/ 0 w 2069195"/>
                <a:gd name="connsiteY3" fmla="*/ 389730 h 389730"/>
                <a:gd name="connsiteX4" fmla="*/ 292100 w 2069195"/>
                <a:gd name="connsiteY4" fmla="*/ 19050 h 389730"/>
                <a:gd name="connsiteX0" fmla="*/ 292100 w 2069195"/>
                <a:gd name="connsiteY0" fmla="*/ 19050 h 389730"/>
                <a:gd name="connsiteX1" fmla="*/ 2069195 w 2069195"/>
                <a:gd name="connsiteY1" fmla="*/ 0 h 389730"/>
                <a:gd name="connsiteX2" fmla="*/ 2069195 w 2069195"/>
                <a:gd name="connsiteY2" fmla="*/ 389730 h 389730"/>
                <a:gd name="connsiteX3" fmla="*/ 0 w 2069195"/>
                <a:gd name="connsiteY3" fmla="*/ 389730 h 389730"/>
                <a:gd name="connsiteX4" fmla="*/ 292100 w 2069195"/>
                <a:gd name="connsiteY4" fmla="*/ 19050 h 389730"/>
                <a:gd name="connsiteX0" fmla="*/ 292100 w 2069195"/>
                <a:gd name="connsiteY0" fmla="*/ 19050 h 389730"/>
                <a:gd name="connsiteX1" fmla="*/ 2069195 w 2069195"/>
                <a:gd name="connsiteY1" fmla="*/ 0 h 389730"/>
                <a:gd name="connsiteX2" fmla="*/ 2069195 w 2069195"/>
                <a:gd name="connsiteY2" fmla="*/ 389730 h 389730"/>
                <a:gd name="connsiteX3" fmla="*/ 0 w 2069195"/>
                <a:gd name="connsiteY3" fmla="*/ 389730 h 389730"/>
                <a:gd name="connsiteX4" fmla="*/ 292100 w 2069195"/>
                <a:gd name="connsiteY4" fmla="*/ 19050 h 389730"/>
                <a:gd name="connsiteX0" fmla="*/ 292100 w 2246995"/>
                <a:gd name="connsiteY0" fmla="*/ 19050 h 389730"/>
                <a:gd name="connsiteX1" fmla="*/ 2246995 w 2246995"/>
                <a:gd name="connsiteY1" fmla="*/ 0 h 389730"/>
                <a:gd name="connsiteX2" fmla="*/ 2069195 w 2246995"/>
                <a:gd name="connsiteY2" fmla="*/ 389730 h 389730"/>
                <a:gd name="connsiteX3" fmla="*/ 0 w 2246995"/>
                <a:gd name="connsiteY3" fmla="*/ 389730 h 389730"/>
                <a:gd name="connsiteX4" fmla="*/ 292100 w 2246995"/>
                <a:gd name="connsiteY4" fmla="*/ 19050 h 389730"/>
                <a:gd name="connsiteX0" fmla="*/ 292100 w 2246995"/>
                <a:gd name="connsiteY0" fmla="*/ 19050 h 389730"/>
                <a:gd name="connsiteX1" fmla="*/ 2246995 w 2246995"/>
                <a:gd name="connsiteY1" fmla="*/ 0 h 389730"/>
                <a:gd name="connsiteX2" fmla="*/ 2069195 w 2246995"/>
                <a:gd name="connsiteY2" fmla="*/ 389730 h 389730"/>
                <a:gd name="connsiteX3" fmla="*/ 0 w 2246995"/>
                <a:gd name="connsiteY3" fmla="*/ 389730 h 389730"/>
                <a:gd name="connsiteX4" fmla="*/ 292100 w 2246995"/>
                <a:gd name="connsiteY4" fmla="*/ 19050 h 389730"/>
                <a:gd name="connsiteX0" fmla="*/ 292100 w 2246995"/>
                <a:gd name="connsiteY0" fmla="*/ 19050 h 389730"/>
                <a:gd name="connsiteX1" fmla="*/ 2246995 w 2246995"/>
                <a:gd name="connsiteY1" fmla="*/ 0 h 389730"/>
                <a:gd name="connsiteX2" fmla="*/ 2069195 w 2246995"/>
                <a:gd name="connsiteY2" fmla="*/ 389730 h 389730"/>
                <a:gd name="connsiteX3" fmla="*/ 0 w 2246995"/>
                <a:gd name="connsiteY3" fmla="*/ 389730 h 389730"/>
                <a:gd name="connsiteX4" fmla="*/ 292100 w 2246995"/>
                <a:gd name="connsiteY4" fmla="*/ 19050 h 389730"/>
                <a:gd name="connsiteX0" fmla="*/ 492125 w 2246995"/>
                <a:gd name="connsiteY0" fmla="*/ 66675 h 389730"/>
                <a:gd name="connsiteX1" fmla="*/ 2246995 w 2246995"/>
                <a:gd name="connsiteY1" fmla="*/ 0 h 389730"/>
                <a:gd name="connsiteX2" fmla="*/ 2069195 w 2246995"/>
                <a:gd name="connsiteY2" fmla="*/ 389730 h 389730"/>
                <a:gd name="connsiteX3" fmla="*/ 0 w 2246995"/>
                <a:gd name="connsiteY3" fmla="*/ 389730 h 389730"/>
                <a:gd name="connsiteX4" fmla="*/ 492125 w 2246995"/>
                <a:gd name="connsiteY4" fmla="*/ 66675 h 389730"/>
                <a:gd name="connsiteX0" fmla="*/ 492125 w 2246995"/>
                <a:gd name="connsiteY0" fmla="*/ 66675 h 389730"/>
                <a:gd name="connsiteX1" fmla="*/ 2246995 w 2246995"/>
                <a:gd name="connsiteY1" fmla="*/ 0 h 389730"/>
                <a:gd name="connsiteX2" fmla="*/ 2069195 w 2246995"/>
                <a:gd name="connsiteY2" fmla="*/ 389730 h 389730"/>
                <a:gd name="connsiteX3" fmla="*/ 0 w 2246995"/>
                <a:gd name="connsiteY3" fmla="*/ 389730 h 389730"/>
                <a:gd name="connsiteX4" fmla="*/ 492125 w 2246995"/>
                <a:gd name="connsiteY4" fmla="*/ 66675 h 389730"/>
                <a:gd name="connsiteX0" fmla="*/ 492125 w 2246995"/>
                <a:gd name="connsiteY0" fmla="*/ 66675 h 389730"/>
                <a:gd name="connsiteX1" fmla="*/ 2246995 w 2246995"/>
                <a:gd name="connsiteY1" fmla="*/ 0 h 389730"/>
                <a:gd name="connsiteX2" fmla="*/ 2069195 w 2246995"/>
                <a:gd name="connsiteY2" fmla="*/ 365917 h 389730"/>
                <a:gd name="connsiteX3" fmla="*/ 0 w 2246995"/>
                <a:gd name="connsiteY3" fmla="*/ 389730 h 389730"/>
                <a:gd name="connsiteX4" fmla="*/ 492125 w 2246995"/>
                <a:gd name="connsiteY4" fmla="*/ 66675 h 389730"/>
                <a:gd name="connsiteX0" fmla="*/ 492125 w 2246995"/>
                <a:gd name="connsiteY0" fmla="*/ 66675 h 389730"/>
                <a:gd name="connsiteX1" fmla="*/ 2246995 w 2246995"/>
                <a:gd name="connsiteY1" fmla="*/ 0 h 389730"/>
                <a:gd name="connsiteX2" fmla="*/ 2069195 w 2246995"/>
                <a:gd name="connsiteY2" fmla="*/ 365917 h 389730"/>
                <a:gd name="connsiteX3" fmla="*/ 0 w 2246995"/>
                <a:gd name="connsiteY3" fmla="*/ 389730 h 389730"/>
                <a:gd name="connsiteX4" fmla="*/ 492125 w 2246995"/>
                <a:gd name="connsiteY4" fmla="*/ 66675 h 389730"/>
                <a:gd name="connsiteX0" fmla="*/ 492125 w 2246995"/>
                <a:gd name="connsiteY0" fmla="*/ 66675 h 389730"/>
                <a:gd name="connsiteX1" fmla="*/ 2246995 w 2246995"/>
                <a:gd name="connsiteY1" fmla="*/ 0 h 389730"/>
                <a:gd name="connsiteX2" fmla="*/ 2069195 w 2246995"/>
                <a:gd name="connsiteY2" fmla="*/ 365917 h 389730"/>
                <a:gd name="connsiteX3" fmla="*/ 0 w 2246995"/>
                <a:gd name="connsiteY3" fmla="*/ 389730 h 389730"/>
                <a:gd name="connsiteX4" fmla="*/ 492125 w 2246995"/>
                <a:gd name="connsiteY4" fmla="*/ 66675 h 389730"/>
                <a:gd name="connsiteX0" fmla="*/ 344326 w 2099196"/>
                <a:gd name="connsiteY0" fmla="*/ 66675 h 1033785"/>
                <a:gd name="connsiteX1" fmla="*/ 2099196 w 2099196"/>
                <a:gd name="connsiteY1" fmla="*/ 0 h 1033785"/>
                <a:gd name="connsiteX2" fmla="*/ 1921396 w 2099196"/>
                <a:gd name="connsiteY2" fmla="*/ 365917 h 1033785"/>
                <a:gd name="connsiteX3" fmla="*/ 0 w 2099196"/>
                <a:gd name="connsiteY3" fmla="*/ 1033785 h 1033785"/>
                <a:gd name="connsiteX4" fmla="*/ 344326 w 2099196"/>
                <a:gd name="connsiteY4" fmla="*/ 66675 h 1033785"/>
                <a:gd name="connsiteX0" fmla="*/ 769468 w 2099196"/>
                <a:gd name="connsiteY0" fmla="*/ 40109 h 1033785"/>
                <a:gd name="connsiteX1" fmla="*/ 2099196 w 2099196"/>
                <a:gd name="connsiteY1" fmla="*/ 0 h 1033785"/>
                <a:gd name="connsiteX2" fmla="*/ 1921396 w 2099196"/>
                <a:gd name="connsiteY2" fmla="*/ 365917 h 1033785"/>
                <a:gd name="connsiteX3" fmla="*/ 0 w 2099196"/>
                <a:gd name="connsiteY3" fmla="*/ 1033785 h 1033785"/>
                <a:gd name="connsiteX4" fmla="*/ 769468 w 2099196"/>
                <a:gd name="connsiteY4" fmla="*/ 40109 h 1033785"/>
                <a:gd name="connsiteX0" fmla="*/ 769468 w 2099196"/>
                <a:gd name="connsiteY0" fmla="*/ 40109 h 1276677"/>
                <a:gd name="connsiteX1" fmla="*/ 2099196 w 2099196"/>
                <a:gd name="connsiteY1" fmla="*/ 0 h 1276677"/>
                <a:gd name="connsiteX2" fmla="*/ 1999362 w 2099196"/>
                <a:gd name="connsiteY2" fmla="*/ 1276677 h 1276677"/>
                <a:gd name="connsiteX3" fmla="*/ 0 w 2099196"/>
                <a:gd name="connsiteY3" fmla="*/ 1033785 h 1276677"/>
                <a:gd name="connsiteX4" fmla="*/ 769468 w 2099196"/>
                <a:gd name="connsiteY4" fmla="*/ 40109 h 1276677"/>
                <a:gd name="connsiteX0" fmla="*/ 769468 w 2099196"/>
                <a:gd name="connsiteY0" fmla="*/ 40109 h 1135448"/>
                <a:gd name="connsiteX1" fmla="*/ 2099196 w 2099196"/>
                <a:gd name="connsiteY1" fmla="*/ 0 h 1135448"/>
                <a:gd name="connsiteX2" fmla="*/ 1235951 w 2099196"/>
                <a:gd name="connsiteY2" fmla="*/ 1135448 h 1135448"/>
                <a:gd name="connsiteX3" fmla="*/ 0 w 2099196"/>
                <a:gd name="connsiteY3" fmla="*/ 1033785 h 1135448"/>
                <a:gd name="connsiteX4" fmla="*/ 769468 w 2099196"/>
                <a:gd name="connsiteY4" fmla="*/ 40109 h 1135448"/>
                <a:gd name="connsiteX0" fmla="*/ 769468 w 2099196"/>
                <a:gd name="connsiteY0" fmla="*/ 40109 h 1173285"/>
                <a:gd name="connsiteX1" fmla="*/ 2099196 w 2099196"/>
                <a:gd name="connsiteY1" fmla="*/ 0 h 1173285"/>
                <a:gd name="connsiteX2" fmla="*/ 1231487 w 2099196"/>
                <a:gd name="connsiteY2" fmla="*/ 1173285 h 1173285"/>
                <a:gd name="connsiteX3" fmla="*/ 0 w 2099196"/>
                <a:gd name="connsiteY3" fmla="*/ 1033785 h 1173285"/>
                <a:gd name="connsiteX4" fmla="*/ 769468 w 2099196"/>
                <a:gd name="connsiteY4" fmla="*/ 40109 h 1173285"/>
                <a:gd name="connsiteX0" fmla="*/ 769468 w 2099196"/>
                <a:gd name="connsiteY0" fmla="*/ 40109 h 1173285"/>
                <a:gd name="connsiteX1" fmla="*/ 2099196 w 2099196"/>
                <a:gd name="connsiteY1" fmla="*/ 0 h 1173285"/>
                <a:gd name="connsiteX2" fmla="*/ 1231487 w 2099196"/>
                <a:gd name="connsiteY2" fmla="*/ 1173285 h 1173285"/>
                <a:gd name="connsiteX3" fmla="*/ 0 w 2099196"/>
                <a:gd name="connsiteY3" fmla="*/ 1033785 h 1173285"/>
                <a:gd name="connsiteX4" fmla="*/ 769468 w 2099196"/>
                <a:gd name="connsiteY4" fmla="*/ 40109 h 1173285"/>
                <a:gd name="connsiteX0" fmla="*/ 769468 w 2467554"/>
                <a:gd name="connsiteY0" fmla="*/ 0 h 1133176"/>
                <a:gd name="connsiteX1" fmla="*/ 2467554 w 2467554"/>
                <a:gd name="connsiteY1" fmla="*/ 8149 h 1133176"/>
                <a:gd name="connsiteX2" fmla="*/ 1231487 w 2467554"/>
                <a:gd name="connsiteY2" fmla="*/ 1133176 h 1133176"/>
                <a:gd name="connsiteX3" fmla="*/ 0 w 2467554"/>
                <a:gd name="connsiteY3" fmla="*/ 993676 h 1133176"/>
                <a:gd name="connsiteX4" fmla="*/ 769468 w 2467554"/>
                <a:gd name="connsiteY4" fmla="*/ 0 h 1133176"/>
                <a:gd name="connsiteX0" fmla="*/ 769468 w 2467554"/>
                <a:gd name="connsiteY0" fmla="*/ 0 h 1133176"/>
                <a:gd name="connsiteX1" fmla="*/ 2467554 w 2467554"/>
                <a:gd name="connsiteY1" fmla="*/ 8149 h 1133176"/>
                <a:gd name="connsiteX2" fmla="*/ 1231487 w 2467554"/>
                <a:gd name="connsiteY2" fmla="*/ 1133176 h 1133176"/>
                <a:gd name="connsiteX3" fmla="*/ 0 w 2467554"/>
                <a:gd name="connsiteY3" fmla="*/ 993676 h 1133176"/>
                <a:gd name="connsiteX4" fmla="*/ 769468 w 2467554"/>
                <a:gd name="connsiteY4" fmla="*/ 0 h 1133176"/>
                <a:gd name="connsiteX0" fmla="*/ 695785 w 2393871"/>
                <a:gd name="connsiteY0" fmla="*/ 0 h 1133176"/>
                <a:gd name="connsiteX1" fmla="*/ 2393871 w 2393871"/>
                <a:gd name="connsiteY1" fmla="*/ 8149 h 1133176"/>
                <a:gd name="connsiteX2" fmla="*/ 1157804 w 2393871"/>
                <a:gd name="connsiteY2" fmla="*/ 1133176 h 1133176"/>
                <a:gd name="connsiteX3" fmla="*/ 0 w 2393871"/>
                <a:gd name="connsiteY3" fmla="*/ 1060645 h 1133176"/>
                <a:gd name="connsiteX4" fmla="*/ 695785 w 2393871"/>
                <a:gd name="connsiteY4" fmla="*/ 0 h 1133176"/>
                <a:gd name="connsiteX0" fmla="*/ 695785 w 2393871"/>
                <a:gd name="connsiteY0" fmla="*/ 0 h 1235275"/>
                <a:gd name="connsiteX1" fmla="*/ 2393871 w 2393871"/>
                <a:gd name="connsiteY1" fmla="*/ 8149 h 1235275"/>
                <a:gd name="connsiteX2" fmla="*/ 1134103 w 2393871"/>
                <a:gd name="connsiteY2" fmla="*/ 1235275 h 1235275"/>
                <a:gd name="connsiteX3" fmla="*/ 0 w 2393871"/>
                <a:gd name="connsiteY3" fmla="*/ 1060645 h 1235275"/>
                <a:gd name="connsiteX4" fmla="*/ 695785 w 2393871"/>
                <a:gd name="connsiteY4" fmla="*/ 0 h 1235275"/>
                <a:gd name="connsiteX0" fmla="*/ 695785 w 2393871"/>
                <a:gd name="connsiteY0" fmla="*/ 0 h 1189295"/>
                <a:gd name="connsiteX1" fmla="*/ 2393871 w 2393871"/>
                <a:gd name="connsiteY1" fmla="*/ 8149 h 1189295"/>
                <a:gd name="connsiteX2" fmla="*/ 1139528 w 2393871"/>
                <a:gd name="connsiteY2" fmla="*/ 1189295 h 1189295"/>
                <a:gd name="connsiteX3" fmla="*/ 0 w 2393871"/>
                <a:gd name="connsiteY3" fmla="*/ 1060645 h 1189295"/>
                <a:gd name="connsiteX4" fmla="*/ 695785 w 2393871"/>
                <a:gd name="connsiteY4" fmla="*/ 0 h 1189295"/>
                <a:gd name="connsiteX0" fmla="*/ 776250 w 2393871"/>
                <a:gd name="connsiteY0" fmla="*/ 1345 h 1181146"/>
                <a:gd name="connsiteX1" fmla="*/ 2393871 w 2393871"/>
                <a:gd name="connsiteY1" fmla="*/ 0 h 1181146"/>
                <a:gd name="connsiteX2" fmla="*/ 1139528 w 2393871"/>
                <a:gd name="connsiteY2" fmla="*/ 1181146 h 1181146"/>
                <a:gd name="connsiteX3" fmla="*/ 0 w 2393871"/>
                <a:gd name="connsiteY3" fmla="*/ 1052496 h 1181146"/>
                <a:gd name="connsiteX4" fmla="*/ 776250 w 2393871"/>
                <a:gd name="connsiteY4" fmla="*/ 1345 h 1181146"/>
                <a:gd name="connsiteX0" fmla="*/ 776250 w 2393871"/>
                <a:gd name="connsiteY0" fmla="*/ 1345 h 1181146"/>
                <a:gd name="connsiteX1" fmla="*/ 2393871 w 2393871"/>
                <a:gd name="connsiteY1" fmla="*/ 0 h 1181146"/>
                <a:gd name="connsiteX2" fmla="*/ 1139528 w 2393871"/>
                <a:gd name="connsiteY2" fmla="*/ 1181146 h 1181146"/>
                <a:gd name="connsiteX3" fmla="*/ 0 w 2393871"/>
                <a:gd name="connsiteY3" fmla="*/ 1052496 h 1181146"/>
                <a:gd name="connsiteX4" fmla="*/ 776250 w 2393871"/>
                <a:gd name="connsiteY4" fmla="*/ 1345 h 1181146"/>
                <a:gd name="connsiteX0" fmla="*/ 368954 w 1986575"/>
                <a:gd name="connsiteY0" fmla="*/ 1345 h 1181146"/>
                <a:gd name="connsiteX1" fmla="*/ 1986575 w 1986575"/>
                <a:gd name="connsiteY1" fmla="*/ 0 h 1181146"/>
                <a:gd name="connsiteX2" fmla="*/ 732232 w 1986575"/>
                <a:gd name="connsiteY2" fmla="*/ 1181146 h 1181146"/>
                <a:gd name="connsiteX3" fmla="*/ 0 w 1986575"/>
                <a:gd name="connsiteY3" fmla="*/ 323677 h 1181146"/>
                <a:gd name="connsiteX4" fmla="*/ 368954 w 1986575"/>
                <a:gd name="connsiteY4" fmla="*/ 1345 h 1181146"/>
                <a:gd name="connsiteX0" fmla="*/ 368954 w 1986575"/>
                <a:gd name="connsiteY0" fmla="*/ 1345 h 1181146"/>
                <a:gd name="connsiteX1" fmla="*/ 1986575 w 1986575"/>
                <a:gd name="connsiteY1" fmla="*/ 0 h 1181146"/>
                <a:gd name="connsiteX2" fmla="*/ 732232 w 1986575"/>
                <a:gd name="connsiteY2" fmla="*/ 1181146 h 1181146"/>
                <a:gd name="connsiteX3" fmla="*/ 0 w 1986575"/>
                <a:gd name="connsiteY3" fmla="*/ 323677 h 1181146"/>
                <a:gd name="connsiteX4" fmla="*/ 368954 w 1986575"/>
                <a:gd name="connsiteY4" fmla="*/ 1345 h 1181146"/>
                <a:gd name="connsiteX0" fmla="*/ 368954 w 1986575"/>
                <a:gd name="connsiteY0" fmla="*/ 1345 h 1181146"/>
                <a:gd name="connsiteX1" fmla="*/ 1986575 w 1986575"/>
                <a:gd name="connsiteY1" fmla="*/ 0 h 1181146"/>
                <a:gd name="connsiteX2" fmla="*/ 732232 w 1986575"/>
                <a:gd name="connsiteY2" fmla="*/ 1181146 h 1181146"/>
                <a:gd name="connsiteX3" fmla="*/ 0 w 1986575"/>
                <a:gd name="connsiteY3" fmla="*/ 323677 h 1181146"/>
                <a:gd name="connsiteX4" fmla="*/ 368954 w 1986575"/>
                <a:gd name="connsiteY4" fmla="*/ 1345 h 1181146"/>
                <a:gd name="connsiteX0" fmla="*/ 368954 w 1986575"/>
                <a:gd name="connsiteY0" fmla="*/ 31962 h 376017"/>
                <a:gd name="connsiteX1" fmla="*/ 1986575 w 1986575"/>
                <a:gd name="connsiteY1" fmla="*/ 30617 h 376017"/>
                <a:gd name="connsiteX2" fmla="*/ 883594 w 1986575"/>
                <a:gd name="connsiteY2" fmla="*/ 376017 h 376017"/>
                <a:gd name="connsiteX3" fmla="*/ 0 w 1986575"/>
                <a:gd name="connsiteY3" fmla="*/ 354294 h 376017"/>
                <a:gd name="connsiteX4" fmla="*/ 368954 w 1986575"/>
                <a:gd name="connsiteY4" fmla="*/ 31962 h 376017"/>
                <a:gd name="connsiteX0" fmla="*/ 368954 w 1986575"/>
                <a:gd name="connsiteY0" fmla="*/ 1345 h 323677"/>
                <a:gd name="connsiteX1" fmla="*/ 1986575 w 1986575"/>
                <a:gd name="connsiteY1" fmla="*/ 0 h 323677"/>
                <a:gd name="connsiteX2" fmla="*/ 0 w 1986575"/>
                <a:gd name="connsiteY2" fmla="*/ 323677 h 323677"/>
                <a:gd name="connsiteX3" fmla="*/ 368954 w 1986575"/>
                <a:gd name="connsiteY3" fmla="*/ 1345 h 323677"/>
                <a:gd name="connsiteX0" fmla="*/ 368954 w 1986575"/>
                <a:gd name="connsiteY0" fmla="*/ 1345 h 323677"/>
                <a:gd name="connsiteX1" fmla="*/ 1986575 w 1986575"/>
                <a:gd name="connsiteY1" fmla="*/ 0 h 323677"/>
                <a:gd name="connsiteX2" fmla="*/ 0 w 1986575"/>
                <a:gd name="connsiteY2" fmla="*/ 323677 h 323677"/>
                <a:gd name="connsiteX3" fmla="*/ 368954 w 1986575"/>
                <a:gd name="connsiteY3" fmla="*/ 1345 h 323677"/>
                <a:gd name="connsiteX0" fmla="*/ 368954 w 1986575"/>
                <a:gd name="connsiteY0" fmla="*/ 1345 h 329464"/>
                <a:gd name="connsiteX1" fmla="*/ 1986575 w 1986575"/>
                <a:gd name="connsiteY1" fmla="*/ 0 h 329464"/>
                <a:gd name="connsiteX2" fmla="*/ 0 w 1986575"/>
                <a:gd name="connsiteY2" fmla="*/ 323677 h 329464"/>
                <a:gd name="connsiteX3" fmla="*/ 368954 w 1986575"/>
                <a:gd name="connsiteY3" fmla="*/ 1345 h 329464"/>
                <a:gd name="connsiteX0" fmla="*/ 368954 w 1986575"/>
                <a:gd name="connsiteY0" fmla="*/ 1345 h 323677"/>
                <a:gd name="connsiteX1" fmla="*/ 1986575 w 1986575"/>
                <a:gd name="connsiteY1" fmla="*/ 0 h 323677"/>
                <a:gd name="connsiteX2" fmla="*/ 0 w 1986575"/>
                <a:gd name="connsiteY2" fmla="*/ 323677 h 323677"/>
                <a:gd name="connsiteX3" fmla="*/ 368954 w 1986575"/>
                <a:gd name="connsiteY3" fmla="*/ 1345 h 323677"/>
                <a:gd name="connsiteX0" fmla="*/ 402912 w 2020533"/>
                <a:gd name="connsiteY0" fmla="*/ 1345 h 367625"/>
                <a:gd name="connsiteX1" fmla="*/ 2020533 w 2020533"/>
                <a:gd name="connsiteY1" fmla="*/ 0 h 367625"/>
                <a:gd name="connsiteX2" fmla="*/ 0 w 2020533"/>
                <a:gd name="connsiteY2" fmla="*/ 367625 h 367625"/>
                <a:gd name="connsiteX3" fmla="*/ 402912 w 2020533"/>
                <a:gd name="connsiteY3" fmla="*/ 1345 h 367625"/>
                <a:gd name="connsiteX0" fmla="*/ 385374 w 2002995"/>
                <a:gd name="connsiteY0" fmla="*/ 1345 h 340921"/>
                <a:gd name="connsiteX1" fmla="*/ 2002995 w 2002995"/>
                <a:gd name="connsiteY1" fmla="*/ 0 h 340921"/>
                <a:gd name="connsiteX2" fmla="*/ 0 w 2002995"/>
                <a:gd name="connsiteY2" fmla="*/ 340921 h 340921"/>
                <a:gd name="connsiteX3" fmla="*/ 385374 w 2002995"/>
                <a:gd name="connsiteY3" fmla="*/ 1345 h 340921"/>
                <a:gd name="connsiteX0" fmla="*/ 385374 w 2002995"/>
                <a:gd name="connsiteY0" fmla="*/ 1345 h 340921"/>
                <a:gd name="connsiteX1" fmla="*/ 2002995 w 2002995"/>
                <a:gd name="connsiteY1" fmla="*/ 0 h 340921"/>
                <a:gd name="connsiteX2" fmla="*/ 0 w 2002995"/>
                <a:gd name="connsiteY2" fmla="*/ 340921 h 340921"/>
                <a:gd name="connsiteX3" fmla="*/ 385374 w 2002995"/>
                <a:gd name="connsiteY3" fmla="*/ 1345 h 340921"/>
                <a:gd name="connsiteX0" fmla="*/ 385374 w 2002995"/>
                <a:gd name="connsiteY0" fmla="*/ 1345 h 340921"/>
                <a:gd name="connsiteX1" fmla="*/ 2002995 w 2002995"/>
                <a:gd name="connsiteY1" fmla="*/ 0 h 340921"/>
                <a:gd name="connsiteX2" fmla="*/ 0 w 2002995"/>
                <a:gd name="connsiteY2" fmla="*/ 340921 h 340921"/>
                <a:gd name="connsiteX3" fmla="*/ 385374 w 2002995"/>
                <a:gd name="connsiteY3" fmla="*/ 1345 h 340921"/>
                <a:gd name="connsiteX0" fmla="*/ 385374 w 2002995"/>
                <a:gd name="connsiteY0" fmla="*/ 1345 h 340921"/>
                <a:gd name="connsiteX1" fmla="*/ 2002995 w 2002995"/>
                <a:gd name="connsiteY1" fmla="*/ 0 h 340921"/>
                <a:gd name="connsiteX2" fmla="*/ 0 w 2002995"/>
                <a:gd name="connsiteY2" fmla="*/ 340921 h 340921"/>
                <a:gd name="connsiteX3" fmla="*/ 385374 w 2002995"/>
                <a:gd name="connsiteY3" fmla="*/ 1345 h 340921"/>
                <a:gd name="connsiteX0" fmla="*/ 385374 w 2002995"/>
                <a:gd name="connsiteY0" fmla="*/ 1345 h 340921"/>
                <a:gd name="connsiteX1" fmla="*/ 2002995 w 2002995"/>
                <a:gd name="connsiteY1" fmla="*/ 0 h 340921"/>
                <a:gd name="connsiteX2" fmla="*/ 0 w 2002995"/>
                <a:gd name="connsiteY2" fmla="*/ 340921 h 340921"/>
                <a:gd name="connsiteX3" fmla="*/ 385374 w 2002995"/>
                <a:gd name="connsiteY3" fmla="*/ 1345 h 340921"/>
                <a:gd name="connsiteX0" fmla="*/ 385374 w 2002995"/>
                <a:gd name="connsiteY0" fmla="*/ 1345 h 340921"/>
                <a:gd name="connsiteX1" fmla="*/ 2002995 w 2002995"/>
                <a:gd name="connsiteY1" fmla="*/ 0 h 340921"/>
                <a:gd name="connsiteX2" fmla="*/ 0 w 2002995"/>
                <a:gd name="connsiteY2" fmla="*/ 340921 h 340921"/>
                <a:gd name="connsiteX3" fmla="*/ 385374 w 2002995"/>
                <a:gd name="connsiteY3" fmla="*/ 1345 h 340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02995" h="340921">
                  <a:moveTo>
                    <a:pt x="385374" y="1345"/>
                  </a:moveTo>
                  <a:lnTo>
                    <a:pt x="2002995" y="0"/>
                  </a:lnTo>
                  <a:cubicBezTo>
                    <a:pt x="1856552" y="326635"/>
                    <a:pt x="2035270" y="251706"/>
                    <a:pt x="0" y="340921"/>
                  </a:cubicBezTo>
                  <a:cubicBezTo>
                    <a:pt x="94422" y="218211"/>
                    <a:pt x="161120" y="111404"/>
                    <a:pt x="385374" y="1345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0" name="フリーフォーム: 図形 709">
              <a:extLst>
                <a:ext uri="{FF2B5EF4-FFF2-40B4-BE49-F238E27FC236}">
                  <a16:creationId xmlns:a16="http://schemas.microsoft.com/office/drawing/2014/main" id="{73267100-23A7-4A3F-9C12-70FA523866DC}"/>
                </a:ext>
              </a:extLst>
            </p:cNvPr>
            <p:cNvSpPr/>
            <p:nvPr/>
          </p:nvSpPr>
          <p:spPr>
            <a:xfrm>
              <a:off x="2068203" y="1738213"/>
              <a:ext cx="5547549" cy="2982906"/>
            </a:xfrm>
            <a:custGeom>
              <a:avLst/>
              <a:gdLst>
                <a:gd name="connsiteX0" fmla="*/ 4537249 w 5547549"/>
                <a:gd name="connsiteY0" fmla="*/ 0 h 2982906"/>
                <a:gd name="connsiteX1" fmla="*/ 4861750 w 5547549"/>
                <a:gd name="connsiteY1" fmla="*/ 1384763 h 2982906"/>
                <a:gd name="connsiteX2" fmla="*/ 5547549 w 5547549"/>
                <a:gd name="connsiteY2" fmla="*/ 1565738 h 2982906"/>
                <a:gd name="connsiteX3" fmla="*/ 4829984 w 5547549"/>
                <a:gd name="connsiteY3" fmla="*/ 2960681 h 2982906"/>
                <a:gd name="connsiteX4" fmla="*/ 1163238 w 5547549"/>
                <a:gd name="connsiteY4" fmla="*/ 2982906 h 2982906"/>
                <a:gd name="connsiteX5" fmla="*/ 1173833 w 5547549"/>
                <a:gd name="connsiteY5" fmla="*/ 2953544 h 2982906"/>
                <a:gd name="connsiteX6" fmla="*/ 245606 w 5547549"/>
                <a:gd name="connsiteY6" fmla="*/ 2948078 h 2982906"/>
                <a:gd name="connsiteX7" fmla="*/ 217642 w 5547549"/>
                <a:gd name="connsiteY7" fmla="*/ 2850665 h 2982906"/>
                <a:gd name="connsiteX8" fmla="*/ 83821 w 5547549"/>
                <a:gd name="connsiteY8" fmla="*/ 2682176 h 2982906"/>
                <a:gd name="connsiteX9" fmla="*/ 0 w 5547549"/>
                <a:gd name="connsiteY9" fmla="*/ 2682176 h 2982906"/>
                <a:gd name="connsiteX10" fmla="*/ 0 w 5547549"/>
                <a:gd name="connsiteY10" fmla="*/ 2301535 h 2982906"/>
                <a:gd name="connsiteX11" fmla="*/ 119629 w 5547549"/>
                <a:gd name="connsiteY11" fmla="*/ 2301535 h 2982906"/>
                <a:gd name="connsiteX12" fmla="*/ 119629 w 5547549"/>
                <a:gd name="connsiteY12" fmla="*/ 2514084 h 2982906"/>
                <a:gd name="connsiteX13" fmla="*/ 1349086 w 5547549"/>
                <a:gd name="connsiteY13" fmla="*/ 2514084 h 2982906"/>
                <a:gd name="connsiteX14" fmla="*/ 1389117 w 5547549"/>
                <a:gd name="connsiteY14" fmla="*/ 2429497 h 2982906"/>
                <a:gd name="connsiteX15" fmla="*/ 2416365 w 5547549"/>
                <a:gd name="connsiteY15" fmla="*/ 1509858 h 2982906"/>
                <a:gd name="connsiteX16" fmla="*/ 3167298 w 5547549"/>
                <a:gd name="connsiteY16" fmla="*/ 12700 h 2982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547549" h="2982906">
                  <a:moveTo>
                    <a:pt x="4537249" y="0"/>
                  </a:moveTo>
                  <a:cubicBezTo>
                    <a:pt x="4686691" y="655263"/>
                    <a:pt x="4712308" y="729500"/>
                    <a:pt x="4861750" y="1384763"/>
                  </a:cubicBezTo>
                  <a:cubicBezTo>
                    <a:pt x="5288896" y="1452044"/>
                    <a:pt x="5124218" y="1445960"/>
                    <a:pt x="5547549" y="1565738"/>
                  </a:cubicBezTo>
                  <a:cubicBezTo>
                    <a:pt x="5066005" y="2018891"/>
                    <a:pt x="5343215" y="1854536"/>
                    <a:pt x="4829984" y="2960681"/>
                  </a:cubicBezTo>
                  <a:lnTo>
                    <a:pt x="1163238" y="2982906"/>
                  </a:lnTo>
                  <a:lnTo>
                    <a:pt x="1173833" y="2953544"/>
                  </a:lnTo>
                  <a:lnTo>
                    <a:pt x="245606" y="2948078"/>
                  </a:lnTo>
                  <a:cubicBezTo>
                    <a:pt x="204592" y="2948078"/>
                    <a:pt x="217642" y="2891679"/>
                    <a:pt x="217642" y="2850665"/>
                  </a:cubicBezTo>
                  <a:lnTo>
                    <a:pt x="83821" y="2682176"/>
                  </a:lnTo>
                  <a:lnTo>
                    <a:pt x="0" y="2682176"/>
                  </a:lnTo>
                  <a:lnTo>
                    <a:pt x="0" y="2301535"/>
                  </a:lnTo>
                  <a:lnTo>
                    <a:pt x="119629" y="2301535"/>
                  </a:lnTo>
                  <a:lnTo>
                    <a:pt x="119629" y="2514084"/>
                  </a:lnTo>
                  <a:lnTo>
                    <a:pt x="1349086" y="2514084"/>
                  </a:lnTo>
                  <a:lnTo>
                    <a:pt x="1389117" y="2429497"/>
                  </a:lnTo>
                  <a:cubicBezTo>
                    <a:pt x="1771852" y="1651983"/>
                    <a:pt x="2039634" y="1944155"/>
                    <a:pt x="2416365" y="1509858"/>
                  </a:cubicBezTo>
                  <a:cubicBezTo>
                    <a:pt x="2710703" y="1099705"/>
                    <a:pt x="2669760" y="653993"/>
                    <a:pt x="3167298" y="12700"/>
                  </a:cubicBezTo>
                  <a:close/>
                </a:path>
              </a:pathLst>
            </a:custGeom>
            <a:solidFill>
              <a:srgbClr val="404040"/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711" name="グループ化 710">
              <a:extLst>
                <a:ext uri="{FF2B5EF4-FFF2-40B4-BE49-F238E27FC236}">
                  <a16:creationId xmlns:a16="http://schemas.microsoft.com/office/drawing/2014/main" id="{F5328C20-583E-43A5-901B-1172B1E55382}"/>
                </a:ext>
              </a:extLst>
            </p:cNvPr>
            <p:cNvGrpSpPr/>
            <p:nvPr/>
          </p:nvGrpSpPr>
          <p:grpSpPr>
            <a:xfrm>
              <a:off x="5913159" y="3399700"/>
              <a:ext cx="2214822" cy="2214822"/>
              <a:chOff x="5757149" y="4035619"/>
              <a:chExt cx="2214822" cy="2214822"/>
            </a:xfrm>
          </p:grpSpPr>
          <p:grpSp>
            <p:nvGrpSpPr>
              <p:cNvPr id="753" name="グループ化 752">
                <a:extLst>
                  <a:ext uri="{FF2B5EF4-FFF2-40B4-BE49-F238E27FC236}">
                    <a16:creationId xmlns:a16="http://schemas.microsoft.com/office/drawing/2014/main" id="{66061C85-3950-4736-B59C-1AD020EB7C96}"/>
                  </a:ext>
                </a:extLst>
              </p:cNvPr>
              <p:cNvGrpSpPr/>
              <p:nvPr/>
            </p:nvGrpSpPr>
            <p:grpSpPr>
              <a:xfrm>
                <a:off x="5757149" y="4035619"/>
                <a:ext cx="2214822" cy="2214822"/>
                <a:chOff x="5728121" y="1231900"/>
                <a:chExt cx="2214822" cy="2214822"/>
              </a:xfrm>
            </p:grpSpPr>
            <p:sp>
              <p:nvSpPr>
                <p:cNvPr id="756" name="楕円 755">
                  <a:extLst>
                    <a:ext uri="{FF2B5EF4-FFF2-40B4-BE49-F238E27FC236}">
                      <a16:creationId xmlns:a16="http://schemas.microsoft.com/office/drawing/2014/main" id="{AA2F8AF5-8C1D-4770-B5E9-EBEB752A0807}"/>
                    </a:ext>
                  </a:extLst>
                </p:cNvPr>
                <p:cNvSpPr/>
                <p:nvPr/>
              </p:nvSpPr>
              <p:spPr>
                <a:xfrm>
                  <a:off x="5855818" y="1359597"/>
                  <a:ext cx="1959429" cy="1959429"/>
                </a:xfrm>
                <a:prstGeom prst="ellipse">
                  <a:avLst/>
                </a:prstGeom>
                <a:solidFill>
                  <a:srgbClr val="4F4F4F"/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57" name="フリーフォーム: 図形 756">
                  <a:extLst>
                    <a:ext uri="{FF2B5EF4-FFF2-40B4-BE49-F238E27FC236}">
                      <a16:creationId xmlns:a16="http://schemas.microsoft.com/office/drawing/2014/main" id="{D9B83690-5322-4920-984F-102ABDCCC196}"/>
                    </a:ext>
                  </a:extLst>
                </p:cNvPr>
                <p:cNvSpPr/>
                <p:nvPr/>
              </p:nvSpPr>
              <p:spPr>
                <a:xfrm>
                  <a:off x="5728121" y="1231900"/>
                  <a:ext cx="2214822" cy="2214822"/>
                </a:xfrm>
                <a:custGeom>
                  <a:avLst/>
                  <a:gdLst>
                    <a:gd name="connsiteX0" fmla="*/ 979715 w 1959430"/>
                    <a:gd name="connsiteY0" fmla="*/ 0 h 1959430"/>
                    <a:gd name="connsiteX1" fmla="*/ 1017598 w 1959430"/>
                    <a:gd name="connsiteY1" fmla="*/ 1913 h 1959430"/>
                    <a:gd name="connsiteX2" fmla="*/ 1132800 w 1959430"/>
                    <a:gd name="connsiteY2" fmla="*/ 210093 h 1959430"/>
                    <a:gd name="connsiteX3" fmla="*/ 1319147 w 1959430"/>
                    <a:gd name="connsiteY3" fmla="*/ 61649 h 1959430"/>
                    <a:gd name="connsiteX4" fmla="*/ 1361065 w 1959430"/>
                    <a:gd name="connsiteY4" fmla="*/ 76991 h 1959430"/>
                    <a:gd name="connsiteX5" fmla="*/ 1388847 w 1959430"/>
                    <a:gd name="connsiteY5" fmla="*/ 90374 h 1959430"/>
                    <a:gd name="connsiteX6" fmla="*/ 1415667 w 1959430"/>
                    <a:gd name="connsiteY6" fmla="*/ 327264 h 1959430"/>
                    <a:gd name="connsiteX7" fmla="*/ 1642343 w 1959430"/>
                    <a:gd name="connsiteY7" fmla="*/ 262088 h 1959430"/>
                    <a:gd name="connsiteX8" fmla="*/ 1672479 w 1959430"/>
                    <a:gd name="connsiteY8" fmla="*/ 286952 h 1959430"/>
                    <a:gd name="connsiteX9" fmla="*/ 1697340 w 1959430"/>
                    <a:gd name="connsiteY9" fmla="*/ 317085 h 1959430"/>
                    <a:gd name="connsiteX10" fmla="*/ 1632164 w 1959430"/>
                    <a:gd name="connsiteY10" fmla="*/ 543761 h 1959430"/>
                    <a:gd name="connsiteX11" fmla="*/ 1869055 w 1959430"/>
                    <a:gd name="connsiteY11" fmla="*/ 570582 h 1959430"/>
                    <a:gd name="connsiteX12" fmla="*/ 1882439 w 1959430"/>
                    <a:gd name="connsiteY12" fmla="*/ 598366 h 1959430"/>
                    <a:gd name="connsiteX13" fmla="*/ 1897781 w 1959430"/>
                    <a:gd name="connsiteY13" fmla="*/ 640281 h 1959430"/>
                    <a:gd name="connsiteX14" fmla="*/ 1749335 w 1959430"/>
                    <a:gd name="connsiteY14" fmla="*/ 826628 h 1959430"/>
                    <a:gd name="connsiteX15" fmla="*/ 1957517 w 1959430"/>
                    <a:gd name="connsiteY15" fmla="*/ 941832 h 1959430"/>
                    <a:gd name="connsiteX16" fmla="*/ 1959430 w 1959430"/>
                    <a:gd name="connsiteY16" fmla="*/ 979715 h 1959430"/>
                    <a:gd name="connsiteX17" fmla="*/ 1957517 w 1959430"/>
                    <a:gd name="connsiteY17" fmla="*/ 1017597 h 1959430"/>
                    <a:gd name="connsiteX18" fmla="*/ 1749335 w 1959430"/>
                    <a:gd name="connsiteY18" fmla="*/ 1132800 h 1959430"/>
                    <a:gd name="connsiteX19" fmla="*/ 1897781 w 1959430"/>
                    <a:gd name="connsiteY19" fmla="*/ 1319148 h 1959430"/>
                    <a:gd name="connsiteX20" fmla="*/ 1882439 w 1959430"/>
                    <a:gd name="connsiteY20" fmla="*/ 1361065 h 1959430"/>
                    <a:gd name="connsiteX21" fmla="*/ 1869056 w 1959430"/>
                    <a:gd name="connsiteY21" fmla="*/ 1388846 h 1959430"/>
                    <a:gd name="connsiteX22" fmla="*/ 1632164 w 1959430"/>
                    <a:gd name="connsiteY22" fmla="*/ 1415667 h 1959430"/>
                    <a:gd name="connsiteX23" fmla="*/ 1697341 w 1959430"/>
                    <a:gd name="connsiteY23" fmla="*/ 1642345 h 1959430"/>
                    <a:gd name="connsiteX24" fmla="*/ 1672479 w 1959430"/>
                    <a:gd name="connsiteY24" fmla="*/ 1672479 h 1959430"/>
                    <a:gd name="connsiteX25" fmla="*/ 1642345 w 1959430"/>
                    <a:gd name="connsiteY25" fmla="*/ 1697341 h 1959430"/>
                    <a:gd name="connsiteX26" fmla="*/ 1415667 w 1959430"/>
                    <a:gd name="connsiteY26" fmla="*/ 1632164 h 1959430"/>
                    <a:gd name="connsiteX27" fmla="*/ 1388846 w 1959430"/>
                    <a:gd name="connsiteY27" fmla="*/ 1869056 h 1959430"/>
                    <a:gd name="connsiteX28" fmla="*/ 1361065 w 1959430"/>
                    <a:gd name="connsiteY28" fmla="*/ 1882439 h 1959430"/>
                    <a:gd name="connsiteX29" fmla="*/ 1319148 w 1959430"/>
                    <a:gd name="connsiteY29" fmla="*/ 1897781 h 1959430"/>
                    <a:gd name="connsiteX30" fmla="*/ 1132800 w 1959430"/>
                    <a:gd name="connsiteY30" fmla="*/ 1749335 h 1959430"/>
                    <a:gd name="connsiteX31" fmla="*/ 1017597 w 1959430"/>
                    <a:gd name="connsiteY31" fmla="*/ 1957517 h 1959430"/>
                    <a:gd name="connsiteX32" fmla="*/ 979715 w 1959430"/>
                    <a:gd name="connsiteY32" fmla="*/ 1959430 h 1959430"/>
                    <a:gd name="connsiteX33" fmla="*/ 941832 w 1959430"/>
                    <a:gd name="connsiteY33" fmla="*/ 1957517 h 1959430"/>
                    <a:gd name="connsiteX34" fmla="*/ 826628 w 1959430"/>
                    <a:gd name="connsiteY34" fmla="*/ 1749335 h 1959430"/>
                    <a:gd name="connsiteX35" fmla="*/ 640281 w 1959430"/>
                    <a:gd name="connsiteY35" fmla="*/ 1897781 h 1959430"/>
                    <a:gd name="connsiteX36" fmla="*/ 598366 w 1959430"/>
                    <a:gd name="connsiteY36" fmla="*/ 1882439 h 1959430"/>
                    <a:gd name="connsiteX37" fmla="*/ 570582 w 1959430"/>
                    <a:gd name="connsiteY37" fmla="*/ 1869055 h 1959430"/>
                    <a:gd name="connsiteX38" fmla="*/ 543761 w 1959430"/>
                    <a:gd name="connsiteY38" fmla="*/ 1632164 h 1959430"/>
                    <a:gd name="connsiteX39" fmla="*/ 317085 w 1959430"/>
                    <a:gd name="connsiteY39" fmla="*/ 1697340 h 1959430"/>
                    <a:gd name="connsiteX40" fmla="*/ 286952 w 1959430"/>
                    <a:gd name="connsiteY40" fmla="*/ 1672479 h 1959430"/>
                    <a:gd name="connsiteX41" fmla="*/ 262088 w 1959430"/>
                    <a:gd name="connsiteY41" fmla="*/ 1642343 h 1959430"/>
                    <a:gd name="connsiteX42" fmla="*/ 327264 w 1959430"/>
                    <a:gd name="connsiteY42" fmla="*/ 1415667 h 1959430"/>
                    <a:gd name="connsiteX43" fmla="*/ 90374 w 1959430"/>
                    <a:gd name="connsiteY43" fmla="*/ 1388847 h 1959430"/>
                    <a:gd name="connsiteX44" fmla="*/ 76991 w 1959430"/>
                    <a:gd name="connsiteY44" fmla="*/ 1361065 h 1959430"/>
                    <a:gd name="connsiteX45" fmla="*/ 61649 w 1959430"/>
                    <a:gd name="connsiteY45" fmla="*/ 1319147 h 1959430"/>
                    <a:gd name="connsiteX46" fmla="*/ 210093 w 1959430"/>
                    <a:gd name="connsiteY46" fmla="*/ 1132800 h 1959430"/>
                    <a:gd name="connsiteX47" fmla="*/ 1913 w 1959430"/>
                    <a:gd name="connsiteY47" fmla="*/ 1017598 h 1959430"/>
                    <a:gd name="connsiteX48" fmla="*/ 0 w 1959430"/>
                    <a:gd name="connsiteY48" fmla="*/ 979715 h 1959430"/>
                    <a:gd name="connsiteX49" fmla="*/ 1913 w 1959430"/>
                    <a:gd name="connsiteY49" fmla="*/ 941831 h 1959430"/>
                    <a:gd name="connsiteX50" fmla="*/ 210093 w 1959430"/>
                    <a:gd name="connsiteY50" fmla="*/ 826628 h 1959430"/>
                    <a:gd name="connsiteX51" fmla="*/ 61649 w 1959430"/>
                    <a:gd name="connsiteY51" fmla="*/ 640283 h 1959430"/>
                    <a:gd name="connsiteX52" fmla="*/ 76991 w 1959430"/>
                    <a:gd name="connsiteY52" fmla="*/ 598366 h 1959430"/>
                    <a:gd name="connsiteX53" fmla="*/ 90375 w 1959430"/>
                    <a:gd name="connsiteY53" fmla="*/ 570582 h 1959430"/>
                    <a:gd name="connsiteX54" fmla="*/ 327264 w 1959430"/>
                    <a:gd name="connsiteY54" fmla="*/ 543761 h 1959430"/>
                    <a:gd name="connsiteX55" fmla="*/ 262089 w 1959430"/>
                    <a:gd name="connsiteY55" fmla="*/ 317087 h 1959430"/>
                    <a:gd name="connsiteX56" fmla="*/ 286952 w 1959430"/>
                    <a:gd name="connsiteY56" fmla="*/ 286952 h 1959430"/>
                    <a:gd name="connsiteX57" fmla="*/ 317087 w 1959430"/>
                    <a:gd name="connsiteY57" fmla="*/ 262089 h 1959430"/>
                    <a:gd name="connsiteX58" fmla="*/ 543761 w 1959430"/>
                    <a:gd name="connsiteY58" fmla="*/ 327264 h 1959430"/>
                    <a:gd name="connsiteX59" fmla="*/ 570582 w 1959430"/>
                    <a:gd name="connsiteY59" fmla="*/ 90375 h 1959430"/>
                    <a:gd name="connsiteX60" fmla="*/ 598366 w 1959430"/>
                    <a:gd name="connsiteY60" fmla="*/ 76991 h 1959430"/>
                    <a:gd name="connsiteX61" fmla="*/ 640283 w 1959430"/>
                    <a:gd name="connsiteY61" fmla="*/ 61649 h 1959430"/>
                    <a:gd name="connsiteX62" fmla="*/ 826628 w 1959430"/>
                    <a:gd name="connsiteY62" fmla="*/ 210093 h 1959430"/>
                    <a:gd name="connsiteX63" fmla="*/ 941831 w 1959430"/>
                    <a:gd name="connsiteY63" fmla="*/ 1913 h 195943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</a:cxnLst>
                  <a:rect l="l" t="t" r="r" b="b"/>
                  <a:pathLst>
                    <a:path w="1959430" h="1959430">
                      <a:moveTo>
                        <a:pt x="979715" y="0"/>
                      </a:moveTo>
                      <a:lnTo>
                        <a:pt x="1017598" y="1913"/>
                      </a:lnTo>
                      <a:lnTo>
                        <a:pt x="1132800" y="210093"/>
                      </a:lnTo>
                      <a:lnTo>
                        <a:pt x="1319147" y="61649"/>
                      </a:lnTo>
                      <a:lnTo>
                        <a:pt x="1361065" y="76991"/>
                      </a:lnTo>
                      <a:lnTo>
                        <a:pt x="1388847" y="90374"/>
                      </a:lnTo>
                      <a:lnTo>
                        <a:pt x="1415667" y="327264"/>
                      </a:lnTo>
                      <a:lnTo>
                        <a:pt x="1642343" y="262088"/>
                      </a:lnTo>
                      <a:lnTo>
                        <a:pt x="1672479" y="286952"/>
                      </a:lnTo>
                      <a:lnTo>
                        <a:pt x="1697340" y="317085"/>
                      </a:lnTo>
                      <a:lnTo>
                        <a:pt x="1632164" y="543761"/>
                      </a:lnTo>
                      <a:lnTo>
                        <a:pt x="1869055" y="570582"/>
                      </a:lnTo>
                      <a:lnTo>
                        <a:pt x="1882439" y="598366"/>
                      </a:lnTo>
                      <a:lnTo>
                        <a:pt x="1897781" y="640281"/>
                      </a:lnTo>
                      <a:lnTo>
                        <a:pt x="1749335" y="826628"/>
                      </a:lnTo>
                      <a:lnTo>
                        <a:pt x="1957517" y="941832"/>
                      </a:lnTo>
                      <a:lnTo>
                        <a:pt x="1959430" y="979715"/>
                      </a:lnTo>
                      <a:lnTo>
                        <a:pt x="1957517" y="1017597"/>
                      </a:lnTo>
                      <a:lnTo>
                        <a:pt x="1749335" y="1132800"/>
                      </a:lnTo>
                      <a:lnTo>
                        <a:pt x="1897781" y="1319148"/>
                      </a:lnTo>
                      <a:lnTo>
                        <a:pt x="1882439" y="1361065"/>
                      </a:lnTo>
                      <a:lnTo>
                        <a:pt x="1869056" y="1388846"/>
                      </a:lnTo>
                      <a:lnTo>
                        <a:pt x="1632164" y="1415667"/>
                      </a:lnTo>
                      <a:lnTo>
                        <a:pt x="1697341" y="1642345"/>
                      </a:lnTo>
                      <a:lnTo>
                        <a:pt x="1672479" y="1672479"/>
                      </a:lnTo>
                      <a:lnTo>
                        <a:pt x="1642345" y="1697341"/>
                      </a:lnTo>
                      <a:lnTo>
                        <a:pt x="1415667" y="1632164"/>
                      </a:lnTo>
                      <a:lnTo>
                        <a:pt x="1388846" y="1869056"/>
                      </a:lnTo>
                      <a:lnTo>
                        <a:pt x="1361065" y="1882439"/>
                      </a:lnTo>
                      <a:lnTo>
                        <a:pt x="1319148" y="1897781"/>
                      </a:lnTo>
                      <a:lnTo>
                        <a:pt x="1132800" y="1749335"/>
                      </a:lnTo>
                      <a:lnTo>
                        <a:pt x="1017597" y="1957517"/>
                      </a:lnTo>
                      <a:lnTo>
                        <a:pt x="979715" y="1959430"/>
                      </a:lnTo>
                      <a:lnTo>
                        <a:pt x="941832" y="1957517"/>
                      </a:lnTo>
                      <a:lnTo>
                        <a:pt x="826628" y="1749335"/>
                      </a:lnTo>
                      <a:lnTo>
                        <a:pt x="640281" y="1897781"/>
                      </a:lnTo>
                      <a:lnTo>
                        <a:pt x="598366" y="1882439"/>
                      </a:lnTo>
                      <a:lnTo>
                        <a:pt x="570582" y="1869055"/>
                      </a:lnTo>
                      <a:lnTo>
                        <a:pt x="543761" y="1632164"/>
                      </a:lnTo>
                      <a:lnTo>
                        <a:pt x="317085" y="1697340"/>
                      </a:lnTo>
                      <a:lnTo>
                        <a:pt x="286952" y="1672479"/>
                      </a:lnTo>
                      <a:lnTo>
                        <a:pt x="262088" y="1642343"/>
                      </a:lnTo>
                      <a:lnTo>
                        <a:pt x="327264" y="1415667"/>
                      </a:lnTo>
                      <a:lnTo>
                        <a:pt x="90374" y="1388847"/>
                      </a:lnTo>
                      <a:lnTo>
                        <a:pt x="76991" y="1361065"/>
                      </a:lnTo>
                      <a:lnTo>
                        <a:pt x="61649" y="1319147"/>
                      </a:lnTo>
                      <a:lnTo>
                        <a:pt x="210093" y="1132800"/>
                      </a:lnTo>
                      <a:lnTo>
                        <a:pt x="1913" y="1017598"/>
                      </a:lnTo>
                      <a:lnTo>
                        <a:pt x="0" y="979715"/>
                      </a:lnTo>
                      <a:lnTo>
                        <a:pt x="1913" y="941831"/>
                      </a:lnTo>
                      <a:lnTo>
                        <a:pt x="210093" y="826628"/>
                      </a:lnTo>
                      <a:lnTo>
                        <a:pt x="61649" y="640283"/>
                      </a:lnTo>
                      <a:lnTo>
                        <a:pt x="76991" y="598366"/>
                      </a:lnTo>
                      <a:lnTo>
                        <a:pt x="90375" y="570582"/>
                      </a:lnTo>
                      <a:lnTo>
                        <a:pt x="327264" y="543761"/>
                      </a:lnTo>
                      <a:lnTo>
                        <a:pt x="262089" y="317087"/>
                      </a:lnTo>
                      <a:lnTo>
                        <a:pt x="286952" y="286952"/>
                      </a:lnTo>
                      <a:lnTo>
                        <a:pt x="317087" y="262089"/>
                      </a:lnTo>
                      <a:lnTo>
                        <a:pt x="543761" y="327264"/>
                      </a:lnTo>
                      <a:lnTo>
                        <a:pt x="570582" y="90375"/>
                      </a:lnTo>
                      <a:lnTo>
                        <a:pt x="598366" y="76991"/>
                      </a:lnTo>
                      <a:lnTo>
                        <a:pt x="640283" y="61649"/>
                      </a:lnTo>
                      <a:lnTo>
                        <a:pt x="826628" y="210093"/>
                      </a:lnTo>
                      <a:lnTo>
                        <a:pt x="941831" y="1913"/>
                      </a:lnTo>
                      <a:close/>
                    </a:path>
                  </a:pathLst>
                </a:custGeom>
                <a:solidFill>
                  <a:srgbClr val="6B6B6B"/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754" name="楕円 753">
                <a:extLst>
                  <a:ext uri="{FF2B5EF4-FFF2-40B4-BE49-F238E27FC236}">
                    <a16:creationId xmlns:a16="http://schemas.microsoft.com/office/drawing/2014/main" id="{84C09CE7-529B-45E5-BD25-7563EF2050FA}"/>
                  </a:ext>
                </a:extLst>
              </p:cNvPr>
              <p:cNvSpPr/>
              <p:nvPr/>
            </p:nvSpPr>
            <p:spPr>
              <a:xfrm>
                <a:off x="6162291" y="4440761"/>
                <a:ext cx="1404538" cy="1404538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55" name="楕円 754">
                <a:extLst>
                  <a:ext uri="{FF2B5EF4-FFF2-40B4-BE49-F238E27FC236}">
                    <a16:creationId xmlns:a16="http://schemas.microsoft.com/office/drawing/2014/main" id="{41C28FB3-DD50-4551-B071-076161B2B276}"/>
                  </a:ext>
                </a:extLst>
              </p:cNvPr>
              <p:cNvSpPr/>
              <p:nvPr/>
            </p:nvSpPr>
            <p:spPr>
              <a:xfrm>
                <a:off x="6397198" y="4675668"/>
                <a:ext cx="934725" cy="934725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712" name="正方形/長方形 32">
              <a:extLst>
                <a:ext uri="{FF2B5EF4-FFF2-40B4-BE49-F238E27FC236}">
                  <a16:creationId xmlns:a16="http://schemas.microsoft.com/office/drawing/2014/main" id="{CAD2BDC2-24BD-47F0-93DC-557E6B5DA722}"/>
                </a:ext>
              </a:extLst>
            </p:cNvPr>
            <p:cNvSpPr/>
            <p:nvPr/>
          </p:nvSpPr>
          <p:spPr>
            <a:xfrm>
              <a:off x="5004089" y="1376899"/>
              <a:ext cx="1756158" cy="389730"/>
            </a:xfrm>
            <a:custGeom>
              <a:avLst/>
              <a:gdLst>
                <a:gd name="connsiteX0" fmla="*/ 0 w 2069195"/>
                <a:gd name="connsiteY0" fmla="*/ 0 h 389730"/>
                <a:gd name="connsiteX1" fmla="*/ 2069195 w 2069195"/>
                <a:gd name="connsiteY1" fmla="*/ 0 h 389730"/>
                <a:gd name="connsiteX2" fmla="*/ 2069195 w 2069195"/>
                <a:gd name="connsiteY2" fmla="*/ 389730 h 389730"/>
                <a:gd name="connsiteX3" fmla="*/ 0 w 2069195"/>
                <a:gd name="connsiteY3" fmla="*/ 389730 h 389730"/>
                <a:gd name="connsiteX4" fmla="*/ 0 w 2069195"/>
                <a:gd name="connsiteY4" fmla="*/ 0 h 389730"/>
                <a:gd name="connsiteX0" fmla="*/ 292100 w 2069195"/>
                <a:gd name="connsiteY0" fmla="*/ 19050 h 389730"/>
                <a:gd name="connsiteX1" fmla="*/ 2069195 w 2069195"/>
                <a:gd name="connsiteY1" fmla="*/ 0 h 389730"/>
                <a:gd name="connsiteX2" fmla="*/ 2069195 w 2069195"/>
                <a:gd name="connsiteY2" fmla="*/ 389730 h 389730"/>
                <a:gd name="connsiteX3" fmla="*/ 0 w 2069195"/>
                <a:gd name="connsiteY3" fmla="*/ 389730 h 389730"/>
                <a:gd name="connsiteX4" fmla="*/ 292100 w 2069195"/>
                <a:gd name="connsiteY4" fmla="*/ 19050 h 389730"/>
                <a:gd name="connsiteX0" fmla="*/ 292100 w 2069195"/>
                <a:gd name="connsiteY0" fmla="*/ 19050 h 389730"/>
                <a:gd name="connsiteX1" fmla="*/ 2069195 w 2069195"/>
                <a:gd name="connsiteY1" fmla="*/ 0 h 389730"/>
                <a:gd name="connsiteX2" fmla="*/ 2069195 w 2069195"/>
                <a:gd name="connsiteY2" fmla="*/ 389730 h 389730"/>
                <a:gd name="connsiteX3" fmla="*/ 0 w 2069195"/>
                <a:gd name="connsiteY3" fmla="*/ 389730 h 389730"/>
                <a:gd name="connsiteX4" fmla="*/ 292100 w 2069195"/>
                <a:gd name="connsiteY4" fmla="*/ 19050 h 389730"/>
                <a:gd name="connsiteX0" fmla="*/ 292100 w 2069195"/>
                <a:gd name="connsiteY0" fmla="*/ 19050 h 389730"/>
                <a:gd name="connsiteX1" fmla="*/ 2069195 w 2069195"/>
                <a:gd name="connsiteY1" fmla="*/ 0 h 389730"/>
                <a:gd name="connsiteX2" fmla="*/ 2069195 w 2069195"/>
                <a:gd name="connsiteY2" fmla="*/ 389730 h 389730"/>
                <a:gd name="connsiteX3" fmla="*/ 0 w 2069195"/>
                <a:gd name="connsiteY3" fmla="*/ 389730 h 389730"/>
                <a:gd name="connsiteX4" fmla="*/ 292100 w 2069195"/>
                <a:gd name="connsiteY4" fmla="*/ 19050 h 389730"/>
                <a:gd name="connsiteX0" fmla="*/ 292100 w 2246995"/>
                <a:gd name="connsiteY0" fmla="*/ 19050 h 389730"/>
                <a:gd name="connsiteX1" fmla="*/ 2246995 w 2246995"/>
                <a:gd name="connsiteY1" fmla="*/ 0 h 389730"/>
                <a:gd name="connsiteX2" fmla="*/ 2069195 w 2246995"/>
                <a:gd name="connsiteY2" fmla="*/ 389730 h 389730"/>
                <a:gd name="connsiteX3" fmla="*/ 0 w 2246995"/>
                <a:gd name="connsiteY3" fmla="*/ 389730 h 389730"/>
                <a:gd name="connsiteX4" fmla="*/ 292100 w 2246995"/>
                <a:gd name="connsiteY4" fmla="*/ 19050 h 389730"/>
                <a:gd name="connsiteX0" fmla="*/ 292100 w 2246995"/>
                <a:gd name="connsiteY0" fmla="*/ 19050 h 389730"/>
                <a:gd name="connsiteX1" fmla="*/ 2246995 w 2246995"/>
                <a:gd name="connsiteY1" fmla="*/ 0 h 389730"/>
                <a:gd name="connsiteX2" fmla="*/ 2069195 w 2246995"/>
                <a:gd name="connsiteY2" fmla="*/ 389730 h 389730"/>
                <a:gd name="connsiteX3" fmla="*/ 0 w 2246995"/>
                <a:gd name="connsiteY3" fmla="*/ 389730 h 389730"/>
                <a:gd name="connsiteX4" fmla="*/ 292100 w 2246995"/>
                <a:gd name="connsiteY4" fmla="*/ 19050 h 389730"/>
                <a:gd name="connsiteX0" fmla="*/ 292100 w 2246995"/>
                <a:gd name="connsiteY0" fmla="*/ 19050 h 389730"/>
                <a:gd name="connsiteX1" fmla="*/ 2246995 w 2246995"/>
                <a:gd name="connsiteY1" fmla="*/ 0 h 389730"/>
                <a:gd name="connsiteX2" fmla="*/ 2069195 w 2246995"/>
                <a:gd name="connsiteY2" fmla="*/ 389730 h 389730"/>
                <a:gd name="connsiteX3" fmla="*/ 0 w 2246995"/>
                <a:gd name="connsiteY3" fmla="*/ 389730 h 389730"/>
                <a:gd name="connsiteX4" fmla="*/ 292100 w 2246995"/>
                <a:gd name="connsiteY4" fmla="*/ 19050 h 389730"/>
                <a:gd name="connsiteX0" fmla="*/ 492125 w 2246995"/>
                <a:gd name="connsiteY0" fmla="*/ 66675 h 389730"/>
                <a:gd name="connsiteX1" fmla="*/ 2246995 w 2246995"/>
                <a:gd name="connsiteY1" fmla="*/ 0 h 389730"/>
                <a:gd name="connsiteX2" fmla="*/ 2069195 w 2246995"/>
                <a:gd name="connsiteY2" fmla="*/ 389730 h 389730"/>
                <a:gd name="connsiteX3" fmla="*/ 0 w 2246995"/>
                <a:gd name="connsiteY3" fmla="*/ 389730 h 389730"/>
                <a:gd name="connsiteX4" fmla="*/ 492125 w 2246995"/>
                <a:gd name="connsiteY4" fmla="*/ 66675 h 389730"/>
                <a:gd name="connsiteX0" fmla="*/ 492125 w 2246995"/>
                <a:gd name="connsiteY0" fmla="*/ 66675 h 389730"/>
                <a:gd name="connsiteX1" fmla="*/ 2246995 w 2246995"/>
                <a:gd name="connsiteY1" fmla="*/ 0 h 389730"/>
                <a:gd name="connsiteX2" fmla="*/ 2069195 w 2246995"/>
                <a:gd name="connsiteY2" fmla="*/ 389730 h 389730"/>
                <a:gd name="connsiteX3" fmla="*/ 0 w 2246995"/>
                <a:gd name="connsiteY3" fmla="*/ 389730 h 389730"/>
                <a:gd name="connsiteX4" fmla="*/ 492125 w 2246995"/>
                <a:gd name="connsiteY4" fmla="*/ 66675 h 389730"/>
                <a:gd name="connsiteX0" fmla="*/ 492125 w 2246995"/>
                <a:gd name="connsiteY0" fmla="*/ 66675 h 389730"/>
                <a:gd name="connsiteX1" fmla="*/ 2246995 w 2246995"/>
                <a:gd name="connsiteY1" fmla="*/ 0 h 389730"/>
                <a:gd name="connsiteX2" fmla="*/ 2069195 w 2246995"/>
                <a:gd name="connsiteY2" fmla="*/ 365917 h 389730"/>
                <a:gd name="connsiteX3" fmla="*/ 0 w 2246995"/>
                <a:gd name="connsiteY3" fmla="*/ 389730 h 389730"/>
                <a:gd name="connsiteX4" fmla="*/ 492125 w 2246995"/>
                <a:gd name="connsiteY4" fmla="*/ 66675 h 389730"/>
                <a:gd name="connsiteX0" fmla="*/ 492125 w 2246995"/>
                <a:gd name="connsiteY0" fmla="*/ 66675 h 389730"/>
                <a:gd name="connsiteX1" fmla="*/ 2246995 w 2246995"/>
                <a:gd name="connsiteY1" fmla="*/ 0 h 389730"/>
                <a:gd name="connsiteX2" fmla="*/ 2069195 w 2246995"/>
                <a:gd name="connsiteY2" fmla="*/ 365917 h 389730"/>
                <a:gd name="connsiteX3" fmla="*/ 0 w 2246995"/>
                <a:gd name="connsiteY3" fmla="*/ 389730 h 389730"/>
                <a:gd name="connsiteX4" fmla="*/ 492125 w 2246995"/>
                <a:gd name="connsiteY4" fmla="*/ 66675 h 389730"/>
                <a:gd name="connsiteX0" fmla="*/ 492125 w 2246995"/>
                <a:gd name="connsiteY0" fmla="*/ 66675 h 389730"/>
                <a:gd name="connsiteX1" fmla="*/ 2246995 w 2246995"/>
                <a:gd name="connsiteY1" fmla="*/ 0 h 389730"/>
                <a:gd name="connsiteX2" fmla="*/ 2069195 w 2246995"/>
                <a:gd name="connsiteY2" fmla="*/ 365917 h 389730"/>
                <a:gd name="connsiteX3" fmla="*/ 0 w 2246995"/>
                <a:gd name="connsiteY3" fmla="*/ 389730 h 389730"/>
                <a:gd name="connsiteX4" fmla="*/ 492125 w 2246995"/>
                <a:gd name="connsiteY4" fmla="*/ 66675 h 389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46995" h="389730">
                  <a:moveTo>
                    <a:pt x="492125" y="66675"/>
                  </a:moveTo>
                  <a:lnTo>
                    <a:pt x="2246995" y="0"/>
                  </a:lnTo>
                  <a:cubicBezTo>
                    <a:pt x="2186140" y="207697"/>
                    <a:pt x="2179262" y="220132"/>
                    <a:pt x="2069195" y="365917"/>
                  </a:cubicBezTo>
                  <a:lnTo>
                    <a:pt x="0" y="389730"/>
                  </a:lnTo>
                  <a:cubicBezTo>
                    <a:pt x="46567" y="266170"/>
                    <a:pt x="121708" y="194998"/>
                    <a:pt x="492125" y="66675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3" name="四角形: 角を丸くする 39">
              <a:extLst>
                <a:ext uri="{FF2B5EF4-FFF2-40B4-BE49-F238E27FC236}">
                  <a16:creationId xmlns:a16="http://schemas.microsoft.com/office/drawing/2014/main" id="{6C98E86E-3C0C-4DEC-8CAE-B1BE81074759}"/>
                </a:ext>
              </a:extLst>
            </p:cNvPr>
            <p:cNvSpPr/>
            <p:nvPr/>
          </p:nvSpPr>
          <p:spPr>
            <a:xfrm>
              <a:off x="4505226" y="4209293"/>
              <a:ext cx="951335" cy="528740"/>
            </a:xfrm>
            <a:custGeom>
              <a:avLst/>
              <a:gdLst>
                <a:gd name="connsiteX0" fmla="*/ 0 w 943860"/>
                <a:gd name="connsiteY0" fmla="*/ 88125 h 528740"/>
                <a:gd name="connsiteX1" fmla="*/ 88125 w 943860"/>
                <a:gd name="connsiteY1" fmla="*/ 0 h 528740"/>
                <a:gd name="connsiteX2" fmla="*/ 855735 w 943860"/>
                <a:gd name="connsiteY2" fmla="*/ 0 h 528740"/>
                <a:gd name="connsiteX3" fmla="*/ 943860 w 943860"/>
                <a:gd name="connsiteY3" fmla="*/ 88125 h 528740"/>
                <a:gd name="connsiteX4" fmla="*/ 943860 w 943860"/>
                <a:gd name="connsiteY4" fmla="*/ 440615 h 528740"/>
                <a:gd name="connsiteX5" fmla="*/ 855735 w 943860"/>
                <a:gd name="connsiteY5" fmla="*/ 528740 h 528740"/>
                <a:gd name="connsiteX6" fmla="*/ 88125 w 943860"/>
                <a:gd name="connsiteY6" fmla="*/ 528740 h 528740"/>
                <a:gd name="connsiteX7" fmla="*/ 0 w 943860"/>
                <a:gd name="connsiteY7" fmla="*/ 440615 h 528740"/>
                <a:gd name="connsiteX8" fmla="*/ 0 w 943860"/>
                <a:gd name="connsiteY8" fmla="*/ 88125 h 528740"/>
                <a:gd name="connsiteX0" fmla="*/ 27051 w 970911"/>
                <a:gd name="connsiteY0" fmla="*/ 88125 h 528740"/>
                <a:gd name="connsiteX1" fmla="*/ 115176 w 970911"/>
                <a:gd name="connsiteY1" fmla="*/ 0 h 528740"/>
                <a:gd name="connsiteX2" fmla="*/ 882786 w 970911"/>
                <a:gd name="connsiteY2" fmla="*/ 0 h 528740"/>
                <a:gd name="connsiteX3" fmla="*/ 970911 w 970911"/>
                <a:gd name="connsiteY3" fmla="*/ 88125 h 528740"/>
                <a:gd name="connsiteX4" fmla="*/ 970911 w 970911"/>
                <a:gd name="connsiteY4" fmla="*/ 440615 h 528740"/>
                <a:gd name="connsiteX5" fmla="*/ 882786 w 970911"/>
                <a:gd name="connsiteY5" fmla="*/ 528740 h 528740"/>
                <a:gd name="connsiteX6" fmla="*/ 19926 w 970911"/>
                <a:gd name="connsiteY6" fmla="*/ 528740 h 528740"/>
                <a:gd name="connsiteX7" fmla="*/ 27051 w 970911"/>
                <a:gd name="connsiteY7" fmla="*/ 440615 h 528740"/>
                <a:gd name="connsiteX8" fmla="*/ 27051 w 970911"/>
                <a:gd name="connsiteY8" fmla="*/ 88125 h 528740"/>
                <a:gd name="connsiteX0" fmla="*/ 63500 w 1007360"/>
                <a:gd name="connsiteY0" fmla="*/ 88125 h 528740"/>
                <a:gd name="connsiteX1" fmla="*/ 151625 w 1007360"/>
                <a:gd name="connsiteY1" fmla="*/ 0 h 528740"/>
                <a:gd name="connsiteX2" fmla="*/ 919235 w 1007360"/>
                <a:gd name="connsiteY2" fmla="*/ 0 h 528740"/>
                <a:gd name="connsiteX3" fmla="*/ 1007360 w 1007360"/>
                <a:gd name="connsiteY3" fmla="*/ 88125 h 528740"/>
                <a:gd name="connsiteX4" fmla="*/ 1007360 w 1007360"/>
                <a:gd name="connsiteY4" fmla="*/ 440615 h 528740"/>
                <a:gd name="connsiteX5" fmla="*/ 919235 w 1007360"/>
                <a:gd name="connsiteY5" fmla="*/ 528740 h 528740"/>
                <a:gd name="connsiteX6" fmla="*/ 56375 w 1007360"/>
                <a:gd name="connsiteY6" fmla="*/ 528740 h 528740"/>
                <a:gd name="connsiteX7" fmla="*/ 0 w 1007360"/>
                <a:gd name="connsiteY7" fmla="*/ 446965 h 528740"/>
                <a:gd name="connsiteX8" fmla="*/ 63500 w 1007360"/>
                <a:gd name="connsiteY8" fmla="*/ 88125 h 528740"/>
                <a:gd name="connsiteX0" fmla="*/ 76798 w 1020658"/>
                <a:gd name="connsiteY0" fmla="*/ 88125 h 528740"/>
                <a:gd name="connsiteX1" fmla="*/ 164923 w 1020658"/>
                <a:gd name="connsiteY1" fmla="*/ 0 h 528740"/>
                <a:gd name="connsiteX2" fmla="*/ 932533 w 1020658"/>
                <a:gd name="connsiteY2" fmla="*/ 0 h 528740"/>
                <a:gd name="connsiteX3" fmla="*/ 1020658 w 1020658"/>
                <a:gd name="connsiteY3" fmla="*/ 88125 h 528740"/>
                <a:gd name="connsiteX4" fmla="*/ 1020658 w 1020658"/>
                <a:gd name="connsiteY4" fmla="*/ 440615 h 528740"/>
                <a:gd name="connsiteX5" fmla="*/ 932533 w 1020658"/>
                <a:gd name="connsiteY5" fmla="*/ 528740 h 528740"/>
                <a:gd name="connsiteX6" fmla="*/ 25223 w 1020658"/>
                <a:gd name="connsiteY6" fmla="*/ 528740 h 528740"/>
                <a:gd name="connsiteX7" fmla="*/ 13298 w 1020658"/>
                <a:gd name="connsiteY7" fmla="*/ 446965 h 528740"/>
                <a:gd name="connsiteX8" fmla="*/ 76798 w 1020658"/>
                <a:gd name="connsiteY8" fmla="*/ 88125 h 528740"/>
                <a:gd name="connsiteX0" fmla="*/ 76798 w 1020658"/>
                <a:gd name="connsiteY0" fmla="*/ 88125 h 528740"/>
                <a:gd name="connsiteX1" fmla="*/ 164923 w 1020658"/>
                <a:gd name="connsiteY1" fmla="*/ 0 h 528740"/>
                <a:gd name="connsiteX2" fmla="*/ 932533 w 1020658"/>
                <a:gd name="connsiteY2" fmla="*/ 0 h 528740"/>
                <a:gd name="connsiteX3" fmla="*/ 1020658 w 1020658"/>
                <a:gd name="connsiteY3" fmla="*/ 88125 h 528740"/>
                <a:gd name="connsiteX4" fmla="*/ 1020658 w 1020658"/>
                <a:gd name="connsiteY4" fmla="*/ 440615 h 528740"/>
                <a:gd name="connsiteX5" fmla="*/ 932533 w 1020658"/>
                <a:gd name="connsiteY5" fmla="*/ 528740 h 528740"/>
                <a:gd name="connsiteX6" fmla="*/ 25223 w 1020658"/>
                <a:gd name="connsiteY6" fmla="*/ 528740 h 528740"/>
                <a:gd name="connsiteX7" fmla="*/ 13298 w 1020658"/>
                <a:gd name="connsiteY7" fmla="*/ 446965 h 528740"/>
                <a:gd name="connsiteX8" fmla="*/ 76798 w 1020658"/>
                <a:gd name="connsiteY8" fmla="*/ 88125 h 528740"/>
                <a:gd name="connsiteX0" fmla="*/ 76798 w 1020658"/>
                <a:gd name="connsiteY0" fmla="*/ 88125 h 528740"/>
                <a:gd name="connsiteX1" fmla="*/ 164923 w 1020658"/>
                <a:gd name="connsiteY1" fmla="*/ 0 h 528740"/>
                <a:gd name="connsiteX2" fmla="*/ 932533 w 1020658"/>
                <a:gd name="connsiteY2" fmla="*/ 0 h 528740"/>
                <a:gd name="connsiteX3" fmla="*/ 1020658 w 1020658"/>
                <a:gd name="connsiteY3" fmla="*/ 88125 h 528740"/>
                <a:gd name="connsiteX4" fmla="*/ 976208 w 1020658"/>
                <a:gd name="connsiteY4" fmla="*/ 446965 h 528740"/>
                <a:gd name="connsiteX5" fmla="*/ 932533 w 1020658"/>
                <a:gd name="connsiteY5" fmla="*/ 528740 h 528740"/>
                <a:gd name="connsiteX6" fmla="*/ 25223 w 1020658"/>
                <a:gd name="connsiteY6" fmla="*/ 528740 h 528740"/>
                <a:gd name="connsiteX7" fmla="*/ 13298 w 1020658"/>
                <a:gd name="connsiteY7" fmla="*/ 446965 h 528740"/>
                <a:gd name="connsiteX8" fmla="*/ 76798 w 1020658"/>
                <a:gd name="connsiteY8" fmla="*/ 88125 h 528740"/>
                <a:gd name="connsiteX0" fmla="*/ 76798 w 1020658"/>
                <a:gd name="connsiteY0" fmla="*/ 88125 h 535090"/>
                <a:gd name="connsiteX1" fmla="*/ 164923 w 1020658"/>
                <a:gd name="connsiteY1" fmla="*/ 0 h 535090"/>
                <a:gd name="connsiteX2" fmla="*/ 932533 w 1020658"/>
                <a:gd name="connsiteY2" fmla="*/ 0 h 535090"/>
                <a:gd name="connsiteX3" fmla="*/ 1020658 w 1020658"/>
                <a:gd name="connsiteY3" fmla="*/ 88125 h 535090"/>
                <a:gd name="connsiteX4" fmla="*/ 976208 w 1020658"/>
                <a:gd name="connsiteY4" fmla="*/ 446965 h 535090"/>
                <a:gd name="connsiteX5" fmla="*/ 894433 w 1020658"/>
                <a:gd name="connsiteY5" fmla="*/ 535090 h 535090"/>
                <a:gd name="connsiteX6" fmla="*/ 25223 w 1020658"/>
                <a:gd name="connsiteY6" fmla="*/ 528740 h 535090"/>
                <a:gd name="connsiteX7" fmla="*/ 13298 w 1020658"/>
                <a:gd name="connsiteY7" fmla="*/ 446965 h 535090"/>
                <a:gd name="connsiteX8" fmla="*/ 76798 w 1020658"/>
                <a:gd name="connsiteY8" fmla="*/ 88125 h 535090"/>
                <a:gd name="connsiteX0" fmla="*/ 67478 w 1011338"/>
                <a:gd name="connsiteY0" fmla="*/ 88125 h 535090"/>
                <a:gd name="connsiteX1" fmla="*/ 155603 w 1011338"/>
                <a:gd name="connsiteY1" fmla="*/ 0 h 535090"/>
                <a:gd name="connsiteX2" fmla="*/ 923213 w 1011338"/>
                <a:gd name="connsiteY2" fmla="*/ 0 h 535090"/>
                <a:gd name="connsiteX3" fmla="*/ 1011338 w 1011338"/>
                <a:gd name="connsiteY3" fmla="*/ 88125 h 535090"/>
                <a:gd name="connsiteX4" fmla="*/ 966888 w 1011338"/>
                <a:gd name="connsiteY4" fmla="*/ 446965 h 535090"/>
                <a:gd name="connsiteX5" fmla="*/ 885113 w 1011338"/>
                <a:gd name="connsiteY5" fmla="*/ 535090 h 535090"/>
                <a:gd name="connsiteX6" fmla="*/ 15903 w 1011338"/>
                <a:gd name="connsiteY6" fmla="*/ 528740 h 535090"/>
                <a:gd name="connsiteX7" fmla="*/ 3978 w 1011338"/>
                <a:gd name="connsiteY7" fmla="*/ 446965 h 535090"/>
                <a:gd name="connsiteX8" fmla="*/ 67478 w 1011338"/>
                <a:gd name="connsiteY8" fmla="*/ 88125 h 535090"/>
                <a:gd name="connsiteX0" fmla="*/ 63500 w 1007360"/>
                <a:gd name="connsiteY0" fmla="*/ 88125 h 535090"/>
                <a:gd name="connsiteX1" fmla="*/ 151625 w 1007360"/>
                <a:gd name="connsiteY1" fmla="*/ 0 h 535090"/>
                <a:gd name="connsiteX2" fmla="*/ 919235 w 1007360"/>
                <a:gd name="connsiteY2" fmla="*/ 0 h 535090"/>
                <a:gd name="connsiteX3" fmla="*/ 1007360 w 1007360"/>
                <a:gd name="connsiteY3" fmla="*/ 88125 h 535090"/>
                <a:gd name="connsiteX4" fmla="*/ 962910 w 1007360"/>
                <a:gd name="connsiteY4" fmla="*/ 446965 h 535090"/>
                <a:gd name="connsiteX5" fmla="*/ 881135 w 1007360"/>
                <a:gd name="connsiteY5" fmla="*/ 535090 h 535090"/>
                <a:gd name="connsiteX6" fmla="*/ 37325 w 1007360"/>
                <a:gd name="connsiteY6" fmla="*/ 525565 h 535090"/>
                <a:gd name="connsiteX7" fmla="*/ 0 w 1007360"/>
                <a:gd name="connsiteY7" fmla="*/ 446965 h 535090"/>
                <a:gd name="connsiteX8" fmla="*/ 63500 w 1007360"/>
                <a:gd name="connsiteY8" fmla="*/ 88125 h 535090"/>
                <a:gd name="connsiteX0" fmla="*/ 63500 w 1007360"/>
                <a:gd name="connsiteY0" fmla="*/ 88125 h 535090"/>
                <a:gd name="connsiteX1" fmla="*/ 151625 w 1007360"/>
                <a:gd name="connsiteY1" fmla="*/ 0 h 535090"/>
                <a:gd name="connsiteX2" fmla="*/ 919235 w 1007360"/>
                <a:gd name="connsiteY2" fmla="*/ 0 h 535090"/>
                <a:gd name="connsiteX3" fmla="*/ 1007360 w 1007360"/>
                <a:gd name="connsiteY3" fmla="*/ 88125 h 535090"/>
                <a:gd name="connsiteX4" fmla="*/ 962910 w 1007360"/>
                <a:gd name="connsiteY4" fmla="*/ 446965 h 535090"/>
                <a:gd name="connsiteX5" fmla="*/ 881135 w 1007360"/>
                <a:gd name="connsiteY5" fmla="*/ 535090 h 535090"/>
                <a:gd name="connsiteX6" fmla="*/ 37325 w 1007360"/>
                <a:gd name="connsiteY6" fmla="*/ 525565 h 535090"/>
                <a:gd name="connsiteX7" fmla="*/ 0 w 1007360"/>
                <a:gd name="connsiteY7" fmla="*/ 446965 h 535090"/>
                <a:gd name="connsiteX8" fmla="*/ 63500 w 1007360"/>
                <a:gd name="connsiteY8" fmla="*/ 88125 h 535090"/>
                <a:gd name="connsiteX0" fmla="*/ 63500 w 1007360"/>
                <a:gd name="connsiteY0" fmla="*/ 88125 h 528740"/>
                <a:gd name="connsiteX1" fmla="*/ 151625 w 1007360"/>
                <a:gd name="connsiteY1" fmla="*/ 0 h 528740"/>
                <a:gd name="connsiteX2" fmla="*/ 919235 w 1007360"/>
                <a:gd name="connsiteY2" fmla="*/ 0 h 528740"/>
                <a:gd name="connsiteX3" fmla="*/ 1007360 w 1007360"/>
                <a:gd name="connsiteY3" fmla="*/ 88125 h 528740"/>
                <a:gd name="connsiteX4" fmla="*/ 962910 w 1007360"/>
                <a:gd name="connsiteY4" fmla="*/ 446965 h 528740"/>
                <a:gd name="connsiteX5" fmla="*/ 881135 w 1007360"/>
                <a:gd name="connsiteY5" fmla="*/ 528740 h 528740"/>
                <a:gd name="connsiteX6" fmla="*/ 37325 w 1007360"/>
                <a:gd name="connsiteY6" fmla="*/ 525565 h 528740"/>
                <a:gd name="connsiteX7" fmla="*/ 0 w 1007360"/>
                <a:gd name="connsiteY7" fmla="*/ 446965 h 528740"/>
                <a:gd name="connsiteX8" fmla="*/ 63500 w 1007360"/>
                <a:gd name="connsiteY8" fmla="*/ 88125 h 5287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07360" h="528740">
                  <a:moveTo>
                    <a:pt x="63500" y="88125"/>
                  </a:moveTo>
                  <a:cubicBezTo>
                    <a:pt x="63500" y="39455"/>
                    <a:pt x="102955" y="0"/>
                    <a:pt x="151625" y="0"/>
                  </a:cubicBezTo>
                  <a:lnTo>
                    <a:pt x="919235" y="0"/>
                  </a:lnTo>
                  <a:cubicBezTo>
                    <a:pt x="967905" y="0"/>
                    <a:pt x="1007360" y="39455"/>
                    <a:pt x="1007360" y="88125"/>
                  </a:cubicBezTo>
                  <a:lnTo>
                    <a:pt x="962910" y="446965"/>
                  </a:lnTo>
                  <a:cubicBezTo>
                    <a:pt x="962910" y="495635"/>
                    <a:pt x="929805" y="528740"/>
                    <a:pt x="881135" y="528740"/>
                  </a:cubicBezTo>
                  <a:lnTo>
                    <a:pt x="37325" y="525565"/>
                  </a:lnTo>
                  <a:cubicBezTo>
                    <a:pt x="4530" y="531915"/>
                    <a:pt x="0" y="495635"/>
                    <a:pt x="0" y="446965"/>
                  </a:cubicBezTo>
                  <a:lnTo>
                    <a:pt x="63500" y="8812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4" name="平行四辺形 64">
              <a:extLst>
                <a:ext uri="{FF2B5EF4-FFF2-40B4-BE49-F238E27FC236}">
                  <a16:creationId xmlns:a16="http://schemas.microsoft.com/office/drawing/2014/main" id="{22AC9B2C-4AA3-4E6E-8B41-E1A42276AB1F}"/>
                </a:ext>
              </a:extLst>
            </p:cNvPr>
            <p:cNvSpPr/>
            <p:nvPr/>
          </p:nvSpPr>
          <p:spPr>
            <a:xfrm rot="5400000" flipH="1">
              <a:off x="2782723" y="3500926"/>
              <a:ext cx="345667" cy="553258"/>
            </a:xfrm>
            <a:custGeom>
              <a:avLst/>
              <a:gdLst>
                <a:gd name="connsiteX0" fmla="*/ 0 w 290898"/>
                <a:gd name="connsiteY0" fmla="*/ 553258 h 553258"/>
                <a:gd name="connsiteX1" fmla="*/ 170335 w 290898"/>
                <a:gd name="connsiteY1" fmla="*/ 0 h 553258"/>
                <a:gd name="connsiteX2" fmla="*/ 290898 w 290898"/>
                <a:gd name="connsiteY2" fmla="*/ 0 h 553258"/>
                <a:gd name="connsiteX3" fmla="*/ 120563 w 290898"/>
                <a:gd name="connsiteY3" fmla="*/ 553258 h 553258"/>
                <a:gd name="connsiteX4" fmla="*/ 0 w 290898"/>
                <a:gd name="connsiteY4" fmla="*/ 553258 h 553258"/>
                <a:gd name="connsiteX0" fmla="*/ 0 w 345667"/>
                <a:gd name="connsiteY0" fmla="*/ 553258 h 553258"/>
                <a:gd name="connsiteX1" fmla="*/ 170335 w 345667"/>
                <a:gd name="connsiteY1" fmla="*/ 0 h 553258"/>
                <a:gd name="connsiteX2" fmla="*/ 345667 w 345667"/>
                <a:gd name="connsiteY2" fmla="*/ 0 h 553258"/>
                <a:gd name="connsiteX3" fmla="*/ 120563 w 345667"/>
                <a:gd name="connsiteY3" fmla="*/ 553258 h 553258"/>
                <a:gd name="connsiteX4" fmla="*/ 0 w 345667"/>
                <a:gd name="connsiteY4" fmla="*/ 553258 h 553258"/>
                <a:gd name="connsiteX0" fmla="*/ 0 w 345667"/>
                <a:gd name="connsiteY0" fmla="*/ 553258 h 553258"/>
                <a:gd name="connsiteX1" fmla="*/ 163191 w 345667"/>
                <a:gd name="connsiteY1" fmla="*/ 28575 h 553258"/>
                <a:gd name="connsiteX2" fmla="*/ 345667 w 345667"/>
                <a:gd name="connsiteY2" fmla="*/ 0 h 553258"/>
                <a:gd name="connsiteX3" fmla="*/ 120563 w 345667"/>
                <a:gd name="connsiteY3" fmla="*/ 553258 h 553258"/>
                <a:gd name="connsiteX4" fmla="*/ 0 w 345667"/>
                <a:gd name="connsiteY4" fmla="*/ 553258 h 553258"/>
                <a:gd name="connsiteX0" fmla="*/ 0 w 345667"/>
                <a:gd name="connsiteY0" fmla="*/ 553258 h 553258"/>
                <a:gd name="connsiteX1" fmla="*/ 163191 w 345667"/>
                <a:gd name="connsiteY1" fmla="*/ 28575 h 553258"/>
                <a:gd name="connsiteX2" fmla="*/ 345667 w 345667"/>
                <a:gd name="connsiteY2" fmla="*/ 0 h 553258"/>
                <a:gd name="connsiteX3" fmla="*/ 132469 w 345667"/>
                <a:gd name="connsiteY3" fmla="*/ 500870 h 553258"/>
                <a:gd name="connsiteX4" fmla="*/ 0 w 345667"/>
                <a:gd name="connsiteY4" fmla="*/ 553258 h 553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667" h="553258">
                  <a:moveTo>
                    <a:pt x="0" y="553258"/>
                  </a:moveTo>
                  <a:lnTo>
                    <a:pt x="163191" y="28575"/>
                  </a:lnTo>
                  <a:lnTo>
                    <a:pt x="345667" y="0"/>
                  </a:lnTo>
                  <a:lnTo>
                    <a:pt x="132469" y="500870"/>
                  </a:lnTo>
                  <a:lnTo>
                    <a:pt x="0" y="553258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5" name="平行四辺形 64">
              <a:extLst>
                <a:ext uri="{FF2B5EF4-FFF2-40B4-BE49-F238E27FC236}">
                  <a16:creationId xmlns:a16="http://schemas.microsoft.com/office/drawing/2014/main" id="{6352F0DD-52F6-428B-9F0C-34E47FD91BC3}"/>
                </a:ext>
              </a:extLst>
            </p:cNvPr>
            <p:cNvSpPr/>
            <p:nvPr/>
          </p:nvSpPr>
          <p:spPr>
            <a:xfrm rot="5400000" flipH="1">
              <a:off x="2707402" y="3742936"/>
              <a:ext cx="314711" cy="527064"/>
            </a:xfrm>
            <a:custGeom>
              <a:avLst/>
              <a:gdLst>
                <a:gd name="connsiteX0" fmla="*/ 0 w 290898"/>
                <a:gd name="connsiteY0" fmla="*/ 553258 h 553258"/>
                <a:gd name="connsiteX1" fmla="*/ 170335 w 290898"/>
                <a:gd name="connsiteY1" fmla="*/ 0 h 553258"/>
                <a:gd name="connsiteX2" fmla="*/ 290898 w 290898"/>
                <a:gd name="connsiteY2" fmla="*/ 0 h 553258"/>
                <a:gd name="connsiteX3" fmla="*/ 120563 w 290898"/>
                <a:gd name="connsiteY3" fmla="*/ 553258 h 553258"/>
                <a:gd name="connsiteX4" fmla="*/ 0 w 290898"/>
                <a:gd name="connsiteY4" fmla="*/ 553258 h 553258"/>
                <a:gd name="connsiteX0" fmla="*/ 0 w 345667"/>
                <a:gd name="connsiteY0" fmla="*/ 553258 h 553258"/>
                <a:gd name="connsiteX1" fmla="*/ 170335 w 345667"/>
                <a:gd name="connsiteY1" fmla="*/ 0 h 553258"/>
                <a:gd name="connsiteX2" fmla="*/ 345667 w 345667"/>
                <a:gd name="connsiteY2" fmla="*/ 0 h 553258"/>
                <a:gd name="connsiteX3" fmla="*/ 120563 w 345667"/>
                <a:gd name="connsiteY3" fmla="*/ 553258 h 553258"/>
                <a:gd name="connsiteX4" fmla="*/ 0 w 345667"/>
                <a:gd name="connsiteY4" fmla="*/ 553258 h 553258"/>
                <a:gd name="connsiteX0" fmla="*/ 0 w 345667"/>
                <a:gd name="connsiteY0" fmla="*/ 553258 h 553258"/>
                <a:gd name="connsiteX1" fmla="*/ 163191 w 345667"/>
                <a:gd name="connsiteY1" fmla="*/ 28575 h 553258"/>
                <a:gd name="connsiteX2" fmla="*/ 345667 w 345667"/>
                <a:gd name="connsiteY2" fmla="*/ 0 h 553258"/>
                <a:gd name="connsiteX3" fmla="*/ 120563 w 345667"/>
                <a:gd name="connsiteY3" fmla="*/ 553258 h 553258"/>
                <a:gd name="connsiteX4" fmla="*/ 0 w 345667"/>
                <a:gd name="connsiteY4" fmla="*/ 553258 h 553258"/>
                <a:gd name="connsiteX0" fmla="*/ 0 w 345667"/>
                <a:gd name="connsiteY0" fmla="*/ 553258 h 553258"/>
                <a:gd name="connsiteX1" fmla="*/ 163191 w 345667"/>
                <a:gd name="connsiteY1" fmla="*/ 28575 h 553258"/>
                <a:gd name="connsiteX2" fmla="*/ 345667 w 345667"/>
                <a:gd name="connsiteY2" fmla="*/ 0 h 553258"/>
                <a:gd name="connsiteX3" fmla="*/ 132469 w 345667"/>
                <a:gd name="connsiteY3" fmla="*/ 500870 h 553258"/>
                <a:gd name="connsiteX4" fmla="*/ 0 w 345667"/>
                <a:gd name="connsiteY4" fmla="*/ 553258 h 553258"/>
                <a:gd name="connsiteX0" fmla="*/ 0 w 314711"/>
                <a:gd name="connsiteY0" fmla="*/ 527064 h 527064"/>
                <a:gd name="connsiteX1" fmla="*/ 163191 w 314711"/>
                <a:gd name="connsiteY1" fmla="*/ 2381 h 527064"/>
                <a:gd name="connsiteX2" fmla="*/ 314711 w 314711"/>
                <a:gd name="connsiteY2" fmla="*/ 0 h 527064"/>
                <a:gd name="connsiteX3" fmla="*/ 132469 w 314711"/>
                <a:gd name="connsiteY3" fmla="*/ 474676 h 527064"/>
                <a:gd name="connsiteX4" fmla="*/ 0 w 314711"/>
                <a:gd name="connsiteY4" fmla="*/ 527064 h 527064"/>
                <a:gd name="connsiteX0" fmla="*/ 0 w 314711"/>
                <a:gd name="connsiteY0" fmla="*/ 527064 h 527064"/>
                <a:gd name="connsiteX1" fmla="*/ 163191 w 314711"/>
                <a:gd name="connsiteY1" fmla="*/ 78581 h 527064"/>
                <a:gd name="connsiteX2" fmla="*/ 314711 w 314711"/>
                <a:gd name="connsiteY2" fmla="*/ 0 h 527064"/>
                <a:gd name="connsiteX3" fmla="*/ 132469 w 314711"/>
                <a:gd name="connsiteY3" fmla="*/ 474676 h 527064"/>
                <a:gd name="connsiteX4" fmla="*/ 0 w 314711"/>
                <a:gd name="connsiteY4" fmla="*/ 527064 h 527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4711" h="527064">
                  <a:moveTo>
                    <a:pt x="0" y="527064"/>
                  </a:moveTo>
                  <a:lnTo>
                    <a:pt x="163191" y="78581"/>
                  </a:lnTo>
                  <a:lnTo>
                    <a:pt x="314711" y="0"/>
                  </a:lnTo>
                  <a:lnTo>
                    <a:pt x="132469" y="474676"/>
                  </a:lnTo>
                  <a:lnTo>
                    <a:pt x="0" y="52706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716" name="Picture 2" descr="石川県の旗">
              <a:extLst>
                <a:ext uri="{FF2B5EF4-FFF2-40B4-BE49-F238E27FC236}">
                  <a16:creationId xmlns:a16="http://schemas.microsoft.com/office/drawing/2014/main" id="{6354F535-6380-4D63-BD98-C133C732343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0088BB"/>
                </a:clrFrom>
                <a:clrTo>
                  <a:srgbClr val="0088BB">
                    <a:alpha val="0"/>
                  </a:srgbClr>
                </a:clrTo>
              </a:clrChange>
              <a:grayscl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rot="21113819">
              <a:off x="2982279" y="3071627"/>
              <a:ext cx="481672" cy="3295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17" name="正方形/長方形 32">
              <a:extLst>
                <a:ext uri="{FF2B5EF4-FFF2-40B4-BE49-F238E27FC236}">
                  <a16:creationId xmlns:a16="http://schemas.microsoft.com/office/drawing/2014/main" id="{154D8623-244F-4A6D-B48B-1011BBC6FC3C}"/>
                </a:ext>
              </a:extLst>
            </p:cNvPr>
            <p:cNvSpPr/>
            <p:nvPr/>
          </p:nvSpPr>
          <p:spPr>
            <a:xfrm rot="21196243">
              <a:off x="2920591" y="3389100"/>
              <a:ext cx="602241" cy="147563"/>
            </a:xfrm>
            <a:custGeom>
              <a:avLst/>
              <a:gdLst>
                <a:gd name="connsiteX0" fmla="*/ 0 w 2069195"/>
                <a:gd name="connsiteY0" fmla="*/ 0 h 389730"/>
                <a:gd name="connsiteX1" fmla="*/ 2069195 w 2069195"/>
                <a:gd name="connsiteY1" fmla="*/ 0 h 389730"/>
                <a:gd name="connsiteX2" fmla="*/ 2069195 w 2069195"/>
                <a:gd name="connsiteY2" fmla="*/ 389730 h 389730"/>
                <a:gd name="connsiteX3" fmla="*/ 0 w 2069195"/>
                <a:gd name="connsiteY3" fmla="*/ 389730 h 389730"/>
                <a:gd name="connsiteX4" fmla="*/ 0 w 2069195"/>
                <a:gd name="connsiteY4" fmla="*/ 0 h 389730"/>
                <a:gd name="connsiteX0" fmla="*/ 292100 w 2069195"/>
                <a:gd name="connsiteY0" fmla="*/ 19050 h 389730"/>
                <a:gd name="connsiteX1" fmla="*/ 2069195 w 2069195"/>
                <a:gd name="connsiteY1" fmla="*/ 0 h 389730"/>
                <a:gd name="connsiteX2" fmla="*/ 2069195 w 2069195"/>
                <a:gd name="connsiteY2" fmla="*/ 389730 h 389730"/>
                <a:gd name="connsiteX3" fmla="*/ 0 w 2069195"/>
                <a:gd name="connsiteY3" fmla="*/ 389730 h 389730"/>
                <a:gd name="connsiteX4" fmla="*/ 292100 w 2069195"/>
                <a:gd name="connsiteY4" fmla="*/ 19050 h 389730"/>
                <a:gd name="connsiteX0" fmla="*/ 292100 w 2069195"/>
                <a:gd name="connsiteY0" fmla="*/ 19050 h 389730"/>
                <a:gd name="connsiteX1" fmla="*/ 2069195 w 2069195"/>
                <a:gd name="connsiteY1" fmla="*/ 0 h 389730"/>
                <a:gd name="connsiteX2" fmla="*/ 2069195 w 2069195"/>
                <a:gd name="connsiteY2" fmla="*/ 389730 h 389730"/>
                <a:gd name="connsiteX3" fmla="*/ 0 w 2069195"/>
                <a:gd name="connsiteY3" fmla="*/ 389730 h 389730"/>
                <a:gd name="connsiteX4" fmla="*/ 292100 w 2069195"/>
                <a:gd name="connsiteY4" fmla="*/ 19050 h 389730"/>
                <a:gd name="connsiteX0" fmla="*/ 292100 w 2069195"/>
                <a:gd name="connsiteY0" fmla="*/ 19050 h 389730"/>
                <a:gd name="connsiteX1" fmla="*/ 2069195 w 2069195"/>
                <a:gd name="connsiteY1" fmla="*/ 0 h 389730"/>
                <a:gd name="connsiteX2" fmla="*/ 2069195 w 2069195"/>
                <a:gd name="connsiteY2" fmla="*/ 389730 h 389730"/>
                <a:gd name="connsiteX3" fmla="*/ 0 w 2069195"/>
                <a:gd name="connsiteY3" fmla="*/ 389730 h 389730"/>
                <a:gd name="connsiteX4" fmla="*/ 292100 w 2069195"/>
                <a:gd name="connsiteY4" fmla="*/ 19050 h 389730"/>
                <a:gd name="connsiteX0" fmla="*/ 292100 w 2246995"/>
                <a:gd name="connsiteY0" fmla="*/ 19050 h 389730"/>
                <a:gd name="connsiteX1" fmla="*/ 2246995 w 2246995"/>
                <a:gd name="connsiteY1" fmla="*/ 0 h 389730"/>
                <a:gd name="connsiteX2" fmla="*/ 2069195 w 2246995"/>
                <a:gd name="connsiteY2" fmla="*/ 389730 h 389730"/>
                <a:gd name="connsiteX3" fmla="*/ 0 w 2246995"/>
                <a:gd name="connsiteY3" fmla="*/ 389730 h 389730"/>
                <a:gd name="connsiteX4" fmla="*/ 292100 w 2246995"/>
                <a:gd name="connsiteY4" fmla="*/ 19050 h 389730"/>
                <a:gd name="connsiteX0" fmla="*/ 292100 w 2246995"/>
                <a:gd name="connsiteY0" fmla="*/ 19050 h 389730"/>
                <a:gd name="connsiteX1" fmla="*/ 2246995 w 2246995"/>
                <a:gd name="connsiteY1" fmla="*/ 0 h 389730"/>
                <a:gd name="connsiteX2" fmla="*/ 2069195 w 2246995"/>
                <a:gd name="connsiteY2" fmla="*/ 389730 h 389730"/>
                <a:gd name="connsiteX3" fmla="*/ 0 w 2246995"/>
                <a:gd name="connsiteY3" fmla="*/ 389730 h 389730"/>
                <a:gd name="connsiteX4" fmla="*/ 292100 w 2246995"/>
                <a:gd name="connsiteY4" fmla="*/ 19050 h 389730"/>
                <a:gd name="connsiteX0" fmla="*/ 292100 w 2246995"/>
                <a:gd name="connsiteY0" fmla="*/ 19050 h 389730"/>
                <a:gd name="connsiteX1" fmla="*/ 2246995 w 2246995"/>
                <a:gd name="connsiteY1" fmla="*/ 0 h 389730"/>
                <a:gd name="connsiteX2" fmla="*/ 2069195 w 2246995"/>
                <a:gd name="connsiteY2" fmla="*/ 389730 h 389730"/>
                <a:gd name="connsiteX3" fmla="*/ 0 w 2246995"/>
                <a:gd name="connsiteY3" fmla="*/ 389730 h 389730"/>
                <a:gd name="connsiteX4" fmla="*/ 292100 w 2246995"/>
                <a:gd name="connsiteY4" fmla="*/ 19050 h 389730"/>
                <a:gd name="connsiteX0" fmla="*/ 492125 w 2246995"/>
                <a:gd name="connsiteY0" fmla="*/ 66675 h 389730"/>
                <a:gd name="connsiteX1" fmla="*/ 2246995 w 2246995"/>
                <a:gd name="connsiteY1" fmla="*/ 0 h 389730"/>
                <a:gd name="connsiteX2" fmla="*/ 2069195 w 2246995"/>
                <a:gd name="connsiteY2" fmla="*/ 389730 h 389730"/>
                <a:gd name="connsiteX3" fmla="*/ 0 w 2246995"/>
                <a:gd name="connsiteY3" fmla="*/ 389730 h 389730"/>
                <a:gd name="connsiteX4" fmla="*/ 492125 w 2246995"/>
                <a:gd name="connsiteY4" fmla="*/ 66675 h 389730"/>
                <a:gd name="connsiteX0" fmla="*/ 492125 w 2246995"/>
                <a:gd name="connsiteY0" fmla="*/ 66675 h 389730"/>
                <a:gd name="connsiteX1" fmla="*/ 2246995 w 2246995"/>
                <a:gd name="connsiteY1" fmla="*/ 0 h 389730"/>
                <a:gd name="connsiteX2" fmla="*/ 2069195 w 2246995"/>
                <a:gd name="connsiteY2" fmla="*/ 389730 h 389730"/>
                <a:gd name="connsiteX3" fmla="*/ 0 w 2246995"/>
                <a:gd name="connsiteY3" fmla="*/ 389730 h 389730"/>
                <a:gd name="connsiteX4" fmla="*/ 492125 w 2246995"/>
                <a:gd name="connsiteY4" fmla="*/ 66675 h 389730"/>
                <a:gd name="connsiteX0" fmla="*/ 492125 w 2246995"/>
                <a:gd name="connsiteY0" fmla="*/ 66675 h 389730"/>
                <a:gd name="connsiteX1" fmla="*/ 2246995 w 2246995"/>
                <a:gd name="connsiteY1" fmla="*/ 0 h 389730"/>
                <a:gd name="connsiteX2" fmla="*/ 2069195 w 2246995"/>
                <a:gd name="connsiteY2" fmla="*/ 365917 h 389730"/>
                <a:gd name="connsiteX3" fmla="*/ 0 w 2246995"/>
                <a:gd name="connsiteY3" fmla="*/ 389730 h 389730"/>
                <a:gd name="connsiteX4" fmla="*/ 492125 w 2246995"/>
                <a:gd name="connsiteY4" fmla="*/ 66675 h 389730"/>
                <a:gd name="connsiteX0" fmla="*/ 492125 w 2246995"/>
                <a:gd name="connsiteY0" fmla="*/ 66675 h 389730"/>
                <a:gd name="connsiteX1" fmla="*/ 2246995 w 2246995"/>
                <a:gd name="connsiteY1" fmla="*/ 0 h 389730"/>
                <a:gd name="connsiteX2" fmla="*/ 2069195 w 2246995"/>
                <a:gd name="connsiteY2" fmla="*/ 365917 h 389730"/>
                <a:gd name="connsiteX3" fmla="*/ 0 w 2246995"/>
                <a:gd name="connsiteY3" fmla="*/ 389730 h 389730"/>
                <a:gd name="connsiteX4" fmla="*/ 492125 w 2246995"/>
                <a:gd name="connsiteY4" fmla="*/ 66675 h 389730"/>
                <a:gd name="connsiteX0" fmla="*/ 492125 w 2246995"/>
                <a:gd name="connsiteY0" fmla="*/ 66675 h 389730"/>
                <a:gd name="connsiteX1" fmla="*/ 2246995 w 2246995"/>
                <a:gd name="connsiteY1" fmla="*/ 0 h 389730"/>
                <a:gd name="connsiteX2" fmla="*/ 2069195 w 2246995"/>
                <a:gd name="connsiteY2" fmla="*/ 365917 h 389730"/>
                <a:gd name="connsiteX3" fmla="*/ 0 w 2246995"/>
                <a:gd name="connsiteY3" fmla="*/ 389730 h 389730"/>
                <a:gd name="connsiteX4" fmla="*/ 492125 w 2246995"/>
                <a:gd name="connsiteY4" fmla="*/ 66675 h 389730"/>
                <a:gd name="connsiteX0" fmla="*/ 344326 w 2099196"/>
                <a:gd name="connsiteY0" fmla="*/ 66675 h 1033785"/>
                <a:gd name="connsiteX1" fmla="*/ 2099196 w 2099196"/>
                <a:gd name="connsiteY1" fmla="*/ 0 h 1033785"/>
                <a:gd name="connsiteX2" fmla="*/ 1921396 w 2099196"/>
                <a:gd name="connsiteY2" fmla="*/ 365917 h 1033785"/>
                <a:gd name="connsiteX3" fmla="*/ 0 w 2099196"/>
                <a:gd name="connsiteY3" fmla="*/ 1033785 h 1033785"/>
                <a:gd name="connsiteX4" fmla="*/ 344326 w 2099196"/>
                <a:gd name="connsiteY4" fmla="*/ 66675 h 1033785"/>
                <a:gd name="connsiteX0" fmla="*/ 769468 w 2099196"/>
                <a:gd name="connsiteY0" fmla="*/ 40109 h 1033785"/>
                <a:gd name="connsiteX1" fmla="*/ 2099196 w 2099196"/>
                <a:gd name="connsiteY1" fmla="*/ 0 h 1033785"/>
                <a:gd name="connsiteX2" fmla="*/ 1921396 w 2099196"/>
                <a:gd name="connsiteY2" fmla="*/ 365917 h 1033785"/>
                <a:gd name="connsiteX3" fmla="*/ 0 w 2099196"/>
                <a:gd name="connsiteY3" fmla="*/ 1033785 h 1033785"/>
                <a:gd name="connsiteX4" fmla="*/ 769468 w 2099196"/>
                <a:gd name="connsiteY4" fmla="*/ 40109 h 1033785"/>
                <a:gd name="connsiteX0" fmla="*/ 769468 w 2099196"/>
                <a:gd name="connsiteY0" fmla="*/ 40109 h 1276677"/>
                <a:gd name="connsiteX1" fmla="*/ 2099196 w 2099196"/>
                <a:gd name="connsiteY1" fmla="*/ 0 h 1276677"/>
                <a:gd name="connsiteX2" fmla="*/ 1999362 w 2099196"/>
                <a:gd name="connsiteY2" fmla="*/ 1276677 h 1276677"/>
                <a:gd name="connsiteX3" fmla="*/ 0 w 2099196"/>
                <a:gd name="connsiteY3" fmla="*/ 1033785 h 1276677"/>
                <a:gd name="connsiteX4" fmla="*/ 769468 w 2099196"/>
                <a:gd name="connsiteY4" fmla="*/ 40109 h 1276677"/>
                <a:gd name="connsiteX0" fmla="*/ 769468 w 2099196"/>
                <a:gd name="connsiteY0" fmla="*/ 40109 h 1135448"/>
                <a:gd name="connsiteX1" fmla="*/ 2099196 w 2099196"/>
                <a:gd name="connsiteY1" fmla="*/ 0 h 1135448"/>
                <a:gd name="connsiteX2" fmla="*/ 1235951 w 2099196"/>
                <a:gd name="connsiteY2" fmla="*/ 1135448 h 1135448"/>
                <a:gd name="connsiteX3" fmla="*/ 0 w 2099196"/>
                <a:gd name="connsiteY3" fmla="*/ 1033785 h 1135448"/>
                <a:gd name="connsiteX4" fmla="*/ 769468 w 2099196"/>
                <a:gd name="connsiteY4" fmla="*/ 40109 h 1135448"/>
                <a:gd name="connsiteX0" fmla="*/ 769468 w 2099196"/>
                <a:gd name="connsiteY0" fmla="*/ 40109 h 1173285"/>
                <a:gd name="connsiteX1" fmla="*/ 2099196 w 2099196"/>
                <a:gd name="connsiteY1" fmla="*/ 0 h 1173285"/>
                <a:gd name="connsiteX2" fmla="*/ 1231487 w 2099196"/>
                <a:gd name="connsiteY2" fmla="*/ 1173285 h 1173285"/>
                <a:gd name="connsiteX3" fmla="*/ 0 w 2099196"/>
                <a:gd name="connsiteY3" fmla="*/ 1033785 h 1173285"/>
                <a:gd name="connsiteX4" fmla="*/ 769468 w 2099196"/>
                <a:gd name="connsiteY4" fmla="*/ 40109 h 1173285"/>
                <a:gd name="connsiteX0" fmla="*/ 769468 w 2099196"/>
                <a:gd name="connsiteY0" fmla="*/ 40109 h 1173285"/>
                <a:gd name="connsiteX1" fmla="*/ 2099196 w 2099196"/>
                <a:gd name="connsiteY1" fmla="*/ 0 h 1173285"/>
                <a:gd name="connsiteX2" fmla="*/ 1231487 w 2099196"/>
                <a:gd name="connsiteY2" fmla="*/ 1173285 h 1173285"/>
                <a:gd name="connsiteX3" fmla="*/ 0 w 2099196"/>
                <a:gd name="connsiteY3" fmla="*/ 1033785 h 1173285"/>
                <a:gd name="connsiteX4" fmla="*/ 769468 w 2099196"/>
                <a:gd name="connsiteY4" fmla="*/ 40109 h 1173285"/>
                <a:gd name="connsiteX0" fmla="*/ 769468 w 2467554"/>
                <a:gd name="connsiteY0" fmla="*/ 0 h 1133176"/>
                <a:gd name="connsiteX1" fmla="*/ 2467554 w 2467554"/>
                <a:gd name="connsiteY1" fmla="*/ 8149 h 1133176"/>
                <a:gd name="connsiteX2" fmla="*/ 1231487 w 2467554"/>
                <a:gd name="connsiteY2" fmla="*/ 1133176 h 1133176"/>
                <a:gd name="connsiteX3" fmla="*/ 0 w 2467554"/>
                <a:gd name="connsiteY3" fmla="*/ 993676 h 1133176"/>
                <a:gd name="connsiteX4" fmla="*/ 769468 w 2467554"/>
                <a:gd name="connsiteY4" fmla="*/ 0 h 1133176"/>
                <a:gd name="connsiteX0" fmla="*/ 769468 w 2467554"/>
                <a:gd name="connsiteY0" fmla="*/ 0 h 1133176"/>
                <a:gd name="connsiteX1" fmla="*/ 2467554 w 2467554"/>
                <a:gd name="connsiteY1" fmla="*/ 8149 h 1133176"/>
                <a:gd name="connsiteX2" fmla="*/ 1231487 w 2467554"/>
                <a:gd name="connsiteY2" fmla="*/ 1133176 h 1133176"/>
                <a:gd name="connsiteX3" fmla="*/ 0 w 2467554"/>
                <a:gd name="connsiteY3" fmla="*/ 993676 h 1133176"/>
                <a:gd name="connsiteX4" fmla="*/ 769468 w 2467554"/>
                <a:gd name="connsiteY4" fmla="*/ 0 h 1133176"/>
                <a:gd name="connsiteX0" fmla="*/ 695785 w 2393871"/>
                <a:gd name="connsiteY0" fmla="*/ 0 h 1133176"/>
                <a:gd name="connsiteX1" fmla="*/ 2393871 w 2393871"/>
                <a:gd name="connsiteY1" fmla="*/ 8149 h 1133176"/>
                <a:gd name="connsiteX2" fmla="*/ 1157804 w 2393871"/>
                <a:gd name="connsiteY2" fmla="*/ 1133176 h 1133176"/>
                <a:gd name="connsiteX3" fmla="*/ 0 w 2393871"/>
                <a:gd name="connsiteY3" fmla="*/ 1060645 h 1133176"/>
                <a:gd name="connsiteX4" fmla="*/ 695785 w 2393871"/>
                <a:gd name="connsiteY4" fmla="*/ 0 h 1133176"/>
                <a:gd name="connsiteX0" fmla="*/ 695785 w 2393871"/>
                <a:gd name="connsiteY0" fmla="*/ 0 h 1235275"/>
                <a:gd name="connsiteX1" fmla="*/ 2393871 w 2393871"/>
                <a:gd name="connsiteY1" fmla="*/ 8149 h 1235275"/>
                <a:gd name="connsiteX2" fmla="*/ 1134103 w 2393871"/>
                <a:gd name="connsiteY2" fmla="*/ 1235275 h 1235275"/>
                <a:gd name="connsiteX3" fmla="*/ 0 w 2393871"/>
                <a:gd name="connsiteY3" fmla="*/ 1060645 h 1235275"/>
                <a:gd name="connsiteX4" fmla="*/ 695785 w 2393871"/>
                <a:gd name="connsiteY4" fmla="*/ 0 h 1235275"/>
                <a:gd name="connsiteX0" fmla="*/ 695785 w 2393871"/>
                <a:gd name="connsiteY0" fmla="*/ 0 h 1189295"/>
                <a:gd name="connsiteX1" fmla="*/ 2393871 w 2393871"/>
                <a:gd name="connsiteY1" fmla="*/ 8149 h 1189295"/>
                <a:gd name="connsiteX2" fmla="*/ 1139528 w 2393871"/>
                <a:gd name="connsiteY2" fmla="*/ 1189295 h 1189295"/>
                <a:gd name="connsiteX3" fmla="*/ 0 w 2393871"/>
                <a:gd name="connsiteY3" fmla="*/ 1060645 h 1189295"/>
                <a:gd name="connsiteX4" fmla="*/ 695785 w 2393871"/>
                <a:gd name="connsiteY4" fmla="*/ 0 h 1189295"/>
                <a:gd name="connsiteX0" fmla="*/ 776250 w 2393871"/>
                <a:gd name="connsiteY0" fmla="*/ 1345 h 1181146"/>
                <a:gd name="connsiteX1" fmla="*/ 2393871 w 2393871"/>
                <a:gd name="connsiteY1" fmla="*/ 0 h 1181146"/>
                <a:gd name="connsiteX2" fmla="*/ 1139528 w 2393871"/>
                <a:gd name="connsiteY2" fmla="*/ 1181146 h 1181146"/>
                <a:gd name="connsiteX3" fmla="*/ 0 w 2393871"/>
                <a:gd name="connsiteY3" fmla="*/ 1052496 h 1181146"/>
                <a:gd name="connsiteX4" fmla="*/ 776250 w 2393871"/>
                <a:gd name="connsiteY4" fmla="*/ 1345 h 1181146"/>
                <a:gd name="connsiteX0" fmla="*/ 776250 w 2393871"/>
                <a:gd name="connsiteY0" fmla="*/ 1345 h 1181146"/>
                <a:gd name="connsiteX1" fmla="*/ 2393871 w 2393871"/>
                <a:gd name="connsiteY1" fmla="*/ 0 h 1181146"/>
                <a:gd name="connsiteX2" fmla="*/ 1139528 w 2393871"/>
                <a:gd name="connsiteY2" fmla="*/ 1181146 h 1181146"/>
                <a:gd name="connsiteX3" fmla="*/ 0 w 2393871"/>
                <a:gd name="connsiteY3" fmla="*/ 1052496 h 1181146"/>
                <a:gd name="connsiteX4" fmla="*/ 776250 w 2393871"/>
                <a:gd name="connsiteY4" fmla="*/ 1345 h 1181146"/>
                <a:gd name="connsiteX0" fmla="*/ 368954 w 1986575"/>
                <a:gd name="connsiteY0" fmla="*/ 1345 h 1181146"/>
                <a:gd name="connsiteX1" fmla="*/ 1986575 w 1986575"/>
                <a:gd name="connsiteY1" fmla="*/ 0 h 1181146"/>
                <a:gd name="connsiteX2" fmla="*/ 732232 w 1986575"/>
                <a:gd name="connsiteY2" fmla="*/ 1181146 h 1181146"/>
                <a:gd name="connsiteX3" fmla="*/ 0 w 1986575"/>
                <a:gd name="connsiteY3" fmla="*/ 323677 h 1181146"/>
                <a:gd name="connsiteX4" fmla="*/ 368954 w 1986575"/>
                <a:gd name="connsiteY4" fmla="*/ 1345 h 1181146"/>
                <a:gd name="connsiteX0" fmla="*/ 368954 w 1986575"/>
                <a:gd name="connsiteY0" fmla="*/ 1345 h 1181146"/>
                <a:gd name="connsiteX1" fmla="*/ 1986575 w 1986575"/>
                <a:gd name="connsiteY1" fmla="*/ 0 h 1181146"/>
                <a:gd name="connsiteX2" fmla="*/ 732232 w 1986575"/>
                <a:gd name="connsiteY2" fmla="*/ 1181146 h 1181146"/>
                <a:gd name="connsiteX3" fmla="*/ 0 w 1986575"/>
                <a:gd name="connsiteY3" fmla="*/ 323677 h 1181146"/>
                <a:gd name="connsiteX4" fmla="*/ 368954 w 1986575"/>
                <a:gd name="connsiteY4" fmla="*/ 1345 h 1181146"/>
                <a:gd name="connsiteX0" fmla="*/ 368954 w 1986575"/>
                <a:gd name="connsiteY0" fmla="*/ 1345 h 1181146"/>
                <a:gd name="connsiteX1" fmla="*/ 1986575 w 1986575"/>
                <a:gd name="connsiteY1" fmla="*/ 0 h 1181146"/>
                <a:gd name="connsiteX2" fmla="*/ 732232 w 1986575"/>
                <a:gd name="connsiteY2" fmla="*/ 1181146 h 1181146"/>
                <a:gd name="connsiteX3" fmla="*/ 0 w 1986575"/>
                <a:gd name="connsiteY3" fmla="*/ 323677 h 1181146"/>
                <a:gd name="connsiteX4" fmla="*/ 368954 w 1986575"/>
                <a:gd name="connsiteY4" fmla="*/ 1345 h 1181146"/>
                <a:gd name="connsiteX0" fmla="*/ 368954 w 1986575"/>
                <a:gd name="connsiteY0" fmla="*/ 31962 h 376017"/>
                <a:gd name="connsiteX1" fmla="*/ 1986575 w 1986575"/>
                <a:gd name="connsiteY1" fmla="*/ 30617 h 376017"/>
                <a:gd name="connsiteX2" fmla="*/ 883594 w 1986575"/>
                <a:gd name="connsiteY2" fmla="*/ 376017 h 376017"/>
                <a:gd name="connsiteX3" fmla="*/ 0 w 1986575"/>
                <a:gd name="connsiteY3" fmla="*/ 354294 h 376017"/>
                <a:gd name="connsiteX4" fmla="*/ 368954 w 1986575"/>
                <a:gd name="connsiteY4" fmla="*/ 31962 h 376017"/>
                <a:gd name="connsiteX0" fmla="*/ 368954 w 1986575"/>
                <a:gd name="connsiteY0" fmla="*/ 1345 h 323677"/>
                <a:gd name="connsiteX1" fmla="*/ 1986575 w 1986575"/>
                <a:gd name="connsiteY1" fmla="*/ 0 h 323677"/>
                <a:gd name="connsiteX2" fmla="*/ 0 w 1986575"/>
                <a:gd name="connsiteY2" fmla="*/ 323677 h 323677"/>
                <a:gd name="connsiteX3" fmla="*/ 368954 w 1986575"/>
                <a:gd name="connsiteY3" fmla="*/ 1345 h 323677"/>
                <a:gd name="connsiteX0" fmla="*/ 368954 w 1986575"/>
                <a:gd name="connsiteY0" fmla="*/ 1345 h 323677"/>
                <a:gd name="connsiteX1" fmla="*/ 1986575 w 1986575"/>
                <a:gd name="connsiteY1" fmla="*/ 0 h 323677"/>
                <a:gd name="connsiteX2" fmla="*/ 0 w 1986575"/>
                <a:gd name="connsiteY2" fmla="*/ 323677 h 323677"/>
                <a:gd name="connsiteX3" fmla="*/ 368954 w 1986575"/>
                <a:gd name="connsiteY3" fmla="*/ 1345 h 323677"/>
                <a:gd name="connsiteX0" fmla="*/ 368954 w 1986575"/>
                <a:gd name="connsiteY0" fmla="*/ 1345 h 329464"/>
                <a:gd name="connsiteX1" fmla="*/ 1986575 w 1986575"/>
                <a:gd name="connsiteY1" fmla="*/ 0 h 329464"/>
                <a:gd name="connsiteX2" fmla="*/ 0 w 1986575"/>
                <a:gd name="connsiteY2" fmla="*/ 323677 h 329464"/>
                <a:gd name="connsiteX3" fmla="*/ 368954 w 1986575"/>
                <a:gd name="connsiteY3" fmla="*/ 1345 h 329464"/>
                <a:gd name="connsiteX0" fmla="*/ 368954 w 1986575"/>
                <a:gd name="connsiteY0" fmla="*/ 1345 h 323677"/>
                <a:gd name="connsiteX1" fmla="*/ 1986575 w 1986575"/>
                <a:gd name="connsiteY1" fmla="*/ 0 h 323677"/>
                <a:gd name="connsiteX2" fmla="*/ 0 w 1986575"/>
                <a:gd name="connsiteY2" fmla="*/ 323677 h 323677"/>
                <a:gd name="connsiteX3" fmla="*/ 368954 w 1986575"/>
                <a:gd name="connsiteY3" fmla="*/ 1345 h 323677"/>
                <a:gd name="connsiteX0" fmla="*/ 402912 w 2020533"/>
                <a:gd name="connsiteY0" fmla="*/ 1345 h 367625"/>
                <a:gd name="connsiteX1" fmla="*/ 2020533 w 2020533"/>
                <a:gd name="connsiteY1" fmla="*/ 0 h 367625"/>
                <a:gd name="connsiteX2" fmla="*/ 0 w 2020533"/>
                <a:gd name="connsiteY2" fmla="*/ 367625 h 367625"/>
                <a:gd name="connsiteX3" fmla="*/ 402912 w 2020533"/>
                <a:gd name="connsiteY3" fmla="*/ 1345 h 367625"/>
                <a:gd name="connsiteX0" fmla="*/ 385374 w 2002995"/>
                <a:gd name="connsiteY0" fmla="*/ 1345 h 340921"/>
                <a:gd name="connsiteX1" fmla="*/ 2002995 w 2002995"/>
                <a:gd name="connsiteY1" fmla="*/ 0 h 340921"/>
                <a:gd name="connsiteX2" fmla="*/ 0 w 2002995"/>
                <a:gd name="connsiteY2" fmla="*/ 340921 h 340921"/>
                <a:gd name="connsiteX3" fmla="*/ 385374 w 2002995"/>
                <a:gd name="connsiteY3" fmla="*/ 1345 h 340921"/>
                <a:gd name="connsiteX0" fmla="*/ 385374 w 2002995"/>
                <a:gd name="connsiteY0" fmla="*/ 1345 h 340921"/>
                <a:gd name="connsiteX1" fmla="*/ 2002995 w 2002995"/>
                <a:gd name="connsiteY1" fmla="*/ 0 h 340921"/>
                <a:gd name="connsiteX2" fmla="*/ 0 w 2002995"/>
                <a:gd name="connsiteY2" fmla="*/ 340921 h 340921"/>
                <a:gd name="connsiteX3" fmla="*/ 385374 w 2002995"/>
                <a:gd name="connsiteY3" fmla="*/ 1345 h 340921"/>
                <a:gd name="connsiteX0" fmla="*/ 385374 w 2002995"/>
                <a:gd name="connsiteY0" fmla="*/ 1345 h 340921"/>
                <a:gd name="connsiteX1" fmla="*/ 2002995 w 2002995"/>
                <a:gd name="connsiteY1" fmla="*/ 0 h 340921"/>
                <a:gd name="connsiteX2" fmla="*/ 0 w 2002995"/>
                <a:gd name="connsiteY2" fmla="*/ 340921 h 340921"/>
                <a:gd name="connsiteX3" fmla="*/ 385374 w 2002995"/>
                <a:gd name="connsiteY3" fmla="*/ 1345 h 340921"/>
                <a:gd name="connsiteX0" fmla="*/ 385374 w 2002995"/>
                <a:gd name="connsiteY0" fmla="*/ 1345 h 340921"/>
                <a:gd name="connsiteX1" fmla="*/ 2002995 w 2002995"/>
                <a:gd name="connsiteY1" fmla="*/ 0 h 340921"/>
                <a:gd name="connsiteX2" fmla="*/ 0 w 2002995"/>
                <a:gd name="connsiteY2" fmla="*/ 340921 h 340921"/>
                <a:gd name="connsiteX3" fmla="*/ 385374 w 2002995"/>
                <a:gd name="connsiteY3" fmla="*/ 1345 h 340921"/>
                <a:gd name="connsiteX0" fmla="*/ 385374 w 2002995"/>
                <a:gd name="connsiteY0" fmla="*/ 1345 h 340921"/>
                <a:gd name="connsiteX1" fmla="*/ 2002995 w 2002995"/>
                <a:gd name="connsiteY1" fmla="*/ 0 h 340921"/>
                <a:gd name="connsiteX2" fmla="*/ 0 w 2002995"/>
                <a:gd name="connsiteY2" fmla="*/ 340921 h 340921"/>
                <a:gd name="connsiteX3" fmla="*/ 385374 w 2002995"/>
                <a:gd name="connsiteY3" fmla="*/ 1345 h 340921"/>
                <a:gd name="connsiteX0" fmla="*/ 385374 w 2002995"/>
                <a:gd name="connsiteY0" fmla="*/ 1345 h 340921"/>
                <a:gd name="connsiteX1" fmla="*/ 2002995 w 2002995"/>
                <a:gd name="connsiteY1" fmla="*/ 0 h 340921"/>
                <a:gd name="connsiteX2" fmla="*/ 0 w 2002995"/>
                <a:gd name="connsiteY2" fmla="*/ 340921 h 340921"/>
                <a:gd name="connsiteX3" fmla="*/ 385374 w 2002995"/>
                <a:gd name="connsiteY3" fmla="*/ 1345 h 340921"/>
                <a:gd name="connsiteX0" fmla="*/ 335201 w 1952822"/>
                <a:gd name="connsiteY0" fmla="*/ 1345 h 330373"/>
                <a:gd name="connsiteX1" fmla="*/ 1952822 w 1952822"/>
                <a:gd name="connsiteY1" fmla="*/ 0 h 330373"/>
                <a:gd name="connsiteX2" fmla="*/ 0 w 1952822"/>
                <a:gd name="connsiteY2" fmla="*/ 330374 h 330373"/>
                <a:gd name="connsiteX3" fmla="*/ 335201 w 1952822"/>
                <a:gd name="connsiteY3" fmla="*/ 1345 h 330373"/>
                <a:gd name="connsiteX0" fmla="*/ 291100 w 1952822"/>
                <a:gd name="connsiteY0" fmla="*/ 1979 h 330373"/>
                <a:gd name="connsiteX1" fmla="*/ 1952822 w 1952822"/>
                <a:gd name="connsiteY1" fmla="*/ 0 h 330373"/>
                <a:gd name="connsiteX2" fmla="*/ 0 w 1952822"/>
                <a:gd name="connsiteY2" fmla="*/ 330374 h 330373"/>
                <a:gd name="connsiteX3" fmla="*/ 291100 w 1952822"/>
                <a:gd name="connsiteY3" fmla="*/ 1979 h 330373"/>
                <a:gd name="connsiteX0" fmla="*/ 291100 w 1952822"/>
                <a:gd name="connsiteY0" fmla="*/ 1979 h 330373"/>
                <a:gd name="connsiteX1" fmla="*/ 1952822 w 1952822"/>
                <a:gd name="connsiteY1" fmla="*/ 0 h 330373"/>
                <a:gd name="connsiteX2" fmla="*/ 0 w 1952822"/>
                <a:gd name="connsiteY2" fmla="*/ 330374 h 330373"/>
                <a:gd name="connsiteX3" fmla="*/ 291100 w 1952822"/>
                <a:gd name="connsiteY3" fmla="*/ 1979 h 330373"/>
                <a:gd name="connsiteX0" fmla="*/ 291100 w 1952822"/>
                <a:gd name="connsiteY0" fmla="*/ 1979 h 330373"/>
                <a:gd name="connsiteX1" fmla="*/ 1952822 w 1952822"/>
                <a:gd name="connsiteY1" fmla="*/ 0 h 330373"/>
                <a:gd name="connsiteX2" fmla="*/ 0 w 1952822"/>
                <a:gd name="connsiteY2" fmla="*/ 330374 h 330373"/>
                <a:gd name="connsiteX3" fmla="*/ 291100 w 1952822"/>
                <a:gd name="connsiteY3" fmla="*/ 1979 h 330373"/>
                <a:gd name="connsiteX0" fmla="*/ 291100 w 1952822"/>
                <a:gd name="connsiteY0" fmla="*/ 1979 h 330373"/>
                <a:gd name="connsiteX1" fmla="*/ 1952822 w 1952822"/>
                <a:gd name="connsiteY1" fmla="*/ 0 h 330373"/>
                <a:gd name="connsiteX2" fmla="*/ 0 w 1952822"/>
                <a:gd name="connsiteY2" fmla="*/ 330374 h 330373"/>
                <a:gd name="connsiteX3" fmla="*/ 291100 w 1952822"/>
                <a:gd name="connsiteY3" fmla="*/ 1979 h 330373"/>
                <a:gd name="connsiteX0" fmla="*/ 291100 w 1952822"/>
                <a:gd name="connsiteY0" fmla="*/ 1979 h 330373"/>
                <a:gd name="connsiteX1" fmla="*/ 1952822 w 1952822"/>
                <a:gd name="connsiteY1" fmla="*/ 0 h 330373"/>
                <a:gd name="connsiteX2" fmla="*/ 0 w 1952822"/>
                <a:gd name="connsiteY2" fmla="*/ 330374 h 330373"/>
                <a:gd name="connsiteX3" fmla="*/ 291100 w 1952822"/>
                <a:gd name="connsiteY3" fmla="*/ 1979 h 330373"/>
                <a:gd name="connsiteX0" fmla="*/ 245794 w 1907516"/>
                <a:gd name="connsiteY0" fmla="*/ 1979 h 381975"/>
                <a:gd name="connsiteX1" fmla="*/ 1907516 w 1907516"/>
                <a:gd name="connsiteY1" fmla="*/ 0 h 381975"/>
                <a:gd name="connsiteX2" fmla="*/ 0 w 1907516"/>
                <a:gd name="connsiteY2" fmla="*/ 381976 h 381975"/>
                <a:gd name="connsiteX3" fmla="*/ 245794 w 1907516"/>
                <a:gd name="connsiteY3" fmla="*/ 1979 h 381975"/>
                <a:gd name="connsiteX0" fmla="*/ 245794 w 1291006"/>
                <a:gd name="connsiteY0" fmla="*/ -1 h 379995"/>
                <a:gd name="connsiteX1" fmla="*/ 1291006 w 1291006"/>
                <a:gd name="connsiteY1" fmla="*/ 1996 h 379995"/>
                <a:gd name="connsiteX2" fmla="*/ 0 w 1291006"/>
                <a:gd name="connsiteY2" fmla="*/ 379996 h 379995"/>
                <a:gd name="connsiteX3" fmla="*/ 245794 w 1291006"/>
                <a:gd name="connsiteY3" fmla="*/ -1 h 379995"/>
                <a:gd name="connsiteX0" fmla="*/ 245794 w 1291006"/>
                <a:gd name="connsiteY0" fmla="*/ -1 h 379995"/>
                <a:gd name="connsiteX1" fmla="*/ 1291006 w 1291006"/>
                <a:gd name="connsiteY1" fmla="*/ 1996 h 379995"/>
                <a:gd name="connsiteX2" fmla="*/ 0 w 1291006"/>
                <a:gd name="connsiteY2" fmla="*/ 379996 h 379995"/>
                <a:gd name="connsiteX3" fmla="*/ 245794 w 1291006"/>
                <a:gd name="connsiteY3" fmla="*/ -1 h 379995"/>
                <a:gd name="connsiteX0" fmla="*/ 245794 w 1291006"/>
                <a:gd name="connsiteY0" fmla="*/ -1 h 379995"/>
                <a:gd name="connsiteX1" fmla="*/ 1291006 w 1291006"/>
                <a:gd name="connsiteY1" fmla="*/ 1996 h 379995"/>
                <a:gd name="connsiteX2" fmla="*/ 0 w 1291006"/>
                <a:gd name="connsiteY2" fmla="*/ 379996 h 379995"/>
                <a:gd name="connsiteX3" fmla="*/ 245794 w 1291006"/>
                <a:gd name="connsiteY3" fmla="*/ -1 h 379995"/>
                <a:gd name="connsiteX0" fmla="*/ 240555 w 1285767"/>
                <a:gd name="connsiteY0" fmla="*/ -1 h 381494"/>
                <a:gd name="connsiteX1" fmla="*/ 1285767 w 1285767"/>
                <a:gd name="connsiteY1" fmla="*/ 1996 h 381494"/>
                <a:gd name="connsiteX2" fmla="*/ 0 w 1285767"/>
                <a:gd name="connsiteY2" fmla="*/ 381494 h 381494"/>
                <a:gd name="connsiteX3" fmla="*/ 240555 w 1285767"/>
                <a:gd name="connsiteY3" fmla="*/ -1 h 381494"/>
                <a:gd name="connsiteX0" fmla="*/ 240555 w 1285767"/>
                <a:gd name="connsiteY0" fmla="*/ -1 h 381494"/>
                <a:gd name="connsiteX1" fmla="*/ 1285767 w 1285767"/>
                <a:gd name="connsiteY1" fmla="*/ 1996 h 381494"/>
                <a:gd name="connsiteX2" fmla="*/ 0 w 1285767"/>
                <a:gd name="connsiteY2" fmla="*/ 381494 h 381494"/>
                <a:gd name="connsiteX3" fmla="*/ 240555 w 1285767"/>
                <a:gd name="connsiteY3" fmla="*/ -1 h 381494"/>
                <a:gd name="connsiteX0" fmla="*/ 240555 w 1682192"/>
                <a:gd name="connsiteY0" fmla="*/ 64937 h 446432"/>
                <a:gd name="connsiteX1" fmla="*/ 1682192 w 1682192"/>
                <a:gd name="connsiteY1" fmla="*/ -1 h 446432"/>
                <a:gd name="connsiteX2" fmla="*/ 0 w 1682192"/>
                <a:gd name="connsiteY2" fmla="*/ 446432 h 446432"/>
                <a:gd name="connsiteX3" fmla="*/ 240555 w 1682192"/>
                <a:gd name="connsiteY3" fmla="*/ 64937 h 446432"/>
                <a:gd name="connsiteX0" fmla="*/ 240555 w 1682192"/>
                <a:gd name="connsiteY0" fmla="*/ 73879 h 455374"/>
                <a:gd name="connsiteX1" fmla="*/ 1682192 w 1682192"/>
                <a:gd name="connsiteY1" fmla="*/ 8941 h 455374"/>
                <a:gd name="connsiteX2" fmla="*/ 0 w 1682192"/>
                <a:gd name="connsiteY2" fmla="*/ 455374 h 455374"/>
                <a:gd name="connsiteX3" fmla="*/ 240555 w 1682192"/>
                <a:gd name="connsiteY3" fmla="*/ 73879 h 455374"/>
                <a:gd name="connsiteX0" fmla="*/ 240555 w 1682192"/>
                <a:gd name="connsiteY0" fmla="*/ 73879 h 455374"/>
                <a:gd name="connsiteX1" fmla="*/ 1682192 w 1682192"/>
                <a:gd name="connsiteY1" fmla="*/ 8942 h 455374"/>
                <a:gd name="connsiteX2" fmla="*/ 0 w 1682192"/>
                <a:gd name="connsiteY2" fmla="*/ 455374 h 455374"/>
                <a:gd name="connsiteX3" fmla="*/ 240555 w 1682192"/>
                <a:gd name="connsiteY3" fmla="*/ 73879 h 455374"/>
                <a:gd name="connsiteX0" fmla="*/ 240555 w 1682192"/>
                <a:gd name="connsiteY0" fmla="*/ 64937 h 446432"/>
                <a:gd name="connsiteX1" fmla="*/ 1682192 w 1682192"/>
                <a:gd name="connsiteY1" fmla="*/ 0 h 446432"/>
                <a:gd name="connsiteX2" fmla="*/ 0 w 1682192"/>
                <a:gd name="connsiteY2" fmla="*/ 446432 h 446432"/>
                <a:gd name="connsiteX3" fmla="*/ 240555 w 1682192"/>
                <a:gd name="connsiteY3" fmla="*/ 64937 h 446432"/>
                <a:gd name="connsiteX0" fmla="*/ 240555 w 1682192"/>
                <a:gd name="connsiteY0" fmla="*/ 64937 h 446432"/>
                <a:gd name="connsiteX1" fmla="*/ 1682192 w 1682192"/>
                <a:gd name="connsiteY1" fmla="*/ 0 h 446432"/>
                <a:gd name="connsiteX2" fmla="*/ 0 w 1682192"/>
                <a:gd name="connsiteY2" fmla="*/ 446432 h 446432"/>
                <a:gd name="connsiteX3" fmla="*/ 240555 w 1682192"/>
                <a:gd name="connsiteY3" fmla="*/ 64937 h 446432"/>
                <a:gd name="connsiteX0" fmla="*/ 240555 w 1682192"/>
                <a:gd name="connsiteY0" fmla="*/ 64937 h 446432"/>
                <a:gd name="connsiteX1" fmla="*/ 1682192 w 1682192"/>
                <a:gd name="connsiteY1" fmla="*/ 0 h 446432"/>
                <a:gd name="connsiteX2" fmla="*/ 0 w 1682192"/>
                <a:gd name="connsiteY2" fmla="*/ 446432 h 446432"/>
                <a:gd name="connsiteX3" fmla="*/ 240555 w 1682192"/>
                <a:gd name="connsiteY3" fmla="*/ 64937 h 446432"/>
                <a:gd name="connsiteX0" fmla="*/ 225898 w 1682192"/>
                <a:gd name="connsiteY0" fmla="*/ 76143 h 446432"/>
                <a:gd name="connsiteX1" fmla="*/ 1682192 w 1682192"/>
                <a:gd name="connsiteY1" fmla="*/ 0 h 446432"/>
                <a:gd name="connsiteX2" fmla="*/ 0 w 1682192"/>
                <a:gd name="connsiteY2" fmla="*/ 446432 h 446432"/>
                <a:gd name="connsiteX3" fmla="*/ 225898 w 1682192"/>
                <a:gd name="connsiteY3" fmla="*/ 76143 h 446432"/>
                <a:gd name="connsiteX0" fmla="*/ 225898 w 1682192"/>
                <a:gd name="connsiteY0" fmla="*/ 76143 h 446432"/>
                <a:gd name="connsiteX1" fmla="*/ 1682192 w 1682192"/>
                <a:gd name="connsiteY1" fmla="*/ 0 h 446432"/>
                <a:gd name="connsiteX2" fmla="*/ 0 w 1682192"/>
                <a:gd name="connsiteY2" fmla="*/ 446433 h 446432"/>
                <a:gd name="connsiteX3" fmla="*/ 225898 w 1682192"/>
                <a:gd name="connsiteY3" fmla="*/ 76143 h 446432"/>
                <a:gd name="connsiteX0" fmla="*/ 213152 w 1669446"/>
                <a:gd name="connsiteY0" fmla="*/ 76143 h 396364"/>
                <a:gd name="connsiteX1" fmla="*/ 1669446 w 1669446"/>
                <a:gd name="connsiteY1" fmla="*/ 0 h 396364"/>
                <a:gd name="connsiteX2" fmla="*/ 0 w 1669446"/>
                <a:gd name="connsiteY2" fmla="*/ 396363 h 396364"/>
                <a:gd name="connsiteX3" fmla="*/ 213152 w 1669446"/>
                <a:gd name="connsiteY3" fmla="*/ 76143 h 396364"/>
                <a:gd name="connsiteX0" fmla="*/ 213152 w 1669446"/>
                <a:gd name="connsiteY0" fmla="*/ 76143 h 396364"/>
                <a:gd name="connsiteX1" fmla="*/ 1669446 w 1669446"/>
                <a:gd name="connsiteY1" fmla="*/ 0 h 396364"/>
                <a:gd name="connsiteX2" fmla="*/ 0 w 1669446"/>
                <a:gd name="connsiteY2" fmla="*/ 396363 h 396364"/>
                <a:gd name="connsiteX3" fmla="*/ 213152 w 1669446"/>
                <a:gd name="connsiteY3" fmla="*/ 76143 h 3963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69446" h="396364">
                  <a:moveTo>
                    <a:pt x="213152" y="76143"/>
                  </a:moveTo>
                  <a:cubicBezTo>
                    <a:pt x="693698" y="54497"/>
                    <a:pt x="1124890" y="11152"/>
                    <a:pt x="1669446" y="0"/>
                  </a:cubicBezTo>
                  <a:cubicBezTo>
                    <a:pt x="589717" y="147793"/>
                    <a:pt x="834579" y="44207"/>
                    <a:pt x="0" y="396363"/>
                  </a:cubicBezTo>
                  <a:cubicBezTo>
                    <a:pt x="119918" y="173519"/>
                    <a:pt x="37148" y="209386"/>
                    <a:pt x="213152" y="76143"/>
                  </a:cubicBezTo>
                  <a:close/>
                </a:path>
              </a:pathLst>
            </a:custGeom>
            <a:solidFill>
              <a:srgbClr val="404040"/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8" name="四角形: 角を丸くする 717">
              <a:extLst>
                <a:ext uri="{FF2B5EF4-FFF2-40B4-BE49-F238E27FC236}">
                  <a16:creationId xmlns:a16="http://schemas.microsoft.com/office/drawing/2014/main" id="{F83BB8BD-4AF4-4F07-AC46-5787B6AD91FF}"/>
                </a:ext>
              </a:extLst>
            </p:cNvPr>
            <p:cNvSpPr/>
            <p:nvPr/>
          </p:nvSpPr>
          <p:spPr>
            <a:xfrm>
              <a:off x="3853664" y="3805567"/>
              <a:ext cx="563439" cy="222347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9" name="四角形: 角を丸くする 718">
              <a:extLst>
                <a:ext uri="{FF2B5EF4-FFF2-40B4-BE49-F238E27FC236}">
                  <a16:creationId xmlns:a16="http://schemas.microsoft.com/office/drawing/2014/main" id="{9B782F98-5A70-4748-BE7F-EBC98AA2B16D}"/>
                </a:ext>
              </a:extLst>
            </p:cNvPr>
            <p:cNvSpPr/>
            <p:nvPr/>
          </p:nvSpPr>
          <p:spPr>
            <a:xfrm>
              <a:off x="3853664" y="4087443"/>
              <a:ext cx="563439" cy="222347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720" name="グループ化 719">
              <a:extLst>
                <a:ext uri="{FF2B5EF4-FFF2-40B4-BE49-F238E27FC236}">
                  <a16:creationId xmlns:a16="http://schemas.microsoft.com/office/drawing/2014/main" id="{FA2DC18A-EEEB-4181-A9EA-F1E1E5740D12}"/>
                </a:ext>
              </a:extLst>
            </p:cNvPr>
            <p:cNvGrpSpPr/>
            <p:nvPr/>
          </p:nvGrpSpPr>
          <p:grpSpPr>
            <a:xfrm>
              <a:off x="2638199" y="3873664"/>
              <a:ext cx="1740858" cy="1740858"/>
              <a:chOff x="2633287" y="4461328"/>
              <a:chExt cx="1740858" cy="1740858"/>
            </a:xfrm>
          </p:grpSpPr>
          <p:grpSp>
            <p:nvGrpSpPr>
              <p:cNvPr id="748" name="グループ化 747">
                <a:extLst>
                  <a:ext uri="{FF2B5EF4-FFF2-40B4-BE49-F238E27FC236}">
                    <a16:creationId xmlns:a16="http://schemas.microsoft.com/office/drawing/2014/main" id="{0324F4B8-A47E-4A2D-B86A-AB8867EF9666}"/>
                  </a:ext>
                </a:extLst>
              </p:cNvPr>
              <p:cNvGrpSpPr/>
              <p:nvPr/>
            </p:nvGrpSpPr>
            <p:grpSpPr>
              <a:xfrm>
                <a:off x="2633287" y="4461328"/>
                <a:ext cx="1740858" cy="1740858"/>
                <a:chOff x="2604258" y="1892300"/>
                <a:chExt cx="1740858" cy="1740858"/>
              </a:xfrm>
            </p:grpSpPr>
            <p:sp>
              <p:nvSpPr>
                <p:cNvPr id="751" name="楕円 750">
                  <a:extLst>
                    <a:ext uri="{FF2B5EF4-FFF2-40B4-BE49-F238E27FC236}">
                      <a16:creationId xmlns:a16="http://schemas.microsoft.com/office/drawing/2014/main" id="{15C99958-F2AE-4010-B678-309D388C8E57}"/>
                    </a:ext>
                  </a:extLst>
                </p:cNvPr>
                <p:cNvSpPr/>
                <p:nvPr/>
              </p:nvSpPr>
              <p:spPr>
                <a:xfrm>
                  <a:off x="2682800" y="1970842"/>
                  <a:ext cx="1583774" cy="1583774"/>
                </a:xfrm>
                <a:prstGeom prst="ellipse">
                  <a:avLst/>
                </a:prstGeom>
                <a:solidFill>
                  <a:srgbClr val="454545"/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752" name="フリーフォーム: 図形 751">
                  <a:extLst>
                    <a:ext uri="{FF2B5EF4-FFF2-40B4-BE49-F238E27FC236}">
                      <a16:creationId xmlns:a16="http://schemas.microsoft.com/office/drawing/2014/main" id="{5ABD461C-AF02-444E-9F3C-9DFEDD5BC1C4}"/>
                    </a:ext>
                  </a:extLst>
                </p:cNvPr>
                <p:cNvSpPr/>
                <p:nvPr/>
              </p:nvSpPr>
              <p:spPr>
                <a:xfrm>
                  <a:off x="2604258" y="1892300"/>
                  <a:ext cx="1740858" cy="1740858"/>
                </a:xfrm>
                <a:custGeom>
                  <a:avLst/>
                  <a:gdLst>
                    <a:gd name="connsiteX0" fmla="*/ 791887 w 1583774"/>
                    <a:gd name="connsiteY0" fmla="*/ 0 h 1583774"/>
                    <a:gd name="connsiteX1" fmla="*/ 827548 w 1583774"/>
                    <a:gd name="connsiteY1" fmla="*/ 1801 h 1583774"/>
                    <a:gd name="connsiteX2" fmla="*/ 916920 w 1583774"/>
                    <a:gd name="connsiteY2" fmla="*/ 163302 h 1583774"/>
                    <a:gd name="connsiteX3" fmla="*/ 1061530 w 1583774"/>
                    <a:gd name="connsiteY3" fmla="*/ 48105 h 1583774"/>
                    <a:gd name="connsiteX4" fmla="*/ 1100125 w 1583774"/>
                    <a:gd name="connsiteY4" fmla="*/ 62231 h 1583774"/>
                    <a:gd name="connsiteX5" fmla="*/ 1127344 w 1583774"/>
                    <a:gd name="connsiteY5" fmla="*/ 77005 h 1583774"/>
                    <a:gd name="connsiteX6" fmla="*/ 1147950 w 1583774"/>
                    <a:gd name="connsiteY6" fmla="*/ 259001 h 1583774"/>
                    <a:gd name="connsiteX7" fmla="*/ 1323469 w 1583774"/>
                    <a:gd name="connsiteY7" fmla="*/ 208534 h 1583774"/>
                    <a:gd name="connsiteX8" fmla="*/ 1351836 w 1583774"/>
                    <a:gd name="connsiteY8" fmla="*/ 231939 h 1583774"/>
                    <a:gd name="connsiteX9" fmla="*/ 1375240 w 1583774"/>
                    <a:gd name="connsiteY9" fmla="*/ 260305 h 1583774"/>
                    <a:gd name="connsiteX10" fmla="*/ 1324773 w 1583774"/>
                    <a:gd name="connsiteY10" fmla="*/ 435824 h 1583774"/>
                    <a:gd name="connsiteX11" fmla="*/ 1506770 w 1583774"/>
                    <a:gd name="connsiteY11" fmla="*/ 456430 h 1583774"/>
                    <a:gd name="connsiteX12" fmla="*/ 1521544 w 1583774"/>
                    <a:gd name="connsiteY12" fmla="*/ 483649 h 1583774"/>
                    <a:gd name="connsiteX13" fmla="*/ 1535670 w 1583774"/>
                    <a:gd name="connsiteY13" fmla="*/ 522244 h 1583774"/>
                    <a:gd name="connsiteX14" fmla="*/ 1420472 w 1583774"/>
                    <a:gd name="connsiteY14" fmla="*/ 666854 h 1583774"/>
                    <a:gd name="connsiteX15" fmla="*/ 1581973 w 1583774"/>
                    <a:gd name="connsiteY15" fmla="*/ 756226 h 1583774"/>
                    <a:gd name="connsiteX16" fmla="*/ 1583774 w 1583774"/>
                    <a:gd name="connsiteY16" fmla="*/ 791887 h 1583774"/>
                    <a:gd name="connsiteX17" fmla="*/ 1581973 w 1583774"/>
                    <a:gd name="connsiteY17" fmla="*/ 827549 h 1583774"/>
                    <a:gd name="connsiteX18" fmla="*/ 1420472 w 1583774"/>
                    <a:gd name="connsiteY18" fmla="*/ 916920 h 1583774"/>
                    <a:gd name="connsiteX19" fmla="*/ 1535670 w 1583774"/>
                    <a:gd name="connsiteY19" fmla="*/ 1061531 h 1583774"/>
                    <a:gd name="connsiteX20" fmla="*/ 1521544 w 1583774"/>
                    <a:gd name="connsiteY20" fmla="*/ 1100125 h 1583774"/>
                    <a:gd name="connsiteX21" fmla="*/ 1506770 w 1583774"/>
                    <a:gd name="connsiteY21" fmla="*/ 1127344 h 1583774"/>
                    <a:gd name="connsiteX22" fmla="*/ 1324773 w 1583774"/>
                    <a:gd name="connsiteY22" fmla="*/ 1147950 h 1583774"/>
                    <a:gd name="connsiteX23" fmla="*/ 1375240 w 1583774"/>
                    <a:gd name="connsiteY23" fmla="*/ 1323469 h 1583774"/>
                    <a:gd name="connsiteX24" fmla="*/ 1351836 w 1583774"/>
                    <a:gd name="connsiteY24" fmla="*/ 1351836 h 1583774"/>
                    <a:gd name="connsiteX25" fmla="*/ 1323469 w 1583774"/>
                    <a:gd name="connsiteY25" fmla="*/ 1375240 h 1583774"/>
                    <a:gd name="connsiteX26" fmla="*/ 1147950 w 1583774"/>
                    <a:gd name="connsiteY26" fmla="*/ 1324773 h 1583774"/>
                    <a:gd name="connsiteX27" fmla="*/ 1127344 w 1583774"/>
                    <a:gd name="connsiteY27" fmla="*/ 1506770 h 1583774"/>
                    <a:gd name="connsiteX28" fmla="*/ 1100125 w 1583774"/>
                    <a:gd name="connsiteY28" fmla="*/ 1521544 h 1583774"/>
                    <a:gd name="connsiteX29" fmla="*/ 1061530 w 1583774"/>
                    <a:gd name="connsiteY29" fmla="*/ 1535670 h 1583774"/>
                    <a:gd name="connsiteX30" fmla="*/ 916920 w 1583774"/>
                    <a:gd name="connsiteY30" fmla="*/ 1420472 h 1583774"/>
                    <a:gd name="connsiteX31" fmla="*/ 827548 w 1583774"/>
                    <a:gd name="connsiteY31" fmla="*/ 1581974 h 1583774"/>
                    <a:gd name="connsiteX32" fmla="*/ 791887 w 1583774"/>
                    <a:gd name="connsiteY32" fmla="*/ 1583774 h 1583774"/>
                    <a:gd name="connsiteX33" fmla="*/ 756226 w 1583774"/>
                    <a:gd name="connsiteY33" fmla="*/ 1581974 h 1583774"/>
                    <a:gd name="connsiteX34" fmla="*/ 666854 w 1583774"/>
                    <a:gd name="connsiteY34" fmla="*/ 1420472 h 1583774"/>
                    <a:gd name="connsiteX35" fmla="*/ 522244 w 1583774"/>
                    <a:gd name="connsiteY35" fmla="*/ 1535670 h 1583774"/>
                    <a:gd name="connsiteX36" fmla="*/ 483649 w 1583774"/>
                    <a:gd name="connsiteY36" fmla="*/ 1521544 h 1583774"/>
                    <a:gd name="connsiteX37" fmla="*/ 456430 w 1583774"/>
                    <a:gd name="connsiteY37" fmla="*/ 1506770 h 1583774"/>
                    <a:gd name="connsiteX38" fmla="*/ 435824 w 1583774"/>
                    <a:gd name="connsiteY38" fmla="*/ 1324773 h 1583774"/>
                    <a:gd name="connsiteX39" fmla="*/ 260305 w 1583774"/>
                    <a:gd name="connsiteY39" fmla="*/ 1375240 h 1583774"/>
                    <a:gd name="connsiteX40" fmla="*/ 231939 w 1583774"/>
                    <a:gd name="connsiteY40" fmla="*/ 1351836 h 1583774"/>
                    <a:gd name="connsiteX41" fmla="*/ 208534 w 1583774"/>
                    <a:gd name="connsiteY41" fmla="*/ 1323469 h 1583774"/>
                    <a:gd name="connsiteX42" fmla="*/ 259001 w 1583774"/>
                    <a:gd name="connsiteY42" fmla="*/ 1147950 h 1583774"/>
                    <a:gd name="connsiteX43" fmla="*/ 77005 w 1583774"/>
                    <a:gd name="connsiteY43" fmla="*/ 1127344 h 1583774"/>
                    <a:gd name="connsiteX44" fmla="*/ 62231 w 1583774"/>
                    <a:gd name="connsiteY44" fmla="*/ 1100125 h 1583774"/>
                    <a:gd name="connsiteX45" fmla="*/ 48105 w 1583774"/>
                    <a:gd name="connsiteY45" fmla="*/ 1061531 h 1583774"/>
                    <a:gd name="connsiteX46" fmla="*/ 163302 w 1583774"/>
                    <a:gd name="connsiteY46" fmla="*/ 916920 h 1583774"/>
                    <a:gd name="connsiteX47" fmla="*/ 1801 w 1583774"/>
                    <a:gd name="connsiteY47" fmla="*/ 827549 h 1583774"/>
                    <a:gd name="connsiteX48" fmla="*/ 0 w 1583774"/>
                    <a:gd name="connsiteY48" fmla="*/ 791887 h 1583774"/>
                    <a:gd name="connsiteX49" fmla="*/ 1801 w 1583774"/>
                    <a:gd name="connsiteY49" fmla="*/ 756226 h 1583774"/>
                    <a:gd name="connsiteX50" fmla="*/ 163302 w 1583774"/>
                    <a:gd name="connsiteY50" fmla="*/ 666854 h 1583774"/>
                    <a:gd name="connsiteX51" fmla="*/ 48105 w 1583774"/>
                    <a:gd name="connsiteY51" fmla="*/ 522244 h 1583774"/>
                    <a:gd name="connsiteX52" fmla="*/ 62231 w 1583774"/>
                    <a:gd name="connsiteY52" fmla="*/ 483649 h 1583774"/>
                    <a:gd name="connsiteX53" fmla="*/ 77005 w 1583774"/>
                    <a:gd name="connsiteY53" fmla="*/ 456430 h 1583774"/>
                    <a:gd name="connsiteX54" fmla="*/ 259001 w 1583774"/>
                    <a:gd name="connsiteY54" fmla="*/ 435824 h 1583774"/>
                    <a:gd name="connsiteX55" fmla="*/ 208534 w 1583774"/>
                    <a:gd name="connsiteY55" fmla="*/ 260305 h 1583774"/>
                    <a:gd name="connsiteX56" fmla="*/ 231939 w 1583774"/>
                    <a:gd name="connsiteY56" fmla="*/ 231939 h 1583774"/>
                    <a:gd name="connsiteX57" fmla="*/ 260305 w 1583774"/>
                    <a:gd name="connsiteY57" fmla="*/ 208534 h 1583774"/>
                    <a:gd name="connsiteX58" fmla="*/ 435824 w 1583774"/>
                    <a:gd name="connsiteY58" fmla="*/ 259001 h 1583774"/>
                    <a:gd name="connsiteX59" fmla="*/ 456430 w 1583774"/>
                    <a:gd name="connsiteY59" fmla="*/ 77005 h 1583774"/>
                    <a:gd name="connsiteX60" fmla="*/ 483649 w 1583774"/>
                    <a:gd name="connsiteY60" fmla="*/ 62231 h 1583774"/>
                    <a:gd name="connsiteX61" fmla="*/ 522244 w 1583774"/>
                    <a:gd name="connsiteY61" fmla="*/ 48105 h 1583774"/>
                    <a:gd name="connsiteX62" fmla="*/ 666854 w 1583774"/>
                    <a:gd name="connsiteY62" fmla="*/ 163302 h 1583774"/>
                    <a:gd name="connsiteX63" fmla="*/ 756226 w 1583774"/>
                    <a:gd name="connsiteY63" fmla="*/ 1801 h 15837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</a:cxnLst>
                  <a:rect l="l" t="t" r="r" b="b"/>
                  <a:pathLst>
                    <a:path w="1583774" h="1583774">
                      <a:moveTo>
                        <a:pt x="791887" y="0"/>
                      </a:moveTo>
                      <a:lnTo>
                        <a:pt x="827548" y="1801"/>
                      </a:lnTo>
                      <a:lnTo>
                        <a:pt x="916920" y="163302"/>
                      </a:lnTo>
                      <a:lnTo>
                        <a:pt x="1061530" y="48105"/>
                      </a:lnTo>
                      <a:lnTo>
                        <a:pt x="1100125" y="62231"/>
                      </a:lnTo>
                      <a:lnTo>
                        <a:pt x="1127344" y="77005"/>
                      </a:lnTo>
                      <a:lnTo>
                        <a:pt x="1147950" y="259001"/>
                      </a:lnTo>
                      <a:lnTo>
                        <a:pt x="1323469" y="208534"/>
                      </a:lnTo>
                      <a:lnTo>
                        <a:pt x="1351836" y="231939"/>
                      </a:lnTo>
                      <a:lnTo>
                        <a:pt x="1375240" y="260305"/>
                      </a:lnTo>
                      <a:lnTo>
                        <a:pt x="1324773" y="435824"/>
                      </a:lnTo>
                      <a:lnTo>
                        <a:pt x="1506770" y="456430"/>
                      </a:lnTo>
                      <a:lnTo>
                        <a:pt x="1521544" y="483649"/>
                      </a:lnTo>
                      <a:lnTo>
                        <a:pt x="1535670" y="522244"/>
                      </a:lnTo>
                      <a:lnTo>
                        <a:pt x="1420472" y="666854"/>
                      </a:lnTo>
                      <a:lnTo>
                        <a:pt x="1581973" y="756226"/>
                      </a:lnTo>
                      <a:lnTo>
                        <a:pt x="1583774" y="791887"/>
                      </a:lnTo>
                      <a:lnTo>
                        <a:pt x="1581973" y="827549"/>
                      </a:lnTo>
                      <a:lnTo>
                        <a:pt x="1420472" y="916920"/>
                      </a:lnTo>
                      <a:lnTo>
                        <a:pt x="1535670" y="1061531"/>
                      </a:lnTo>
                      <a:lnTo>
                        <a:pt x="1521544" y="1100125"/>
                      </a:lnTo>
                      <a:lnTo>
                        <a:pt x="1506770" y="1127344"/>
                      </a:lnTo>
                      <a:lnTo>
                        <a:pt x="1324773" y="1147950"/>
                      </a:lnTo>
                      <a:lnTo>
                        <a:pt x="1375240" y="1323469"/>
                      </a:lnTo>
                      <a:lnTo>
                        <a:pt x="1351836" y="1351836"/>
                      </a:lnTo>
                      <a:lnTo>
                        <a:pt x="1323469" y="1375240"/>
                      </a:lnTo>
                      <a:lnTo>
                        <a:pt x="1147950" y="1324773"/>
                      </a:lnTo>
                      <a:lnTo>
                        <a:pt x="1127344" y="1506770"/>
                      </a:lnTo>
                      <a:lnTo>
                        <a:pt x="1100125" y="1521544"/>
                      </a:lnTo>
                      <a:lnTo>
                        <a:pt x="1061530" y="1535670"/>
                      </a:lnTo>
                      <a:lnTo>
                        <a:pt x="916920" y="1420472"/>
                      </a:lnTo>
                      <a:lnTo>
                        <a:pt x="827548" y="1581974"/>
                      </a:lnTo>
                      <a:lnTo>
                        <a:pt x="791887" y="1583774"/>
                      </a:lnTo>
                      <a:lnTo>
                        <a:pt x="756226" y="1581974"/>
                      </a:lnTo>
                      <a:lnTo>
                        <a:pt x="666854" y="1420472"/>
                      </a:lnTo>
                      <a:lnTo>
                        <a:pt x="522244" y="1535670"/>
                      </a:lnTo>
                      <a:lnTo>
                        <a:pt x="483649" y="1521544"/>
                      </a:lnTo>
                      <a:lnTo>
                        <a:pt x="456430" y="1506770"/>
                      </a:lnTo>
                      <a:lnTo>
                        <a:pt x="435824" y="1324773"/>
                      </a:lnTo>
                      <a:lnTo>
                        <a:pt x="260305" y="1375240"/>
                      </a:lnTo>
                      <a:lnTo>
                        <a:pt x="231939" y="1351836"/>
                      </a:lnTo>
                      <a:lnTo>
                        <a:pt x="208534" y="1323469"/>
                      </a:lnTo>
                      <a:lnTo>
                        <a:pt x="259001" y="1147950"/>
                      </a:lnTo>
                      <a:lnTo>
                        <a:pt x="77005" y="1127344"/>
                      </a:lnTo>
                      <a:lnTo>
                        <a:pt x="62231" y="1100125"/>
                      </a:lnTo>
                      <a:lnTo>
                        <a:pt x="48105" y="1061531"/>
                      </a:lnTo>
                      <a:lnTo>
                        <a:pt x="163302" y="916920"/>
                      </a:lnTo>
                      <a:lnTo>
                        <a:pt x="1801" y="827549"/>
                      </a:lnTo>
                      <a:lnTo>
                        <a:pt x="0" y="791887"/>
                      </a:lnTo>
                      <a:lnTo>
                        <a:pt x="1801" y="756226"/>
                      </a:lnTo>
                      <a:lnTo>
                        <a:pt x="163302" y="666854"/>
                      </a:lnTo>
                      <a:lnTo>
                        <a:pt x="48105" y="522244"/>
                      </a:lnTo>
                      <a:lnTo>
                        <a:pt x="62231" y="483649"/>
                      </a:lnTo>
                      <a:lnTo>
                        <a:pt x="77005" y="456430"/>
                      </a:lnTo>
                      <a:lnTo>
                        <a:pt x="259001" y="435824"/>
                      </a:lnTo>
                      <a:lnTo>
                        <a:pt x="208534" y="260305"/>
                      </a:lnTo>
                      <a:lnTo>
                        <a:pt x="231939" y="231939"/>
                      </a:lnTo>
                      <a:lnTo>
                        <a:pt x="260305" y="208534"/>
                      </a:lnTo>
                      <a:lnTo>
                        <a:pt x="435824" y="259001"/>
                      </a:lnTo>
                      <a:lnTo>
                        <a:pt x="456430" y="77005"/>
                      </a:lnTo>
                      <a:lnTo>
                        <a:pt x="483649" y="62231"/>
                      </a:lnTo>
                      <a:lnTo>
                        <a:pt x="522244" y="48105"/>
                      </a:lnTo>
                      <a:lnTo>
                        <a:pt x="666854" y="163302"/>
                      </a:lnTo>
                      <a:lnTo>
                        <a:pt x="756226" y="1801"/>
                      </a:lnTo>
                      <a:close/>
                    </a:path>
                  </a:pathLst>
                </a:custGeom>
                <a:solidFill>
                  <a:srgbClr val="6B6B6B"/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749" name="楕円 748">
                <a:extLst>
                  <a:ext uri="{FF2B5EF4-FFF2-40B4-BE49-F238E27FC236}">
                    <a16:creationId xmlns:a16="http://schemas.microsoft.com/office/drawing/2014/main" id="{B483309B-C35D-45EE-A57D-2D58FB6BD06C}"/>
                  </a:ext>
                </a:extLst>
              </p:cNvPr>
              <p:cNvSpPr/>
              <p:nvPr/>
            </p:nvSpPr>
            <p:spPr>
              <a:xfrm>
                <a:off x="2969608" y="4797649"/>
                <a:ext cx="1068217" cy="1068217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50" name="楕円 749">
                <a:extLst>
                  <a:ext uri="{FF2B5EF4-FFF2-40B4-BE49-F238E27FC236}">
                    <a16:creationId xmlns:a16="http://schemas.microsoft.com/office/drawing/2014/main" id="{4CB134C9-C8CA-4956-AFD0-ABBE2F884877}"/>
                  </a:ext>
                </a:extLst>
              </p:cNvPr>
              <p:cNvSpPr/>
              <p:nvPr/>
            </p:nvSpPr>
            <p:spPr>
              <a:xfrm>
                <a:off x="3158680" y="4986721"/>
                <a:ext cx="690072" cy="690072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721" name="四角形: 角を丸くする 720">
              <a:extLst>
                <a:ext uri="{FF2B5EF4-FFF2-40B4-BE49-F238E27FC236}">
                  <a16:creationId xmlns:a16="http://schemas.microsoft.com/office/drawing/2014/main" id="{9527FB5C-34C4-41D1-877F-84FDA360542C}"/>
                </a:ext>
              </a:extLst>
            </p:cNvPr>
            <p:cNvSpPr/>
            <p:nvPr/>
          </p:nvSpPr>
          <p:spPr>
            <a:xfrm rot="314627">
              <a:off x="4533050" y="3351518"/>
              <a:ext cx="78732" cy="644738"/>
            </a:xfrm>
            <a:prstGeom prst="roundRect">
              <a:avLst>
                <a:gd name="adj" fmla="val 34738"/>
              </a:avLst>
            </a:prstGeom>
            <a:solidFill>
              <a:srgbClr val="7F7F7F"/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22" name="四角形: 角を丸くする 721">
              <a:extLst>
                <a:ext uri="{FF2B5EF4-FFF2-40B4-BE49-F238E27FC236}">
                  <a16:creationId xmlns:a16="http://schemas.microsoft.com/office/drawing/2014/main" id="{822EAF10-650C-4767-B563-CAB715984F84}"/>
                </a:ext>
              </a:extLst>
            </p:cNvPr>
            <p:cNvSpPr/>
            <p:nvPr/>
          </p:nvSpPr>
          <p:spPr>
            <a:xfrm rot="5167513">
              <a:off x="4288164" y="2861322"/>
              <a:ext cx="54121" cy="113901"/>
            </a:xfrm>
            <a:prstGeom prst="roundRect">
              <a:avLst>
                <a:gd name="adj" fmla="val 34738"/>
              </a:avLst>
            </a:prstGeom>
            <a:solidFill>
              <a:srgbClr val="404040"/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23" name="四角形: 角を丸くする 722">
              <a:extLst>
                <a:ext uri="{FF2B5EF4-FFF2-40B4-BE49-F238E27FC236}">
                  <a16:creationId xmlns:a16="http://schemas.microsoft.com/office/drawing/2014/main" id="{305AA1C7-ACC0-48C1-8F0E-F2976C74DEEF}"/>
                </a:ext>
              </a:extLst>
            </p:cNvPr>
            <p:cNvSpPr/>
            <p:nvPr/>
          </p:nvSpPr>
          <p:spPr>
            <a:xfrm>
              <a:off x="4218989" y="2779927"/>
              <a:ext cx="72015" cy="221231"/>
            </a:xfrm>
            <a:prstGeom prst="roundRect">
              <a:avLst>
                <a:gd name="adj" fmla="val 39351"/>
              </a:avLst>
            </a:prstGeom>
            <a:solidFill>
              <a:srgbClr val="7F7F7F"/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24" name="フローチャート: 論理積ゲート 723">
              <a:extLst>
                <a:ext uri="{FF2B5EF4-FFF2-40B4-BE49-F238E27FC236}">
                  <a16:creationId xmlns:a16="http://schemas.microsoft.com/office/drawing/2014/main" id="{FCCABC5F-9413-4995-99DA-FC137722C5CE}"/>
                </a:ext>
              </a:extLst>
            </p:cNvPr>
            <p:cNvSpPr/>
            <p:nvPr/>
          </p:nvSpPr>
          <p:spPr>
            <a:xfrm>
              <a:off x="3761146" y="2421411"/>
              <a:ext cx="71914" cy="226219"/>
            </a:xfrm>
            <a:prstGeom prst="flowChartDelay">
              <a:avLst/>
            </a:prstGeom>
            <a:noFill/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725" name="グループ化 724">
              <a:extLst>
                <a:ext uri="{FF2B5EF4-FFF2-40B4-BE49-F238E27FC236}">
                  <a16:creationId xmlns:a16="http://schemas.microsoft.com/office/drawing/2014/main" id="{2C7C7A68-C689-45C8-9503-E487FAF48FD8}"/>
                </a:ext>
              </a:extLst>
            </p:cNvPr>
            <p:cNvGrpSpPr/>
            <p:nvPr/>
          </p:nvGrpSpPr>
          <p:grpSpPr>
            <a:xfrm>
              <a:off x="4192377" y="2781028"/>
              <a:ext cx="58674" cy="220600"/>
              <a:chOff x="3693345" y="3251378"/>
              <a:chExt cx="58674" cy="220600"/>
            </a:xfrm>
          </p:grpSpPr>
          <p:sp>
            <p:nvSpPr>
              <p:cNvPr id="746" name="フリーフォーム: 図形 745">
                <a:extLst>
                  <a:ext uri="{FF2B5EF4-FFF2-40B4-BE49-F238E27FC236}">
                    <a16:creationId xmlns:a16="http://schemas.microsoft.com/office/drawing/2014/main" id="{6F454572-3B7C-459A-AC82-97574637CB2D}"/>
                  </a:ext>
                </a:extLst>
              </p:cNvPr>
              <p:cNvSpPr/>
              <p:nvPr/>
            </p:nvSpPr>
            <p:spPr>
              <a:xfrm>
                <a:off x="3693345" y="3251378"/>
                <a:ext cx="58674" cy="111075"/>
              </a:xfrm>
              <a:custGeom>
                <a:avLst/>
                <a:gdLst>
                  <a:gd name="connsiteX0" fmla="*/ 29337 w 58674"/>
                  <a:gd name="connsiteY0" fmla="*/ 0 h 111075"/>
                  <a:gd name="connsiteX1" fmla="*/ 58674 w 58674"/>
                  <a:gd name="connsiteY1" fmla="*/ 0 h 111075"/>
                  <a:gd name="connsiteX2" fmla="*/ 58674 w 58674"/>
                  <a:gd name="connsiteY2" fmla="*/ 111075 h 111075"/>
                  <a:gd name="connsiteX3" fmla="*/ 124 w 58674"/>
                  <a:gd name="connsiteY3" fmla="*/ 111075 h 111075"/>
                  <a:gd name="connsiteX4" fmla="*/ 0 w 58674"/>
                  <a:gd name="connsiteY4" fmla="*/ 108794 h 111075"/>
                  <a:gd name="connsiteX5" fmla="*/ 29337 w 58674"/>
                  <a:gd name="connsiteY5" fmla="*/ 0 h 1110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8674" h="111075">
                    <a:moveTo>
                      <a:pt x="29337" y="0"/>
                    </a:moveTo>
                    <a:lnTo>
                      <a:pt x="58674" y="0"/>
                    </a:lnTo>
                    <a:lnTo>
                      <a:pt x="58674" y="111075"/>
                    </a:lnTo>
                    <a:lnTo>
                      <a:pt x="124" y="111075"/>
                    </a:lnTo>
                    <a:lnTo>
                      <a:pt x="0" y="108794"/>
                    </a:lnTo>
                    <a:cubicBezTo>
                      <a:pt x="0" y="48709"/>
                      <a:pt x="13135" y="0"/>
                      <a:pt x="2933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47" name="フリーフォーム: 図形 746">
                <a:extLst>
                  <a:ext uri="{FF2B5EF4-FFF2-40B4-BE49-F238E27FC236}">
                    <a16:creationId xmlns:a16="http://schemas.microsoft.com/office/drawing/2014/main" id="{D3EBD04A-CAE7-4A53-8229-2774BDB325E7}"/>
                  </a:ext>
                </a:extLst>
              </p:cNvPr>
              <p:cNvSpPr/>
              <p:nvPr/>
            </p:nvSpPr>
            <p:spPr>
              <a:xfrm>
                <a:off x="3693345" y="3362107"/>
                <a:ext cx="58674" cy="109871"/>
              </a:xfrm>
              <a:custGeom>
                <a:avLst/>
                <a:gdLst>
                  <a:gd name="connsiteX0" fmla="*/ 59 w 58674"/>
                  <a:gd name="connsiteY0" fmla="*/ 0 h 109871"/>
                  <a:gd name="connsiteX1" fmla="*/ 58674 w 58674"/>
                  <a:gd name="connsiteY1" fmla="*/ 0 h 109871"/>
                  <a:gd name="connsiteX2" fmla="*/ 58674 w 58674"/>
                  <a:gd name="connsiteY2" fmla="*/ 109871 h 109871"/>
                  <a:gd name="connsiteX3" fmla="*/ 29337 w 58674"/>
                  <a:gd name="connsiteY3" fmla="*/ 109871 h 109871"/>
                  <a:gd name="connsiteX4" fmla="*/ 0 w 58674"/>
                  <a:gd name="connsiteY4" fmla="*/ 1077 h 1098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8674" h="109871">
                    <a:moveTo>
                      <a:pt x="59" y="0"/>
                    </a:moveTo>
                    <a:lnTo>
                      <a:pt x="58674" y="0"/>
                    </a:lnTo>
                    <a:lnTo>
                      <a:pt x="58674" y="109871"/>
                    </a:lnTo>
                    <a:lnTo>
                      <a:pt x="29337" y="109871"/>
                    </a:lnTo>
                    <a:cubicBezTo>
                      <a:pt x="13135" y="109871"/>
                      <a:pt x="0" y="61162"/>
                      <a:pt x="0" y="1077"/>
                    </a:cubicBezTo>
                    <a:close/>
                  </a:path>
                </a:pathLst>
              </a:custGeom>
              <a:solidFill>
                <a:schemeClr val="accent3">
                  <a:lumMod val="20000"/>
                  <a:lumOff val="80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  <p:pic>
          <p:nvPicPr>
            <p:cNvPr id="726" name="図 725">
              <a:extLst>
                <a:ext uri="{FF2B5EF4-FFF2-40B4-BE49-F238E27FC236}">
                  <a16:creationId xmlns:a16="http://schemas.microsoft.com/office/drawing/2014/main" id="{4BB9FBFC-5D58-4DEE-8442-CCBBE78EF6F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13911" y="2922584"/>
              <a:ext cx="1242673" cy="507759"/>
            </a:xfrm>
            <a:prstGeom prst="rect">
              <a:avLst/>
            </a:prstGeom>
          </p:spPr>
        </p:pic>
        <p:grpSp>
          <p:nvGrpSpPr>
            <p:cNvPr id="727" name="グループ化 726">
              <a:extLst>
                <a:ext uri="{FF2B5EF4-FFF2-40B4-BE49-F238E27FC236}">
                  <a16:creationId xmlns:a16="http://schemas.microsoft.com/office/drawing/2014/main" id="{63F55A3D-BC4B-477E-9F68-85839D3B8B9C}"/>
                </a:ext>
              </a:extLst>
            </p:cNvPr>
            <p:cNvGrpSpPr/>
            <p:nvPr/>
          </p:nvGrpSpPr>
          <p:grpSpPr>
            <a:xfrm>
              <a:off x="4452837" y="4580467"/>
              <a:ext cx="894933" cy="114595"/>
              <a:chOff x="4563673" y="-102369"/>
              <a:chExt cx="894933" cy="114595"/>
            </a:xfrm>
          </p:grpSpPr>
          <p:grpSp>
            <p:nvGrpSpPr>
              <p:cNvPr id="742" name="グループ化 741">
                <a:extLst>
                  <a:ext uri="{FF2B5EF4-FFF2-40B4-BE49-F238E27FC236}">
                    <a16:creationId xmlns:a16="http://schemas.microsoft.com/office/drawing/2014/main" id="{2B6FA359-C7FE-4F95-AB23-68EA29E48108}"/>
                  </a:ext>
                </a:extLst>
              </p:cNvPr>
              <p:cNvGrpSpPr/>
              <p:nvPr/>
            </p:nvGrpSpPr>
            <p:grpSpPr>
              <a:xfrm>
                <a:off x="4563673" y="-102369"/>
                <a:ext cx="894933" cy="114595"/>
                <a:chOff x="4639500" y="4977638"/>
                <a:chExt cx="894933" cy="114595"/>
              </a:xfrm>
            </p:grpSpPr>
            <p:sp>
              <p:nvSpPr>
                <p:cNvPr id="744" name="平行四辺形 743">
                  <a:extLst>
                    <a:ext uri="{FF2B5EF4-FFF2-40B4-BE49-F238E27FC236}">
                      <a16:creationId xmlns:a16="http://schemas.microsoft.com/office/drawing/2014/main" id="{6AA127A0-809C-468E-843B-57B2D6C4A664}"/>
                    </a:ext>
                  </a:extLst>
                </p:cNvPr>
                <p:cNvSpPr/>
                <p:nvPr/>
              </p:nvSpPr>
              <p:spPr>
                <a:xfrm>
                  <a:off x="4639500" y="4986721"/>
                  <a:ext cx="894933" cy="57724"/>
                </a:xfrm>
                <a:prstGeom prst="parallelogram">
                  <a:avLst>
                    <a:gd name="adj" fmla="val 200511"/>
                  </a:avLst>
                </a:prstGeom>
                <a:solidFill>
                  <a:schemeClr val="bg1">
                    <a:lumMod val="85000"/>
                  </a:schemeClr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745" name="平行四辺形 744">
                  <a:extLst>
                    <a:ext uri="{FF2B5EF4-FFF2-40B4-BE49-F238E27FC236}">
                      <a16:creationId xmlns:a16="http://schemas.microsoft.com/office/drawing/2014/main" id="{E92FBDCD-349E-4150-AB7A-4A451B2E1A0F}"/>
                    </a:ext>
                  </a:extLst>
                </p:cNvPr>
                <p:cNvSpPr/>
                <p:nvPr/>
              </p:nvSpPr>
              <p:spPr>
                <a:xfrm rot="16664752" flipV="1">
                  <a:off x="5419602" y="4992595"/>
                  <a:ext cx="114595" cy="84682"/>
                </a:xfrm>
                <a:prstGeom prst="parallelogram">
                  <a:avLst>
                    <a:gd name="adj" fmla="val 75480"/>
                  </a:avLst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sp>
            <p:nvSpPr>
              <p:cNvPr id="743" name="正方形/長方形 742">
                <a:extLst>
                  <a:ext uri="{FF2B5EF4-FFF2-40B4-BE49-F238E27FC236}">
                    <a16:creationId xmlns:a16="http://schemas.microsoft.com/office/drawing/2014/main" id="{355AA675-F7F2-4B13-9E28-9130F954E830}"/>
                  </a:ext>
                </a:extLst>
              </p:cNvPr>
              <p:cNvSpPr/>
              <p:nvPr/>
            </p:nvSpPr>
            <p:spPr>
              <a:xfrm>
                <a:off x="4572445" y="-37222"/>
                <a:ext cx="780618" cy="45719"/>
              </a:xfrm>
              <a:prstGeom prst="rect">
                <a:avLst/>
              </a:prstGeom>
              <a:solidFill>
                <a:srgbClr val="BFBFBF"/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28" name="グループ化 727">
              <a:extLst>
                <a:ext uri="{FF2B5EF4-FFF2-40B4-BE49-F238E27FC236}">
                  <a16:creationId xmlns:a16="http://schemas.microsoft.com/office/drawing/2014/main" id="{5D9AFE03-DF20-483D-9E39-B48B7B26032C}"/>
                </a:ext>
              </a:extLst>
            </p:cNvPr>
            <p:cNvGrpSpPr/>
            <p:nvPr/>
          </p:nvGrpSpPr>
          <p:grpSpPr>
            <a:xfrm>
              <a:off x="4500627" y="4237001"/>
              <a:ext cx="894933" cy="114595"/>
              <a:chOff x="4563673" y="-102369"/>
              <a:chExt cx="894933" cy="114595"/>
            </a:xfrm>
          </p:grpSpPr>
          <p:grpSp>
            <p:nvGrpSpPr>
              <p:cNvPr id="738" name="グループ化 737">
                <a:extLst>
                  <a:ext uri="{FF2B5EF4-FFF2-40B4-BE49-F238E27FC236}">
                    <a16:creationId xmlns:a16="http://schemas.microsoft.com/office/drawing/2014/main" id="{7BC4301E-E0CE-490E-8FFD-447DA240C98D}"/>
                  </a:ext>
                </a:extLst>
              </p:cNvPr>
              <p:cNvGrpSpPr/>
              <p:nvPr/>
            </p:nvGrpSpPr>
            <p:grpSpPr>
              <a:xfrm>
                <a:off x="4563673" y="-102369"/>
                <a:ext cx="894933" cy="114595"/>
                <a:chOff x="4639500" y="4977638"/>
                <a:chExt cx="894933" cy="114595"/>
              </a:xfrm>
            </p:grpSpPr>
            <p:sp>
              <p:nvSpPr>
                <p:cNvPr id="740" name="平行四辺形 739">
                  <a:extLst>
                    <a:ext uri="{FF2B5EF4-FFF2-40B4-BE49-F238E27FC236}">
                      <a16:creationId xmlns:a16="http://schemas.microsoft.com/office/drawing/2014/main" id="{EBC9BF75-2784-4105-AC5A-E5899DEE1005}"/>
                    </a:ext>
                  </a:extLst>
                </p:cNvPr>
                <p:cNvSpPr/>
                <p:nvPr/>
              </p:nvSpPr>
              <p:spPr>
                <a:xfrm>
                  <a:off x="4639500" y="4986721"/>
                  <a:ext cx="894933" cy="57724"/>
                </a:xfrm>
                <a:prstGeom prst="parallelogram">
                  <a:avLst>
                    <a:gd name="adj" fmla="val 200511"/>
                  </a:avLst>
                </a:prstGeom>
                <a:solidFill>
                  <a:schemeClr val="bg1">
                    <a:lumMod val="85000"/>
                  </a:schemeClr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741" name="平行四辺形 740">
                  <a:extLst>
                    <a:ext uri="{FF2B5EF4-FFF2-40B4-BE49-F238E27FC236}">
                      <a16:creationId xmlns:a16="http://schemas.microsoft.com/office/drawing/2014/main" id="{EE6BAB04-2C13-43C7-9998-A02EDC99A942}"/>
                    </a:ext>
                  </a:extLst>
                </p:cNvPr>
                <p:cNvSpPr/>
                <p:nvPr/>
              </p:nvSpPr>
              <p:spPr>
                <a:xfrm rot="16664752" flipV="1">
                  <a:off x="5419602" y="4992595"/>
                  <a:ext cx="114595" cy="84682"/>
                </a:xfrm>
                <a:prstGeom prst="parallelogram">
                  <a:avLst>
                    <a:gd name="adj" fmla="val 75480"/>
                  </a:avLst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sp>
            <p:nvSpPr>
              <p:cNvPr id="739" name="正方形/長方形 738">
                <a:extLst>
                  <a:ext uri="{FF2B5EF4-FFF2-40B4-BE49-F238E27FC236}">
                    <a16:creationId xmlns:a16="http://schemas.microsoft.com/office/drawing/2014/main" id="{204030A5-F244-4846-BDB5-9C8FF552537A}"/>
                  </a:ext>
                </a:extLst>
              </p:cNvPr>
              <p:cNvSpPr/>
              <p:nvPr/>
            </p:nvSpPr>
            <p:spPr>
              <a:xfrm>
                <a:off x="4572445" y="-37222"/>
                <a:ext cx="780618" cy="45719"/>
              </a:xfrm>
              <a:prstGeom prst="rect">
                <a:avLst/>
              </a:prstGeom>
              <a:solidFill>
                <a:srgbClr val="BFBFBF"/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729" name="四角形: 角を丸くする 728">
              <a:extLst>
                <a:ext uri="{FF2B5EF4-FFF2-40B4-BE49-F238E27FC236}">
                  <a16:creationId xmlns:a16="http://schemas.microsoft.com/office/drawing/2014/main" id="{6FD7FAAC-1495-4D14-A1C1-03F188484162}"/>
                </a:ext>
              </a:extLst>
            </p:cNvPr>
            <p:cNvSpPr/>
            <p:nvPr/>
          </p:nvSpPr>
          <p:spPr>
            <a:xfrm rot="16200000">
              <a:off x="4606898" y="3465014"/>
              <a:ext cx="46617" cy="539002"/>
            </a:xfrm>
            <a:prstGeom prst="roundRect">
              <a:avLst>
                <a:gd name="adj" fmla="val 12897"/>
              </a:avLst>
            </a:prstGeom>
            <a:solidFill>
              <a:schemeClr val="bg1">
                <a:lumMod val="50000"/>
              </a:schemeClr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730" name="グループ化 729">
              <a:extLst>
                <a:ext uri="{FF2B5EF4-FFF2-40B4-BE49-F238E27FC236}">
                  <a16:creationId xmlns:a16="http://schemas.microsoft.com/office/drawing/2014/main" id="{C74F4709-D0C2-48DE-8474-6D0F39EDF2A3}"/>
                </a:ext>
              </a:extLst>
            </p:cNvPr>
            <p:cNvGrpSpPr/>
            <p:nvPr/>
          </p:nvGrpSpPr>
          <p:grpSpPr>
            <a:xfrm>
              <a:off x="4562090" y="1774881"/>
              <a:ext cx="2251777" cy="2404233"/>
              <a:chOff x="4652842" y="3006682"/>
              <a:chExt cx="2251777" cy="2404233"/>
            </a:xfrm>
          </p:grpSpPr>
          <p:sp>
            <p:nvSpPr>
              <p:cNvPr id="735" name="正方形/長方形 32">
                <a:extLst>
                  <a:ext uri="{FF2B5EF4-FFF2-40B4-BE49-F238E27FC236}">
                    <a16:creationId xmlns:a16="http://schemas.microsoft.com/office/drawing/2014/main" id="{B9A28C7F-9B9C-4C34-9988-A7520EE0D95A}"/>
                  </a:ext>
                </a:extLst>
              </p:cNvPr>
              <p:cNvSpPr/>
              <p:nvPr/>
            </p:nvSpPr>
            <p:spPr>
              <a:xfrm>
                <a:off x="4667147" y="3006682"/>
                <a:ext cx="2237472" cy="2404233"/>
              </a:xfrm>
              <a:custGeom>
                <a:avLst/>
                <a:gdLst>
                  <a:gd name="connsiteX0" fmla="*/ 0 w 2069195"/>
                  <a:gd name="connsiteY0" fmla="*/ 0 h 389730"/>
                  <a:gd name="connsiteX1" fmla="*/ 2069195 w 2069195"/>
                  <a:gd name="connsiteY1" fmla="*/ 0 h 389730"/>
                  <a:gd name="connsiteX2" fmla="*/ 2069195 w 2069195"/>
                  <a:gd name="connsiteY2" fmla="*/ 389730 h 389730"/>
                  <a:gd name="connsiteX3" fmla="*/ 0 w 2069195"/>
                  <a:gd name="connsiteY3" fmla="*/ 389730 h 389730"/>
                  <a:gd name="connsiteX4" fmla="*/ 0 w 2069195"/>
                  <a:gd name="connsiteY4" fmla="*/ 0 h 389730"/>
                  <a:gd name="connsiteX0" fmla="*/ 292100 w 2069195"/>
                  <a:gd name="connsiteY0" fmla="*/ 19050 h 389730"/>
                  <a:gd name="connsiteX1" fmla="*/ 2069195 w 2069195"/>
                  <a:gd name="connsiteY1" fmla="*/ 0 h 389730"/>
                  <a:gd name="connsiteX2" fmla="*/ 2069195 w 2069195"/>
                  <a:gd name="connsiteY2" fmla="*/ 389730 h 389730"/>
                  <a:gd name="connsiteX3" fmla="*/ 0 w 2069195"/>
                  <a:gd name="connsiteY3" fmla="*/ 389730 h 389730"/>
                  <a:gd name="connsiteX4" fmla="*/ 292100 w 2069195"/>
                  <a:gd name="connsiteY4" fmla="*/ 19050 h 389730"/>
                  <a:gd name="connsiteX0" fmla="*/ 292100 w 2069195"/>
                  <a:gd name="connsiteY0" fmla="*/ 19050 h 389730"/>
                  <a:gd name="connsiteX1" fmla="*/ 2069195 w 2069195"/>
                  <a:gd name="connsiteY1" fmla="*/ 0 h 389730"/>
                  <a:gd name="connsiteX2" fmla="*/ 2069195 w 2069195"/>
                  <a:gd name="connsiteY2" fmla="*/ 389730 h 389730"/>
                  <a:gd name="connsiteX3" fmla="*/ 0 w 2069195"/>
                  <a:gd name="connsiteY3" fmla="*/ 389730 h 389730"/>
                  <a:gd name="connsiteX4" fmla="*/ 292100 w 2069195"/>
                  <a:gd name="connsiteY4" fmla="*/ 19050 h 389730"/>
                  <a:gd name="connsiteX0" fmla="*/ 292100 w 2069195"/>
                  <a:gd name="connsiteY0" fmla="*/ 19050 h 389730"/>
                  <a:gd name="connsiteX1" fmla="*/ 2069195 w 2069195"/>
                  <a:gd name="connsiteY1" fmla="*/ 0 h 389730"/>
                  <a:gd name="connsiteX2" fmla="*/ 2069195 w 2069195"/>
                  <a:gd name="connsiteY2" fmla="*/ 389730 h 389730"/>
                  <a:gd name="connsiteX3" fmla="*/ 0 w 2069195"/>
                  <a:gd name="connsiteY3" fmla="*/ 389730 h 389730"/>
                  <a:gd name="connsiteX4" fmla="*/ 292100 w 2069195"/>
                  <a:gd name="connsiteY4" fmla="*/ 19050 h 389730"/>
                  <a:gd name="connsiteX0" fmla="*/ 292100 w 2246995"/>
                  <a:gd name="connsiteY0" fmla="*/ 19050 h 389730"/>
                  <a:gd name="connsiteX1" fmla="*/ 2246995 w 2246995"/>
                  <a:gd name="connsiteY1" fmla="*/ 0 h 389730"/>
                  <a:gd name="connsiteX2" fmla="*/ 2069195 w 2246995"/>
                  <a:gd name="connsiteY2" fmla="*/ 389730 h 389730"/>
                  <a:gd name="connsiteX3" fmla="*/ 0 w 2246995"/>
                  <a:gd name="connsiteY3" fmla="*/ 389730 h 389730"/>
                  <a:gd name="connsiteX4" fmla="*/ 292100 w 2246995"/>
                  <a:gd name="connsiteY4" fmla="*/ 19050 h 389730"/>
                  <a:gd name="connsiteX0" fmla="*/ 292100 w 2246995"/>
                  <a:gd name="connsiteY0" fmla="*/ 19050 h 389730"/>
                  <a:gd name="connsiteX1" fmla="*/ 2246995 w 2246995"/>
                  <a:gd name="connsiteY1" fmla="*/ 0 h 389730"/>
                  <a:gd name="connsiteX2" fmla="*/ 2069195 w 2246995"/>
                  <a:gd name="connsiteY2" fmla="*/ 389730 h 389730"/>
                  <a:gd name="connsiteX3" fmla="*/ 0 w 2246995"/>
                  <a:gd name="connsiteY3" fmla="*/ 389730 h 389730"/>
                  <a:gd name="connsiteX4" fmla="*/ 292100 w 2246995"/>
                  <a:gd name="connsiteY4" fmla="*/ 19050 h 389730"/>
                  <a:gd name="connsiteX0" fmla="*/ 292100 w 2246995"/>
                  <a:gd name="connsiteY0" fmla="*/ 19050 h 389730"/>
                  <a:gd name="connsiteX1" fmla="*/ 2246995 w 2246995"/>
                  <a:gd name="connsiteY1" fmla="*/ 0 h 389730"/>
                  <a:gd name="connsiteX2" fmla="*/ 2069195 w 2246995"/>
                  <a:gd name="connsiteY2" fmla="*/ 389730 h 389730"/>
                  <a:gd name="connsiteX3" fmla="*/ 0 w 2246995"/>
                  <a:gd name="connsiteY3" fmla="*/ 389730 h 389730"/>
                  <a:gd name="connsiteX4" fmla="*/ 292100 w 2246995"/>
                  <a:gd name="connsiteY4" fmla="*/ 19050 h 389730"/>
                  <a:gd name="connsiteX0" fmla="*/ 492125 w 2246995"/>
                  <a:gd name="connsiteY0" fmla="*/ 66675 h 389730"/>
                  <a:gd name="connsiteX1" fmla="*/ 2246995 w 2246995"/>
                  <a:gd name="connsiteY1" fmla="*/ 0 h 389730"/>
                  <a:gd name="connsiteX2" fmla="*/ 2069195 w 2246995"/>
                  <a:gd name="connsiteY2" fmla="*/ 389730 h 389730"/>
                  <a:gd name="connsiteX3" fmla="*/ 0 w 2246995"/>
                  <a:gd name="connsiteY3" fmla="*/ 389730 h 389730"/>
                  <a:gd name="connsiteX4" fmla="*/ 492125 w 2246995"/>
                  <a:gd name="connsiteY4" fmla="*/ 66675 h 389730"/>
                  <a:gd name="connsiteX0" fmla="*/ 492125 w 2246995"/>
                  <a:gd name="connsiteY0" fmla="*/ 66675 h 389730"/>
                  <a:gd name="connsiteX1" fmla="*/ 2246995 w 2246995"/>
                  <a:gd name="connsiteY1" fmla="*/ 0 h 389730"/>
                  <a:gd name="connsiteX2" fmla="*/ 2069195 w 2246995"/>
                  <a:gd name="connsiteY2" fmla="*/ 389730 h 389730"/>
                  <a:gd name="connsiteX3" fmla="*/ 0 w 2246995"/>
                  <a:gd name="connsiteY3" fmla="*/ 389730 h 389730"/>
                  <a:gd name="connsiteX4" fmla="*/ 492125 w 2246995"/>
                  <a:gd name="connsiteY4" fmla="*/ 66675 h 389730"/>
                  <a:gd name="connsiteX0" fmla="*/ 492125 w 2246995"/>
                  <a:gd name="connsiteY0" fmla="*/ 66675 h 389730"/>
                  <a:gd name="connsiteX1" fmla="*/ 2246995 w 2246995"/>
                  <a:gd name="connsiteY1" fmla="*/ 0 h 389730"/>
                  <a:gd name="connsiteX2" fmla="*/ 2069195 w 2246995"/>
                  <a:gd name="connsiteY2" fmla="*/ 365917 h 389730"/>
                  <a:gd name="connsiteX3" fmla="*/ 0 w 2246995"/>
                  <a:gd name="connsiteY3" fmla="*/ 389730 h 389730"/>
                  <a:gd name="connsiteX4" fmla="*/ 492125 w 2246995"/>
                  <a:gd name="connsiteY4" fmla="*/ 66675 h 389730"/>
                  <a:gd name="connsiteX0" fmla="*/ 492125 w 2246995"/>
                  <a:gd name="connsiteY0" fmla="*/ 66675 h 389730"/>
                  <a:gd name="connsiteX1" fmla="*/ 2246995 w 2246995"/>
                  <a:gd name="connsiteY1" fmla="*/ 0 h 389730"/>
                  <a:gd name="connsiteX2" fmla="*/ 2069195 w 2246995"/>
                  <a:gd name="connsiteY2" fmla="*/ 365917 h 389730"/>
                  <a:gd name="connsiteX3" fmla="*/ 0 w 2246995"/>
                  <a:gd name="connsiteY3" fmla="*/ 389730 h 389730"/>
                  <a:gd name="connsiteX4" fmla="*/ 492125 w 2246995"/>
                  <a:gd name="connsiteY4" fmla="*/ 66675 h 389730"/>
                  <a:gd name="connsiteX0" fmla="*/ 492125 w 2246995"/>
                  <a:gd name="connsiteY0" fmla="*/ 66675 h 389730"/>
                  <a:gd name="connsiteX1" fmla="*/ 2246995 w 2246995"/>
                  <a:gd name="connsiteY1" fmla="*/ 0 h 389730"/>
                  <a:gd name="connsiteX2" fmla="*/ 2069195 w 2246995"/>
                  <a:gd name="connsiteY2" fmla="*/ 365917 h 389730"/>
                  <a:gd name="connsiteX3" fmla="*/ 0 w 2246995"/>
                  <a:gd name="connsiteY3" fmla="*/ 389730 h 389730"/>
                  <a:gd name="connsiteX4" fmla="*/ 492125 w 2246995"/>
                  <a:gd name="connsiteY4" fmla="*/ 66675 h 389730"/>
                  <a:gd name="connsiteX0" fmla="*/ 492125 w 2181997"/>
                  <a:gd name="connsiteY0" fmla="*/ 5423 h 328478"/>
                  <a:gd name="connsiteX1" fmla="*/ 2181997 w 2181997"/>
                  <a:gd name="connsiteY1" fmla="*/ 0 h 328478"/>
                  <a:gd name="connsiteX2" fmla="*/ 2069195 w 2181997"/>
                  <a:gd name="connsiteY2" fmla="*/ 304665 h 328478"/>
                  <a:gd name="connsiteX3" fmla="*/ 0 w 2181997"/>
                  <a:gd name="connsiteY3" fmla="*/ 328478 h 328478"/>
                  <a:gd name="connsiteX4" fmla="*/ 492125 w 2181997"/>
                  <a:gd name="connsiteY4" fmla="*/ 5423 h 328478"/>
                  <a:gd name="connsiteX0" fmla="*/ 492125 w 2173872"/>
                  <a:gd name="connsiteY0" fmla="*/ 2871 h 325926"/>
                  <a:gd name="connsiteX1" fmla="*/ 2173872 w 2173872"/>
                  <a:gd name="connsiteY1" fmla="*/ 0 h 325926"/>
                  <a:gd name="connsiteX2" fmla="*/ 2069195 w 2173872"/>
                  <a:gd name="connsiteY2" fmla="*/ 302113 h 325926"/>
                  <a:gd name="connsiteX3" fmla="*/ 0 w 2173872"/>
                  <a:gd name="connsiteY3" fmla="*/ 325926 h 325926"/>
                  <a:gd name="connsiteX4" fmla="*/ 492125 w 2173872"/>
                  <a:gd name="connsiteY4" fmla="*/ 2871 h 325926"/>
                  <a:gd name="connsiteX0" fmla="*/ 524624 w 2173872"/>
                  <a:gd name="connsiteY0" fmla="*/ 0 h 329861"/>
                  <a:gd name="connsiteX1" fmla="*/ 2173872 w 2173872"/>
                  <a:gd name="connsiteY1" fmla="*/ 3935 h 329861"/>
                  <a:gd name="connsiteX2" fmla="*/ 2069195 w 2173872"/>
                  <a:gd name="connsiteY2" fmla="*/ 306048 h 329861"/>
                  <a:gd name="connsiteX3" fmla="*/ 0 w 2173872"/>
                  <a:gd name="connsiteY3" fmla="*/ 329861 h 329861"/>
                  <a:gd name="connsiteX4" fmla="*/ 524624 w 2173872"/>
                  <a:gd name="connsiteY4" fmla="*/ 0 h 329861"/>
                  <a:gd name="connsiteX0" fmla="*/ 524624 w 2149498"/>
                  <a:gd name="connsiteY0" fmla="*/ 4572 h 334433"/>
                  <a:gd name="connsiteX1" fmla="*/ 2149498 w 2149498"/>
                  <a:gd name="connsiteY1" fmla="*/ 0 h 334433"/>
                  <a:gd name="connsiteX2" fmla="*/ 2069195 w 2149498"/>
                  <a:gd name="connsiteY2" fmla="*/ 310620 h 334433"/>
                  <a:gd name="connsiteX3" fmla="*/ 0 w 2149498"/>
                  <a:gd name="connsiteY3" fmla="*/ 334433 h 334433"/>
                  <a:gd name="connsiteX4" fmla="*/ 524624 w 2149498"/>
                  <a:gd name="connsiteY4" fmla="*/ 4572 h 334433"/>
                  <a:gd name="connsiteX0" fmla="*/ 524624 w 2149498"/>
                  <a:gd name="connsiteY0" fmla="*/ 4572 h 334433"/>
                  <a:gd name="connsiteX1" fmla="*/ 2149498 w 2149498"/>
                  <a:gd name="connsiteY1" fmla="*/ 0 h 334433"/>
                  <a:gd name="connsiteX2" fmla="*/ 2069195 w 2149498"/>
                  <a:gd name="connsiteY2" fmla="*/ 310620 h 334433"/>
                  <a:gd name="connsiteX3" fmla="*/ 0 w 2149498"/>
                  <a:gd name="connsiteY3" fmla="*/ 334433 h 334433"/>
                  <a:gd name="connsiteX4" fmla="*/ 524624 w 2149498"/>
                  <a:gd name="connsiteY4" fmla="*/ 4572 h 334433"/>
                  <a:gd name="connsiteX0" fmla="*/ 516499 w 2149498"/>
                  <a:gd name="connsiteY0" fmla="*/ 2020 h 334433"/>
                  <a:gd name="connsiteX1" fmla="*/ 2149498 w 2149498"/>
                  <a:gd name="connsiteY1" fmla="*/ 0 h 334433"/>
                  <a:gd name="connsiteX2" fmla="*/ 2069195 w 2149498"/>
                  <a:gd name="connsiteY2" fmla="*/ 310620 h 334433"/>
                  <a:gd name="connsiteX3" fmla="*/ 0 w 2149498"/>
                  <a:gd name="connsiteY3" fmla="*/ 334433 h 334433"/>
                  <a:gd name="connsiteX4" fmla="*/ 516499 w 2149498"/>
                  <a:gd name="connsiteY4" fmla="*/ 2020 h 334433"/>
                  <a:gd name="connsiteX0" fmla="*/ 516499 w 2452021"/>
                  <a:gd name="connsiteY0" fmla="*/ 2020 h 334433"/>
                  <a:gd name="connsiteX1" fmla="*/ 2149498 w 2452021"/>
                  <a:gd name="connsiteY1" fmla="*/ 0 h 334433"/>
                  <a:gd name="connsiteX2" fmla="*/ 2434811 w 2452021"/>
                  <a:gd name="connsiteY2" fmla="*/ 154087 h 334433"/>
                  <a:gd name="connsiteX3" fmla="*/ 0 w 2452021"/>
                  <a:gd name="connsiteY3" fmla="*/ 334433 h 334433"/>
                  <a:gd name="connsiteX4" fmla="*/ 516499 w 2452021"/>
                  <a:gd name="connsiteY4" fmla="*/ 2020 h 334433"/>
                  <a:gd name="connsiteX0" fmla="*/ 516499 w 2366175"/>
                  <a:gd name="connsiteY0" fmla="*/ 2020 h 334433"/>
                  <a:gd name="connsiteX1" fmla="*/ 2149498 w 2366175"/>
                  <a:gd name="connsiteY1" fmla="*/ 0 h 334433"/>
                  <a:gd name="connsiteX2" fmla="*/ 2345438 w 2366175"/>
                  <a:gd name="connsiteY2" fmla="*/ 146430 h 334433"/>
                  <a:gd name="connsiteX3" fmla="*/ 0 w 2366175"/>
                  <a:gd name="connsiteY3" fmla="*/ 334433 h 334433"/>
                  <a:gd name="connsiteX4" fmla="*/ 516499 w 2366175"/>
                  <a:gd name="connsiteY4" fmla="*/ 2020 h 334433"/>
                  <a:gd name="connsiteX0" fmla="*/ 516499 w 2507216"/>
                  <a:gd name="connsiteY0" fmla="*/ 2020 h 334433"/>
                  <a:gd name="connsiteX1" fmla="*/ 2149498 w 2507216"/>
                  <a:gd name="connsiteY1" fmla="*/ 0 h 334433"/>
                  <a:gd name="connsiteX2" fmla="*/ 2491685 w 2507216"/>
                  <a:gd name="connsiteY2" fmla="*/ 145579 h 334433"/>
                  <a:gd name="connsiteX3" fmla="*/ 0 w 2507216"/>
                  <a:gd name="connsiteY3" fmla="*/ 334433 h 334433"/>
                  <a:gd name="connsiteX4" fmla="*/ 516499 w 2507216"/>
                  <a:gd name="connsiteY4" fmla="*/ 2020 h 334433"/>
                  <a:gd name="connsiteX0" fmla="*/ 516499 w 2491685"/>
                  <a:gd name="connsiteY0" fmla="*/ 2020 h 334433"/>
                  <a:gd name="connsiteX1" fmla="*/ 2149498 w 2491685"/>
                  <a:gd name="connsiteY1" fmla="*/ 0 h 334433"/>
                  <a:gd name="connsiteX2" fmla="*/ 2491685 w 2491685"/>
                  <a:gd name="connsiteY2" fmla="*/ 145579 h 334433"/>
                  <a:gd name="connsiteX3" fmla="*/ 0 w 2491685"/>
                  <a:gd name="connsiteY3" fmla="*/ 334433 h 334433"/>
                  <a:gd name="connsiteX4" fmla="*/ 516499 w 2491685"/>
                  <a:gd name="connsiteY4" fmla="*/ 2020 h 334433"/>
                  <a:gd name="connsiteX0" fmla="*/ 516499 w 2491685"/>
                  <a:gd name="connsiteY0" fmla="*/ 2020 h 334433"/>
                  <a:gd name="connsiteX1" fmla="*/ 2149498 w 2491685"/>
                  <a:gd name="connsiteY1" fmla="*/ 0 h 334433"/>
                  <a:gd name="connsiteX2" fmla="*/ 2491685 w 2491685"/>
                  <a:gd name="connsiteY2" fmla="*/ 145579 h 334433"/>
                  <a:gd name="connsiteX3" fmla="*/ 0 w 2491685"/>
                  <a:gd name="connsiteY3" fmla="*/ 334433 h 334433"/>
                  <a:gd name="connsiteX4" fmla="*/ 516499 w 2491685"/>
                  <a:gd name="connsiteY4" fmla="*/ 2020 h 334433"/>
                  <a:gd name="connsiteX0" fmla="*/ 516499 w 2491685"/>
                  <a:gd name="connsiteY0" fmla="*/ 2020 h 334433"/>
                  <a:gd name="connsiteX1" fmla="*/ 2149498 w 2491685"/>
                  <a:gd name="connsiteY1" fmla="*/ 0 h 334433"/>
                  <a:gd name="connsiteX2" fmla="*/ 2491685 w 2491685"/>
                  <a:gd name="connsiteY2" fmla="*/ 145579 h 334433"/>
                  <a:gd name="connsiteX3" fmla="*/ 723941 w 2491685"/>
                  <a:gd name="connsiteY3" fmla="*/ 331459 h 334433"/>
                  <a:gd name="connsiteX4" fmla="*/ 0 w 2491685"/>
                  <a:gd name="connsiteY4" fmla="*/ 334433 h 334433"/>
                  <a:gd name="connsiteX5" fmla="*/ 516499 w 2491685"/>
                  <a:gd name="connsiteY5" fmla="*/ 2020 h 334433"/>
                  <a:gd name="connsiteX0" fmla="*/ 516499 w 2491685"/>
                  <a:gd name="connsiteY0" fmla="*/ 2020 h 334433"/>
                  <a:gd name="connsiteX1" fmla="*/ 2149498 w 2491685"/>
                  <a:gd name="connsiteY1" fmla="*/ 0 h 334433"/>
                  <a:gd name="connsiteX2" fmla="*/ 2491685 w 2491685"/>
                  <a:gd name="connsiteY2" fmla="*/ 145579 h 334433"/>
                  <a:gd name="connsiteX3" fmla="*/ 723941 w 2491685"/>
                  <a:gd name="connsiteY3" fmla="*/ 331459 h 334433"/>
                  <a:gd name="connsiteX4" fmla="*/ 0 w 2491685"/>
                  <a:gd name="connsiteY4" fmla="*/ 334433 h 334433"/>
                  <a:gd name="connsiteX5" fmla="*/ 516499 w 2491685"/>
                  <a:gd name="connsiteY5" fmla="*/ 2020 h 334433"/>
                  <a:gd name="connsiteX0" fmla="*/ 516499 w 2491685"/>
                  <a:gd name="connsiteY0" fmla="*/ 2020 h 334433"/>
                  <a:gd name="connsiteX1" fmla="*/ 2149498 w 2491685"/>
                  <a:gd name="connsiteY1" fmla="*/ 0 h 334433"/>
                  <a:gd name="connsiteX2" fmla="*/ 2491685 w 2491685"/>
                  <a:gd name="connsiteY2" fmla="*/ 145579 h 334433"/>
                  <a:gd name="connsiteX3" fmla="*/ 756440 w 2491685"/>
                  <a:gd name="connsiteY3" fmla="*/ 331459 h 334433"/>
                  <a:gd name="connsiteX4" fmla="*/ 0 w 2491685"/>
                  <a:gd name="connsiteY4" fmla="*/ 334433 h 334433"/>
                  <a:gd name="connsiteX5" fmla="*/ 516499 w 2491685"/>
                  <a:gd name="connsiteY5" fmla="*/ 2020 h 334433"/>
                  <a:gd name="connsiteX0" fmla="*/ 516499 w 2491685"/>
                  <a:gd name="connsiteY0" fmla="*/ 2020 h 334433"/>
                  <a:gd name="connsiteX1" fmla="*/ 2149498 w 2491685"/>
                  <a:gd name="connsiteY1" fmla="*/ 0 h 334433"/>
                  <a:gd name="connsiteX2" fmla="*/ 2491685 w 2491685"/>
                  <a:gd name="connsiteY2" fmla="*/ 145579 h 334433"/>
                  <a:gd name="connsiteX3" fmla="*/ 756440 w 2491685"/>
                  <a:gd name="connsiteY3" fmla="*/ 331459 h 334433"/>
                  <a:gd name="connsiteX4" fmla="*/ 0 w 2491685"/>
                  <a:gd name="connsiteY4" fmla="*/ 334433 h 334433"/>
                  <a:gd name="connsiteX5" fmla="*/ 516499 w 2491685"/>
                  <a:gd name="connsiteY5" fmla="*/ 2020 h 334433"/>
                  <a:gd name="connsiteX0" fmla="*/ 516499 w 2491685"/>
                  <a:gd name="connsiteY0" fmla="*/ 2020 h 334433"/>
                  <a:gd name="connsiteX1" fmla="*/ 2149498 w 2491685"/>
                  <a:gd name="connsiteY1" fmla="*/ 0 h 334433"/>
                  <a:gd name="connsiteX2" fmla="*/ 2491685 w 2491685"/>
                  <a:gd name="connsiteY2" fmla="*/ 145579 h 334433"/>
                  <a:gd name="connsiteX3" fmla="*/ 756440 w 2491685"/>
                  <a:gd name="connsiteY3" fmla="*/ 331459 h 334433"/>
                  <a:gd name="connsiteX4" fmla="*/ 0 w 2491685"/>
                  <a:gd name="connsiteY4" fmla="*/ 334433 h 334433"/>
                  <a:gd name="connsiteX5" fmla="*/ 516499 w 2491685"/>
                  <a:gd name="connsiteY5" fmla="*/ 2020 h 334433"/>
                  <a:gd name="connsiteX0" fmla="*/ 516499 w 2491685"/>
                  <a:gd name="connsiteY0" fmla="*/ 2020 h 334433"/>
                  <a:gd name="connsiteX1" fmla="*/ 2149498 w 2491685"/>
                  <a:gd name="connsiteY1" fmla="*/ 0 h 334433"/>
                  <a:gd name="connsiteX2" fmla="*/ 2491685 w 2491685"/>
                  <a:gd name="connsiteY2" fmla="*/ 145579 h 334433"/>
                  <a:gd name="connsiteX3" fmla="*/ 756440 w 2491685"/>
                  <a:gd name="connsiteY3" fmla="*/ 331459 h 334433"/>
                  <a:gd name="connsiteX4" fmla="*/ 0 w 2491685"/>
                  <a:gd name="connsiteY4" fmla="*/ 334433 h 334433"/>
                  <a:gd name="connsiteX5" fmla="*/ 516499 w 2491685"/>
                  <a:gd name="connsiteY5" fmla="*/ 2020 h 334433"/>
                  <a:gd name="connsiteX0" fmla="*/ 516499 w 2491685"/>
                  <a:gd name="connsiteY0" fmla="*/ 2020 h 334433"/>
                  <a:gd name="connsiteX1" fmla="*/ 2149498 w 2491685"/>
                  <a:gd name="connsiteY1" fmla="*/ 0 h 334433"/>
                  <a:gd name="connsiteX2" fmla="*/ 2491685 w 2491685"/>
                  <a:gd name="connsiteY2" fmla="*/ 145579 h 334433"/>
                  <a:gd name="connsiteX3" fmla="*/ 756440 w 2491685"/>
                  <a:gd name="connsiteY3" fmla="*/ 331459 h 334433"/>
                  <a:gd name="connsiteX4" fmla="*/ 0 w 2491685"/>
                  <a:gd name="connsiteY4" fmla="*/ 334433 h 334433"/>
                  <a:gd name="connsiteX5" fmla="*/ 516499 w 2491685"/>
                  <a:gd name="connsiteY5" fmla="*/ 2020 h 334433"/>
                  <a:gd name="connsiteX0" fmla="*/ 516499 w 2491685"/>
                  <a:gd name="connsiteY0" fmla="*/ 2020 h 334433"/>
                  <a:gd name="connsiteX1" fmla="*/ 2149498 w 2491685"/>
                  <a:gd name="connsiteY1" fmla="*/ 0 h 334433"/>
                  <a:gd name="connsiteX2" fmla="*/ 2491685 w 2491685"/>
                  <a:gd name="connsiteY2" fmla="*/ 145579 h 334433"/>
                  <a:gd name="connsiteX3" fmla="*/ 756440 w 2491685"/>
                  <a:gd name="connsiteY3" fmla="*/ 331459 h 334433"/>
                  <a:gd name="connsiteX4" fmla="*/ 0 w 2491685"/>
                  <a:gd name="connsiteY4" fmla="*/ 334433 h 334433"/>
                  <a:gd name="connsiteX5" fmla="*/ 516499 w 2491685"/>
                  <a:gd name="connsiteY5" fmla="*/ 2020 h 334433"/>
                  <a:gd name="connsiteX0" fmla="*/ 516499 w 2491685"/>
                  <a:gd name="connsiteY0" fmla="*/ 2020 h 334433"/>
                  <a:gd name="connsiteX1" fmla="*/ 2149498 w 2491685"/>
                  <a:gd name="connsiteY1" fmla="*/ 0 h 334433"/>
                  <a:gd name="connsiteX2" fmla="*/ 2491685 w 2491685"/>
                  <a:gd name="connsiteY2" fmla="*/ 145579 h 334433"/>
                  <a:gd name="connsiteX3" fmla="*/ 756440 w 2491685"/>
                  <a:gd name="connsiteY3" fmla="*/ 331459 h 334433"/>
                  <a:gd name="connsiteX4" fmla="*/ 0 w 2491685"/>
                  <a:gd name="connsiteY4" fmla="*/ 334433 h 334433"/>
                  <a:gd name="connsiteX5" fmla="*/ 516499 w 2491685"/>
                  <a:gd name="connsiteY5" fmla="*/ 2020 h 334433"/>
                  <a:gd name="connsiteX0" fmla="*/ 516499 w 2491685"/>
                  <a:gd name="connsiteY0" fmla="*/ 2020 h 334433"/>
                  <a:gd name="connsiteX1" fmla="*/ 2149498 w 2491685"/>
                  <a:gd name="connsiteY1" fmla="*/ 0 h 334433"/>
                  <a:gd name="connsiteX2" fmla="*/ 2491685 w 2491685"/>
                  <a:gd name="connsiteY2" fmla="*/ 145579 h 334433"/>
                  <a:gd name="connsiteX3" fmla="*/ 788939 w 2491685"/>
                  <a:gd name="connsiteY3" fmla="*/ 332310 h 334433"/>
                  <a:gd name="connsiteX4" fmla="*/ 0 w 2491685"/>
                  <a:gd name="connsiteY4" fmla="*/ 334433 h 334433"/>
                  <a:gd name="connsiteX5" fmla="*/ 516499 w 2491685"/>
                  <a:gd name="connsiteY5" fmla="*/ 2020 h 334433"/>
                  <a:gd name="connsiteX0" fmla="*/ 516499 w 2491685"/>
                  <a:gd name="connsiteY0" fmla="*/ 2020 h 334433"/>
                  <a:gd name="connsiteX1" fmla="*/ 2149498 w 2491685"/>
                  <a:gd name="connsiteY1" fmla="*/ 0 h 334433"/>
                  <a:gd name="connsiteX2" fmla="*/ 2491685 w 2491685"/>
                  <a:gd name="connsiteY2" fmla="*/ 145579 h 334433"/>
                  <a:gd name="connsiteX3" fmla="*/ 788939 w 2491685"/>
                  <a:gd name="connsiteY3" fmla="*/ 332310 h 334433"/>
                  <a:gd name="connsiteX4" fmla="*/ 0 w 2491685"/>
                  <a:gd name="connsiteY4" fmla="*/ 334433 h 334433"/>
                  <a:gd name="connsiteX5" fmla="*/ 516499 w 2491685"/>
                  <a:gd name="connsiteY5" fmla="*/ 2020 h 334433"/>
                  <a:gd name="connsiteX0" fmla="*/ 882115 w 2857301"/>
                  <a:gd name="connsiteY0" fmla="*/ 2020 h 332310"/>
                  <a:gd name="connsiteX1" fmla="*/ 2515114 w 2857301"/>
                  <a:gd name="connsiteY1" fmla="*/ 0 h 332310"/>
                  <a:gd name="connsiteX2" fmla="*/ 2857301 w 2857301"/>
                  <a:gd name="connsiteY2" fmla="*/ 145579 h 332310"/>
                  <a:gd name="connsiteX3" fmla="*/ 1154555 w 2857301"/>
                  <a:gd name="connsiteY3" fmla="*/ 332310 h 332310"/>
                  <a:gd name="connsiteX4" fmla="*/ 0 w 2857301"/>
                  <a:gd name="connsiteY4" fmla="*/ 262121 h 332310"/>
                  <a:gd name="connsiteX5" fmla="*/ 882115 w 2857301"/>
                  <a:gd name="connsiteY5" fmla="*/ 2020 h 332310"/>
                  <a:gd name="connsiteX0" fmla="*/ 882115 w 2857301"/>
                  <a:gd name="connsiteY0" fmla="*/ 2020 h 332310"/>
                  <a:gd name="connsiteX1" fmla="*/ 2515114 w 2857301"/>
                  <a:gd name="connsiteY1" fmla="*/ 0 h 332310"/>
                  <a:gd name="connsiteX2" fmla="*/ 2857301 w 2857301"/>
                  <a:gd name="connsiteY2" fmla="*/ 145579 h 332310"/>
                  <a:gd name="connsiteX3" fmla="*/ 1154555 w 2857301"/>
                  <a:gd name="connsiteY3" fmla="*/ 332310 h 332310"/>
                  <a:gd name="connsiteX4" fmla="*/ 0 w 2857301"/>
                  <a:gd name="connsiteY4" fmla="*/ 262121 h 332310"/>
                  <a:gd name="connsiteX5" fmla="*/ 882115 w 2857301"/>
                  <a:gd name="connsiteY5" fmla="*/ 2020 h 332310"/>
                  <a:gd name="connsiteX0" fmla="*/ 914614 w 2889800"/>
                  <a:gd name="connsiteY0" fmla="*/ 2020 h 332310"/>
                  <a:gd name="connsiteX1" fmla="*/ 2547613 w 2889800"/>
                  <a:gd name="connsiteY1" fmla="*/ 0 h 332310"/>
                  <a:gd name="connsiteX2" fmla="*/ 2889800 w 2889800"/>
                  <a:gd name="connsiteY2" fmla="*/ 145579 h 332310"/>
                  <a:gd name="connsiteX3" fmla="*/ 1187054 w 2889800"/>
                  <a:gd name="connsiteY3" fmla="*/ 332310 h 332310"/>
                  <a:gd name="connsiteX4" fmla="*/ 0 w 2889800"/>
                  <a:gd name="connsiteY4" fmla="*/ 331880 h 332310"/>
                  <a:gd name="connsiteX5" fmla="*/ 914614 w 2889800"/>
                  <a:gd name="connsiteY5" fmla="*/ 2020 h 332310"/>
                  <a:gd name="connsiteX0" fmla="*/ 914614 w 2889800"/>
                  <a:gd name="connsiteY0" fmla="*/ 2020 h 332310"/>
                  <a:gd name="connsiteX1" fmla="*/ 2547613 w 2889800"/>
                  <a:gd name="connsiteY1" fmla="*/ 0 h 332310"/>
                  <a:gd name="connsiteX2" fmla="*/ 2889800 w 2889800"/>
                  <a:gd name="connsiteY2" fmla="*/ 145579 h 332310"/>
                  <a:gd name="connsiteX3" fmla="*/ 1187054 w 2889800"/>
                  <a:gd name="connsiteY3" fmla="*/ 332310 h 332310"/>
                  <a:gd name="connsiteX4" fmla="*/ 0 w 2889800"/>
                  <a:gd name="connsiteY4" fmla="*/ 331880 h 332310"/>
                  <a:gd name="connsiteX5" fmla="*/ 914614 w 2889800"/>
                  <a:gd name="connsiteY5" fmla="*/ 2020 h 332310"/>
                  <a:gd name="connsiteX0" fmla="*/ 885365 w 2860551"/>
                  <a:gd name="connsiteY0" fmla="*/ 2020 h 332310"/>
                  <a:gd name="connsiteX1" fmla="*/ 2518364 w 2860551"/>
                  <a:gd name="connsiteY1" fmla="*/ 0 h 332310"/>
                  <a:gd name="connsiteX2" fmla="*/ 2860551 w 2860551"/>
                  <a:gd name="connsiteY2" fmla="*/ 145579 h 332310"/>
                  <a:gd name="connsiteX3" fmla="*/ 1157805 w 2860551"/>
                  <a:gd name="connsiteY3" fmla="*/ 332310 h 332310"/>
                  <a:gd name="connsiteX4" fmla="*/ 0 w 2860551"/>
                  <a:gd name="connsiteY4" fmla="*/ 321671 h 332310"/>
                  <a:gd name="connsiteX5" fmla="*/ 885365 w 2860551"/>
                  <a:gd name="connsiteY5" fmla="*/ 2020 h 332310"/>
                  <a:gd name="connsiteX0" fmla="*/ 885365 w 2860551"/>
                  <a:gd name="connsiteY0" fmla="*/ 2020 h 323122"/>
                  <a:gd name="connsiteX1" fmla="*/ 2518364 w 2860551"/>
                  <a:gd name="connsiteY1" fmla="*/ 0 h 323122"/>
                  <a:gd name="connsiteX2" fmla="*/ 2860551 w 2860551"/>
                  <a:gd name="connsiteY2" fmla="*/ 145579 h 323122"/>
                  <a:gd name="connsiteX3" fmla="*/ 1118806 w 2860551"/>
                  <a:gd name="connsiteY3" fmla="*/ 323122 h 323122"/>
                  <a:gd name="connsiteX4" fmla="*/ 0 w 2860551"/>
                  <a:gd name="connsiteY4" fmla="*/ 321671 h 323122"/>
                  <a:gd name="connsiteX5" fmla="*/ 885365 w 2860551"/>
                  <a:gd name="connsiteY5" fmla="*/ 2020 h 323122"/>
                  <a:gd name="connsiteX0" fmla="*/ 873178 w 2848364"/>
                  <a:gd name="connsiteY0" fmla="*/ 2020 h 323122"/>
                  <a:gd name="connsiteX1" fmla="*/ 2506177 w 2848364"/>
                  <a:gd name="connsiteY1" fmla="*/ 0 h 323122"/>
                  <a:gd name="connsiteX2" fmla="*/ 2848364 w 2848364"/>
                  <a:gd name="connsiteY2" fmla="*/ 145579 h 323122"/>
                  <a:gd name="connsiteX3" fmla="*/ 1106619 w 2848364"/>
                  <a:gd name="connsiteY3" fmla="*/ 323122 h 323122"/>
                  <a:gd name="connsiteX4" fmla="*/ 0 w 2848364"/>
                  <a:gd name="connsiteY4" fmla="*/ 318694 h 323122"/>
                  <a:gd name="connsiteX5" fmla="*/ 873178 w 2848364"/>
                  <a:gd name="connsiteY5" fmla="*/ 2020 h 323122"/>
                  <a:gd name="connsiteX0" fmla="*/ 873178 w 2848364"/>
                  <a:gd name="connsiteY0" fmla="*/ 2020 h 318694"/>
                  <a:gd name="connsiteX1" fmla="*/ 2506177 w 2848364"/>
                  <a:gd name="connsiteY1" fmla="*/ 0 h 318694"/>
                  <a:gd name="connsiteX2" fmla="*/ 2848364 w 2848364"/>
                  <a:gd name="connsiteY2" fmla="*/ 145579 h 318694"/>
                  <a:gd name="connsiteX3" fmla="*/ 1118806 w 2848364"/>
                  <a:gd name="connsiteY3" fmla="*/ 318443 h 318694"/>
                  <a:gd name="connsiteX4" fmla="*/ 0 w 2848364"/>
                  <a:gd name="connsiteY4" fmla="*/ 318694 h 318694"/>
                  <a:gd name="connsiteX5" fmla="*/ 873178 w 2848364"/>
                  <a:gd name="connsiteY5" fmla="*/ 2020 h 318694"/>
                  <a:gd name="connsiteX0" fmla="*/ 873178 w 2848364"/>
                  <a:gd name="connsiteY0" fmla="*/ 2020 h 318694"/>
                  <a:gd name="connsiteX1" fmla="*/ 2506177 w 2848364"/>
                  <a:gd name="connsiteY1" fmla="*/ 0 h 318694"/>
                  <a:gd name="connsiteX2" fmla="*/ 2848364 w 2848364"/>
                  <a:gd name="connsiteY2" fmla="*/ 145579 h 318694"/>
                  <a:gd name="connsiteX3" fmla="*/ 1118806 w 2848364"/>
                  <a:gd name="connsiteY3" fmla="*/ 318443 h 318694"/>
                  <a:gd name="connsiteX4" fmla="*/ 1035932 w 2848364"/>
                  <a:gd name="connsiteY4" fmla="*/ 317422 h 318694"/>
                  <a:gd name="connsiteX5" fmla="*/ 0 w 2848364"/>
                  <a:gd name="connsiteY5" fmla="*/ 318694 h 318694"/>
                  <a:gd name="connsiteX6" fmla="*/ 873178 w 2848364"/>
                  <a:gd name="connsiteY6" fmla="*/ 2020 h 318694"/>
                  <a:gd name="connsiteX0" fmla="*/ 873178 w 2848364"/>
                  <a:gd name="connsiteY0" fmla="*/ 2020 h 318694"/>
                  <a:gd name="connsiteX1" fmla="*/ 2506177 w 2848364"/>
                  <a:gd name="connsiteY1" fmla="*/ 0 h 318694"/>
                  <a:gd name="connsiteX2" fmla="*/ 2848364 w 2848364"/>
                  <a:gd name="connsiteY2" fmla="*/ 145579 h 318694"/>
                  <a:gd name="connsiteX3" fmla="*/ 1135056 w 2848364"/>
                  <a:gd name="connsiteY3" fmla="*/ 312913 h 318694"/>
                  <a:gd name="connsiteX4" fmla="*/ 1035932 w 2848364"/>
                  <a:gd name="connsiteY4" fmla="*/ 317422 h 318694"/>
                  <a:gd name="connsiteX5" fmla="*/ 0 w 2848364"/>
                  <a:gd name="connsiteY5" fmla="*/ 318694 h 318694"/>
                  <a:gd name="connsiteX6" fmla="*/ 873178 w 2848364"/>
                  <a:gd name="connsiteY6" fmla="*/ 2020 h 318694"/>
                  <a:gd name="connsiteX0" fmla="*/ 873178 w 2848364"/>
                  <a:gd name="connsiteY0" fmla="*/ 2020 h 318694"/>
                  <a:gd name="connsiteX1" fmla="*/ 2506177 w 2848364"/>
                  <a:gd name="connsiteY1" fmla="*/ 0 h 318694"/>
                  <a:gd name="connsiteX2" fmla="*/ 2848364 w 2848364"/>
                  <a:gd name="connsiteY2" fmla="*/ 145579 h 318694"/>
                  <a:gd name="connsiteX3" fmla="*/ 1135056 w 2848364"/>
                  <a:gd name="connsiteY3" fmla="*/ 312913 h 318694"/>
                  <a:gd name="connsiteX4" fmla="*/ 1068431 w 2848364"/>
                  <a:gd name="connsiteY4" fmla="*/ 318273 h 318694"/>
                  <a:gd name="connsiteX5" fmla="*/ 0 w 2848364"/>
                  <a:gd name="connsiteY5" fmla="*/ 318694 h 318694"/>
                  <a:gd name="connsiteX6" fmla="*/ 873178 w 2848364"/>
                  <a:gd name="connsiteY6" fmla="*/ 2020 h 318694"/>
                  <a:gd name="connsiteX0" fmla="*/ 873178 w 2848364"/>
                  <a:gd name="connsiteY0" fmla="*/ 2020 h 320825"/>
                  <a:gd name="connsiteX1" fmla="*/ 2506177 w 2848364"/>
                  <a:gd name="connsiteY1" fmla="*/ 0 h 320825"/>
                  <a:gd name="connsiteX2" fmla="*/ 2848364 w 2848364"/>
                  <a:gd name="connsiteY2" fmla="*/ 145579 h 320825"/>
                  <a:gd name="connsiteX3" fmla="*/ 1135056 w 2848364"/>
                  <a:gd name="connsiteY3" fmla="*/ 312913 h 320825"/>
                  <a:gd name="connsiteX4" fmla="*/ 1068431 w 2848364"/>
                  <a:gd name="connsiteY4" fmla="*/ 318273 h 320825"/>
                  <a:gd name="connsiteX5" fmla="*/ 81268 w 2848364"/>
                  <a:gd name="connsiteY5" fmla="*/ 320825 h 320825"/>
                  <a:gd name="connsiteX6" fmla="*/ 0 w 2848364"/>
                  <a:gd name="connsiteY6" fmla="*/ 318694 h 320825"/>
                  <a:gd name="connsiteX7" fmla="*/ 873178 w 2848364"/>
                  <a:gd name="connsiteY7" fmla="*/ 2020 h 320825"/>
                  <a:gd name="connsiteX0" fmla="*/ 865053 w 2840239"/>
                  <a:gd name="connsiteY0" fmla="*/ 2020 h 320825"/>
                  <a:gd name="connsiteX1" fmla="*/ 2498052 w 2840239"/>
                  <a:gd name="connsiteY1" fmla="*/ 0 h 320825"/>
                  <a:gd name="connsiteX2" fmla="*/ 2840239 w 2840239"/>
                  <a:gd name="connsiteY2" fmla="*/ 145579 h 320825"/>
                  <a:gd name="connsiteX3" fmla="*/ 1126931 w 2840239"/>
                  <a:gd name="connsiteY3" fmla="*/ 312913 h 320825"/>
                  <a:gd name="connsiteX4" fmla="*/ 1060306 w 2840239"/>
                  <a:gd name="connsiteY4" fmla="*/ 318273 h 320825"/>
                  <a:gd name="connsiteX5" fmla="*/ 73143 w 2840239"/>
                  <a:gd name="connsiteY5" fmla="*/ 320825 h 320825"/>
                  <a:gd name="connsiteX6" fmla="*/ 0 w 2840239"/>
                  <a:gd name="connsiteY6" fmla="*/ 314440 h 320825"/>
                  <a:gd name="connsiteX7" fmla="*/ 865053 w 2840239"/>
                  <a:gd name="connsiteY7" fmla="*/ 2020 h 320825"/>
                  <a:gd name="connsiteX0" fmla="*/ 865053 w 2840239"/>
                  <a:gd name="connsiteY0" fmla="*/ 2020 h 318273"/>
                  <a:gd name="connsiteX1" fmla="*/ 2498052 w 2840239"/>
                  <a:gd name="connsiteY1" fmla="*/ 0 h 318273"/>
                  <a:gd name="connsiteX2" fmla="*/ 2840239 w 2840239"/>
                  <a:gd name="connsiteY2" fmla="*/ 145579 h 318273"/>
                  <a:gd name="connsiteX3" fmla="*/ 1126931 w 2840239"/>
                  <a:gd name="connsiteY3" fmla="*/ 312913 h 318273"/>
                  <a:gd name="connsiteX4" fmla="*/ 1060306 w 2840239"/>
                  <a:gd name="connsiteY4" fmla="*/ 318273 h 318273"/>
                  <a:gd name="connsiteX5" fmla="*/ 73144 w 2840239"/>
                  <a:gd name="connsiteY5" fmla="*/ 318273 h 318273"/>
                  <a:gd name="connsiteX6" fmla="*/ 0 w 2840239"/>
                  <a:gd name="connsiteY6" fmla="*/ 314440 h 318273"/>
                  <a:gd name="connsiteX7" fmla="*/ 865053 w 2840239"/>
                  <a:gd name="connsiteY7" fmla="*/ 2020 h 318273"/>
                  <a:gd name="connsiteX0" fmla="*/ 877240 w 2852426"/>
                  <a:gd name="connsiteY0" fmla="*/ 2020 h 318273"/>
                  <a:gd name="connsiteX1" fmla="*/ 2510239 w 2852426"/>
                  <a:gd name="connsiteY1" fmla="*/ 0 h 318273"/>
                  <a:gd name="connsiteX2" fmla="*/ 2852426 w 2852426"/>
                  <a:gd name="connsiteY2" fmla="*/ 145579 h 318273"/>
                  <a:gd name="connsiteX3" fmla="*/ 1139118 w 2852426"/>
                  <a:gd name="connsiteY3" fmla="*/ 312913 h 318273"/>
                  <a:gd name="connsiteX4" fmla="*/ 1072493 w 2852426"/>
                  <a:gd name="connsiteY4" fmla="*/ 318273 h 318273"/>
                  <a:gd name="connsiteX5" fmla="*/ 85331 w 2852426"/>
                  <a:gd name="connsiteY5" fmla="*/ 318273 h 318273"/>
                  <a:gd name="connsiteX6" fmla="*/ 0 w 2852426"/>
                  <a:gd name="connsiteY6" fmla="*/ 311463 h 318273"/>
                  <a:gd name="connsiteX7" fmla="*/ 877240 w 2852426"/>
                  <a:gd name="connsiteY7" fmla="*/ 2020 h 318273"/>
                  <a:gd name="connsiteX0" fmla="*/ 877240 w 2836176"/>
                  <a:gd name="connsiteY0" fmla="*/ 2020 h 318273"/>
                  <a:gd name="connsiteX1" fmla="*/ 2510239 w 2836176"/>
                  <a:gd name="connsiteY1" fmla="*/ 0 h 318273"/>
                  <a:gd name="connsiteX2" fmla="*/ 2836176 w 2836176"/>
                  <a:gd name="connsiteY2" fmla="*/ 145579 h 318273"/>
                  <a:gd name="connsiteX3" fmla="*/ 1139118 w 2836176"/>
                  <a:gd name="connsiteY3" fmla="*/ 312913 h 318273"/>
                  <a:gd name="connsiteX4" fmla="*/ 1072493 w 2836176"/>
                  <a:gd name="connsiteY4" fmla="*/ 318273 h 318273"/>
                  <a:gd name="connsiteX5" fmla="*/ 85331 w 2836176"/>
                  <a:gd name="connsiteY5" fmla="*/ 318273 h 318273"/>
                  <a:gd name="connsiteX6" fmla="*/ 0 w 2836176"/>
                  <a:gd name="connsiteY6" fmla="*/ 311463 h 318273"/>
                  <a:gd name="connsiteX7" fmla="*/ 877240 w 2836176"/>
                  <a:gd name="connsiteY7" fmla="*/ 2020 h 318273"/>
                  <a:gd name="connsiteX0" fmla="*/ 877240 w 2975644"/>
                  <a:gd name="connsiteY0" fmla="*/ 2020 h 318273"/>
                  <a:gd name="connsiteX1" fmla="*/ 2510239 w 2975644"/>
                  <a:gd name="connsiteY1" fmla="*/ 0 h 318273"/>
                  <a:gd name="connsiteX2" fmla="*/ 2843699 w 2975644"/>
                  <a:gd name="connsiteY2" fmla="*/ 138770 h 318273"/>
                  <a:gd name="connsiteX3" fmla="*/ 2836176 w 2975644"/>
                  <a:gd name="connsiteY3" fmla="*/ 145579 h 318273"/>
                  <a:gd name="connsiteX4" fmla="*/ 1139118 w 2975644"/>
                  <a:gd name="connsiteY4" fmla="*/ 312913 h 318273"/>
                  <a:gd name="connsiteX5" fmla="*/ 1072493 w 2975644"/>
                  <a:gd name="connsiteY5" fmla="*/ 318273 h 318273"/>
                  <a:gd name="connsiteX6" fmla="*/ 85331 w 2975644"/>
                  <a:gd name="connsiteY6" fmla="*/ 318273 h 318273"/>
                  <a:gd name="connsiteX7" fmla="*/ 0 w 2975644"/>
                  <a:gd name="connsiteY7" fmla="*/ 311463 h 318273"/>
                  <a:gd name="connsiteX8" fmla="*/ 877240 w 2975644"/>
                  <a:gd name="connsiteY8" fmla="*/ 2020 h 318273"/>
                  <a:gd name="connsiteX0" fmla="*/ 877240 w 2956386"/>
                  <a:gd name="connsiteY0" fmla="*/ 2020 h 318273"/>
                  <a:gd name="connsiteX1" fmla="*/ 2510239 w 2956386"/>
                  <a:gd name="connsiteY1" fmla="*/ 0 h 318273"/>
                  <a:gd name="connsiteX2" fmla="*/ 2843699 w 2956386"/>
                  <a:gd name="connsiteY2" fmla="*/ 138770 h 318273"/>
                  <a:gd name="connsiteX3" fmla="*/ 2836176 w 2956386"/>
                  <a:gd name="connsiteY3" fmla="*/ 145579 h 318273"/>
                  <a:gd name="connsiteX4" fmla="*/ 1139118 w 2956386"/>
                  <a:gd name="connsiteY4" fmla="*/ 312913 h 318273"/>
                  <a:gd name="connsiteX5" fmla="*/ 1072493 w 2956386"/>
                  <a:gd name="connsiteY5" fmla="*/ 318273 h 318273"/>
                  <a:gd name="connsiteX6" fmla="*/ 85331 w 2956386"/>
                  <a:gd name="connsiteY6" fmla="*/ 318273 h 318273"/>
                  <a:gd name="connsiteX7" fmla="*/ 0 w 2956386"/>
                  <a:gd name="connsiteY7" fmla="*/ 311463 h 318273"/>
                  <a:gd name="connsiteX8" fmla="*/ 877240 w 2956386"/>
                  <a:gd name="connsiteY8" fmla="*/ 2020 h 318273"/>
                  <a:gd name="connsiteX0" fmla="*/ 877240 w 2956386"/>
                  <a:gd name="connsiteY0" fmla="*/ 2020 h 318273"/>
                  <a:gd name="connsiteX1" fmla="*/ 2510239 w 2956386"/>
                  <a:gd name="connsiteY1" fmla="*/ 0 h 318273"/>
                  <a:gd name="connsiteX2" fmla="*/ 2843699 w 2956386"/>
                  <a:gd name="connsiteY2" fmla="*/ 138770 h 318273"/>
                  <a:gd name="connsiteX3" fmla="*/ 2836176 w 2956386"/>
                  <a:gd name="connsiteY3" fmla="*/ 145579 h 318273"/>
                  <a:gd name="connsiteX4" fmla="*/ 1139118 w 2956386"/>
                  <a:gd name="connsiteY4" fmla="*/ 312913 h 318273"/>
                  <a:gd name="connsiteX5" fmla="*/ 1072493 w 2956386"/>
                  <a:gd name="connsiteY5" fmla="*/ 318273 h 318273"/>
                  <a:gd name="connsiteX6" fmla="*/ 85331 w 2956386"/>
                  <a:gd name="connsiteY6" fmla="*/ 318273 h 318273"/>
                  <a:gd name="connsiteX7" fmla="*/ 0 w 2956386"/>
                  <a:gd name="connsiteY7" fmla="*/ 311463 h 318273"/>
                  <a:gd name="connsiteX8" fmla="*/ 877240 w 2956386"/>
                  <a:gd name="connsiteY8" fmla="*/ 2020 h 318273"/>
                  <a:gd name="connsiteX0" fmla="*/ 877240 w 2969549"/>
                  <a:gd name="connsiteY0" fmla="*/ 2020 h 318273"/>
                  <a:gd name="connsiteX1" fmla="*/ 2510239 w 2969549"/>
                  <a:gd name="connsiteY1" fmla="*/ 0 h 318273"/>
                  <a:gd name="connsiteX2" fmla="*/ 2843699 w 2969549"/>
                  <a:gd name="connsiteY2" fmla="*/ 138770 h 318273"/>
                  <a:gd name="connsiteX3" fmla="*/ 2836176 w 2969549"/>
                  <a:gd name="connsiteY3" fmla="*/ 145579 h 318273"/>
                  <a:gd name="connsiteX4" fmla="*/ 1139118 w 2969549"/>
                  <a:gd name="connsiteY4" fmla="*/ 312913 h 318273"/>
                  <a:gd name="connsiteX5" fmla="*/ 1072493 w 2969549"/>
                  <a:gd name="connsiteY5" fmla="*/ 318273 h 318273"/>
                  <a:gd name="connsiteX6" fmla="*/ 85331 w 2969549"/>
                  <a:gd name="connsiteY6" fmla="*/ 318273 h 318273"/>
                  <a:gd name="connsiteX7" fmla="*/ 0 w 2969549"/>
                  <a:gd name="connsiteY7" fmla="*/ 311463 h 318273"/>
                  <a:gd name="connsiteX8" fmla="*/ 877240 w 2969549"/>
                  <a:gd name="connsiteY8" fmla="*/ 2020 h 318273"/>
                  <a:gd name="connsiteX0" fmla="*/ 877240 w 2971788"/>
                  <a:gd name="connsiteY0" fmla="*/ 7409 h 323662"/>
                  <a:gd name="connsiteX1" fmla="*/ 2510239 w 2971788"/>
                  <a:gd name="connsiteY1" fmla="*/ 5389 h 323662"/>
                  <a:gd name="connsiteX2" fmla="*/ 2599955 w 2971788"/>
                  <a:gd name="connsiteY2" fmla="*/ 12297 h 323662"/>
                  <a:gd name="connsiteX3" fmla="*/ 2843699 w 2971788"/>
                  <a:gd name="connsiteY3" fmla="*/ 144159 h 323662"/>
                  <a:gd name="connsiteX4" fmla="*/ 2836176 w 2971788"/>
                  <a:gd name="connsiteY4" fmla="*/ 150968 h 323662"/>
                  <a:gd name="connsiteX5" fmla="*/ 1139118 w 2971788"/>
                  <a:gd name="connsiteY5" fmla="*/ 318302 h 323662"/>
                  <a:gd name="connsiteX6" fmla="*/ 1072493 w 2971788"/>
                  <a:gd name="connsiteY6" fmla="*/ 323662 h 323662"/>
                  <a:gd name="connsiteX7" fmla="*/ 85331 w 2971788"/>
                  <a:gd name="connsiteY7" fmla="*/ 323662 h 323662"/>
                  <a:gd name="connsiteX8" fmla="*/ 0 w 2971788"/>
                  <a:gd name="connsiteY8" fmla="*/ 316852 h 323662"/>
                  <a:gd name="connsiteX9" fmla="*/ 877240 w 2971788"/>
                  <a:gd name="connsiteY9" fmla="*/ 7409 h 323662"/>
                  <a:gd name="connsiteX0" fmla="*/ 877240 w 2971788"/>
                  <a:gd name="connsiteY0" fmla="*/ 4389 h 320642"/>
                  <a:gd name="connsiteX1" fmla="*/ 2510239 w 2971788"/>
                  <a:gd name="connsiteY1" fmla="*/ 2369 h 320642"/>
                  <a:gd name="connsiteX2" fmla="*/ 2599955 w 2971788"/>
                  <a:gd name="connsiteY2" fmla="*/ 9277 h 320642"/>
                  <a:gd name="connsiteX3" fmla="*/ 2843699 w 2971788"/>
                  <a:gd name="connsiteY3" fmla="*/ 141139 h 320642"/>
                  <a:gd name="connsiteX4" fmla="*/ 2836176 w 2971788"/>
                  <a:gd name="connsiteY4" fmla="*/ 147948 h 320642"/>
                  <a:gd name="connsiteX5" fmla="*/ 1139118 w 2971788"/>
                  <a:gd name="connsiteY5" fmla="*/ 315282 h 320642"/>
                  <a:gd name="connsiteX6" fmla="*/ 1072493 w 2971788"/>
                  <a:gd name="connsiteY6" fmla="*/ 320642 h 320642"/>
                  <a:gd name="connsiteX7" fmla="*/ 85331 w 2971788"/>
                  <a:gd name="connsiteY7" fmla="*/ 320642 h 320642"/>
                  <a:gd name="connsiteX8" fmla="*/ 0 w 2971788"/>
                  <a:gd name="connsiteY8" fmla="*/ 313832 h 320642"/>
                  <a:gd name="connsiteX9" fmla="*/ 877240 w 2971788"/>
                  <a:gd name="connsiteY9" fmla="*/ 4389 h 320642"/>
                  <a:gd name="connsiteX0" fmla="*/ 877240 w 2971788"/>
                  <a:gd name="connsiteY0" fmla="*/ 7754 h 324007"/>
                  <a:gd name="connsiteX1" fmla="*/ 2510239 w 2971788"/>
                  <a:gd name="connsiteY1" fmla="*/ 5734 h 324007"/>
                  <a:gd name="connsiteX2" fmla="*/ 2599955 w 2971788"/>
                  <a:gd name="connsiteY2" fmla="*/ 12642 h 324007"/>
                  <a:gd name="connsiteX3" fmla="*/ 2843699 w 2971788"/>
                  <a:gd name="connsiteY3" fmla="*/ 144504 h 324007"/>
                  <a:gd name="connsiteX4" fmla="*/ 2836176 w 2971788"/>
                  <a:gd name="connsiteY4" fmla="*/ 151313 h 324007"/>
                  <a:gd name="connsiteX5" fmla="*/ 1139118 w 2971788"/>
                  <a:gd name="connsiteY5" fmla="*/ 318647 h 324007"/>
                  <a:gd name="connsiteX6" fmla="*/ 1072493 w 2971788"/>
                  <a:gd name="connsiteY6" fmla="*/ 324007 h 324007"/>
                  <a:gd name="connsiteX7" fmla="*/ 85331 w 2971788"/>
                  <a:gd name="connsiteY7" fmla="*/ 324007 h 324007"/>
                  <a:gd name="connsiteX8" fmla="*/ 0 w 2971788"/>
                  <a:gd name="connsiteY8" fmla="*/ 317197 h 324007"/>
                  <a:gd name="connsiteX9" fmla="*/ 877240 w 2971788"/>
                  <a:gd name="connsiteY9" fmla="*/ 7754 h 324007"/>
                  <a:gd name="connsiteX0" fmla="*/ 877240 w 2971788"/>
                  <a:gd name="connsiteY0" fmla="*/ 4965 h 321218"/>
                  <a:gd name="connsiteX1" fmla="*/ 2510239 w 2971788"/>
                  <a:gd name="connsiteY1" fmla="*/ 2945 h 321218"/>
                  <a:gd name="connsiteX2" fmla="*/ 2599955 w 2971788"/>
                  <a:gd name="connsiteY2" fmla="*/ 9853 h 321218"/>
                  <a:gd name="connsiteX3" fmla="*/ 2599955 w 2971788"/>
                  <a:gd name="connsiteY3" fmla="*/ 9428 h 321218"/>
                  <a:gd name="connsiteX4" fmla="*/ 2843699 w 2971788"/>
                  <a:gd name="connsiteY4" fmla="*/ 141715 h 321218"/>
                  <a:gd name="connsiteX5" fmla="*/ 2836176 w 2971788"/>
                  <a:gd name="connsiteY5" fmla="*/ 148524 h 321218"/>
                  <a:gd name="connsiteX6" fmla="*/ 1139118 w 2971788"/>
                  <a:gd name="connsiteY6" fmla="*/ 315858 h 321218"/>
                  <a:gd name="connsiteX7" fmla="*/ 1072493 w 2971788"/>
                  <a:gd name="connsiteY7" fmla="*/ 321218 h 321218"/>
                  <a:gd name="connsiteX8" fmla="*/ 85331 w 2971788"/>
                  <a:gd name="connsiteY8" fmla="*/ 321218 h 321218"/>
                  <a:gd name="connsiteX9" fmla="*/ 0 w 2971788"/>
                  <a:gd name="connsiteY9" fmla="*/ 314408 h 321218"/>
                  <a:gd name="connsiteX10" fmla="*/ 877240 w 2971788"/>
                  <a:gd name="connsiteY10" fmla="*/ 4965 h 321218"/>
                  <a:gd name="connsiteX0" fmla="*/ 877240 w 2971788"/>
                  <a:gd name="connsiteY0" fmla="*/ 4988 h 321241"/>
                  <a:gd name="connsiteX1" fmla="*/ 2510239 w 2971788"/>
                  <a:gd name="connsiteY1" fmla="*/ 2968 h 321241"/>
                  <a:gd name="connsiteX2" fmla="*/ 2599955 w 2971788"/>
                  <a:gd name="connsiteY2" fmla="*/ 9876 h 321241"/>
                  <a:gd name="connsiteX3" fmla="*/ 2599955 w 2971788"/>
                  <a:gd name="connsiteY3" fmla="*/ 9451 h 321241"/>
                  <a:gd name="connsiteX4" fmla="*/ 2843699 w 2971788"/>
                  <a:gd name="connsiteY4" fmla="*/ 141738 h 321241"/>
                  <a:gd name="connsiteX5" fmla="*/ 2836176 w 2971788"/>
                  <a:gd name="connsiteY5" fmla="*/ 148547 h 321241"/>
                  <a:gd name="connsiteX6" fmla="*/ 1139118 w 2971788"/>
                  <a:gd name="connsiteY6" fmla="*/ 315881 h 321241"/>
                  <a:gd name="connsiteX7" fmla="*/ 1072493 w 2971788"/>
                  <a:gd name="connsiteY7" fmla="*/ 321241 h 321241"/>
                  <a:gd name="connsiteX8" fmla="*/ 85331 w 2971788"/>
                  <a:gd name="connsiteY8" fmla="*/ 321241 h 321241"/>
                  <a:gd name="connsiteX9" fmla="*/ 0 w 2971788"/>
                  <a:gd name="connsiteY9" fmla="*/ 314431 h 321241"/>
                  <a:gd name="connsiteX10" fmla="*/ 877240 w 2971788"/>
                  <a:gd name="connsiteY10" fmla="*/ 4988 h 321241"/>
                  <a:gd name="connsiteX0" fmla="*/ 877240 w 2971788"/>
                  <a:gd name="connsiteY0" fmla="*/ 4988 h 321243"/>
                  <a:gd name="connsiteX1" fmla="*/ 2510239 w 2971788"/>
                  <a:gd name="connsiteY1" fmla="*/ 2968 h 321243"/>
                  <a:gd name="connsiteX2" fmla="*/ 2599955 w 2971788"/>
                  <a:gd name="connsiteY2" fmla="*/ 9876 h 321243"/>
                  <a:gd name="connsiteX3" fmla="*/ 2599955 w 2971788"/>
                  <a:gd name="connsiteY3" fmla="*/ 9451 h 321243"/>
                  <a:gd name="connsiteX4" fmla="*/ 2843699 w 2971788"/>
                  <a:gd name="connsiteY4" fmla="*/ 141738 h 321243"/>
                  <a:gd name="connsiteX5" fmla="*/ 2836176 w 2971788"/>
                  <a:gd name="connsiteY5" fmla="*/ 148547 h 321243"/>
                  <a:gd name="connsiteX6" fmla="*/ 1139118 w 2971788"/>
                  <a:gd name="connsiteY6" fmla="*/ 315881 h 321243"/>
                  <a:gd name="connsiteX7" fmla="*/ 1072493 w 2971788"/>
                  <a:gd name="connsiteY7" fmla="*/ 321241 h 321243"/>
                  <a:gd name="connsiteX8" fmla="*/ 85331 w 2971788"/>
                  <a:gd name="connsiteY8" fmla="*/ 321241 h 321243"/>
                  <a:gd name="connsiteX9" fmla="*/ 0 w 2971788"/>
                  <a:gd name="connsiteY9" fmla="*/ 314431 h 321243"/>
                  <a:gd name="connsiteX10" fmla="*/ 877240 w 2971788"/>
                  <a:gd name="connsiteY10" fmla="*/ 4988 h 321243"/>
                  <a:gd name="connsiteX0" fmla="*/ 877240 w 2971788"/>
                  <a:gd name="connsiteY0" fmla="*/ 4988 h 321241"/>
                  <a:gd name="connsiteX1" fmla="*/ 2510239 w 2971788"/>
                  <a:gd name="connsiteY1" fmla="*/ 2968 h 321241"/>
                  <a:gd name="connsiteX2" fmla="*/ 2599955 w 2971788"/>
                  <a:gd name="connsiteY2" fmla="*/ 9876 h 321241"/>
                  <a:gd name="connsiteX3" fmla="*/ 2599955 w 2971788"/>
                  <a:gd name="connsiteY3" fmla="*/ 9451 h 321241"/>
                  <a:gd name="connsiteX4" fmla="*/ 2843699 w 2971788"/>
                  <a:gd name="connsiteY4" fmla="*/ 141738 h 321241"/>
                  <a:gd name="connsiteX5" fmla="*/ 2836176 w 2971788"/>
                  <a:gd name="connsiteY5" fmla="*/ 148547 h 321241"/>
                  <a:gd name="connsiteX6" fmla="*/ 1139118 w 2971788"/>
                  <a:gd name="connsiteY6" fmla="*/ 315881 h 321241"/>
                  <a:gd name="connsiteX7" fmla="*/ 1072493 w 2971788"/>
                  <a:gd name="connsiteY7" fmla="*/ 321241 h 321241"/>
                  <a:gd name="connsiteX8" fmla="*/ 85331 w 2971788"/>
                  <a:gd name="connsiteY8" fmla="*/ 321241 h 321241"/>
                  <a:gd name="connsiteX9" fmla="*/ 0 w 2971788"/>
                  <a:gd name="connsiteY9" fmla="*/ 314431 h 321241"/>
                  <a:gd name="connsiteX10" fmla="*/ 877240 w 2971788"/>
                  <a:gd name="connsiteY10" fmla="*/ 4988 h 321241"/>
                  <a:gd name="connsiteX0" fmla="*/ 877240 w 2971788"/>
                  <a:gd name="connsiteY0" fmla="*/ 4988 h 321241"/>
                  <a:gd name="connsiteX1" fmla="*/ 2510239 w 2971788"/>
                  <a:gd name="connsiteY1" fmla="*/ 2968 h 321241"/>
                  <a:gd name="connsiteX2" fmla="*/ 2599955 w 2971788"/>
                  <a:gd name="connsiteY2" fmla="*/ 9876 h 321241"/>
                  <a:gd name="connsiteX3" fmla="*/ 2599955 w 2971788"/>
                  <a:gd name="connsiteY3" fmla="*/ 9451 h 321241"/>
                  <a:gd name="connsiteX4" fmla="*/ 2843699 w 2971788"/>
                  <a:gd name="connsiteY4" fmla="*/ 141738 h 321241"/>
                  <a:gd name="connsiteX5" fmla="*/ 2836176 w 2971788"/>
                  <a:gd name="connsiteY5" fmla="*/ 148547 h 321241"/>
                  <a:gd name="connsiteX6" fmla="*/ 1139118 w 2971788"/>
                  <a:gd name="connsiteY6" fmla="*/ 315881 h 321241"/>
                  <a:gd name="connsiteX7" fmla="*/ 1072493 w 2971788"/>
                  <a:gd name="connsiteY7" fmla="*/ 321241 h 321241"/>
                  <a:gd name="connsiteX8" fmla="*/ 85331 w 2971788"/>
                  <a:gd name="connsiteY8" fmla="*/ 321241 h 321241"/>
                  <a:gd name="connsiteX9" fmla="*/ 0 w 2971788"/>
                  <a:gd name="connsiteY9" fmla="*/ 314431 h 321241"/>
                  <a:gd name="connsiteX10" fmla="*/ 877240 w 2971788"/>
                  <a:gd name="connsiteY10" fmla="*/ 4988 h 321241"/>
                  <a:gd name="connsiteX0" fmla="*/ 877240 w 2971788"/>
                  <a:gd name="connsiteY0" fmla="*/ 4988 h 321241"/>
                  <a:gd name="connsiteX1" fmla="*/ 2510239 w 2971788"/>
                  <a:gd name="connsiteY1" fmla="*/ 2968 h 321241"/>
                  <a:gd name="connsiteX2" fmla="*/ 2599955 w 2971788"/>
                  <a:gd name="connsiteY2" fmla="*/ 9876 h 321241"/>
                  <a:gd name="connsiteX3" fmla="*/ 2599955 w 2971788"/>
                  <a:gd name="connsiteY3" fmla="*/ 9451 h 321241"/>
                  <a:gd name="connsiteX4" fmla="*/ 2843699 w 2971788"/>
                  <a:gd name="connsiteY4" fmla="*/ 141738 h 321241"/>
                  <a:gd name="connsiteX5" fmla="*/ 2836176 w 2971788"/>
                  <a:gd name="connsiteY5" fmla="*/ 148547 h 321241"/>
                  <a:gd name="connsiteX6" fmla="*/ 1139118 w 2971788"/>
                  <a:gd name="connsiteY6" fmla="*/ 315881 h 321241"/>
                  <a:gd name="connsiteX7" fmla="*/ 1072493 w 2971788"/>
                  <a:gd name="connsiteY7" fmla="*/ 321241 h 321241"/>
                  <a:gd name="connsiteX8" fmla="*/ 85331 w 2971788"/>
                  <a:gd name="connsiteY8" fmla="*/ 321241 h 321241"/>
                  <a:gd name="connsiteX9" fmla="*/ 0 w 2971788"/>
                  <a:gd name="connsiteY9" fmla="*/ 314431 h 321241"/>
                  <a:gd name="connsiteX10" fmla="*/ 877240 w 2971788"/>
                  <a:gd name="connsiteY10" fmla="*/ 4988 h 321241"/>
                  <a:gd name="connsiteX0" fmla="*/ 877240 w 2971788"/>
                  <a:gd name="connsiteY0" fmla="*/ 4988 h 321241"/>
                  <a:gd name="connsiteX1" fmla="*/ 919139 w 2971788"/>
                  <a:gd name="connsiteY1" fmla="*/ 4134 h 321241"/>
                  <a:gd name="connsiteX2" fmla="*/ 2510239 w 2971788"/>
                  <a:gd name="connsiteY2" fmla="*/ 2968 h 321241"/>
                  <a:gd name="connsiteX3" fmla="*/ 2599955 w 2971788"/>
                  <a:gd name="connsiteY3" fmla="*/ 9876 h 321241"/>
                  <a:gd name="connsiteX4" fmla="*/ 2599955 w 2971788"/>
                  <a:gd name="connsiteY4" fmla="*/ 9451 h 321241"/>
                  <a:gd name="connsiteX5" fmla="*/ 2843699 w 2971788"/>
                  <a:gd name="connsiteY5" fmla="*/ 141738 h 321241"/>
                  <a:gd name="connsiteX6" fmla="*/ 2836176 w 2971788"/>
                  <a:gd name="connsiteY6" fmla="*/ 148547 h 321241"/>
                  <a:gd name="connsiteX7" fmla="*/ 1139118 w 2971788"/>
                  <a:gd name="connsiteY7" fmla="*/ 315881 h 321241"/>
                  <a:gd name="connsiteX8" fmla="*/ 1072493 w 2971788"/>
                  <a:gd name="connsiteY8" fmla="*/ 321241 h 321241"/>
                  <a:gd name="connsiteX9" fmla="*/ 85331 w 2971788"/>
                  <a:gd name="connsiteY9" fmla="*/ 321241 h 321241"/>
                  <a:gd name="connsiteX10" fmla="*/ 0 w 2971788"/>
                  <a:gd name="connsiteY10" fmla="*/ 314431 h 321241"/>
                  <a:gd name="connsiteX11" fmla="*/ 877240 w 2971788"/>
                  <a:gd name="connsiteY11" fmla="*/ 4988 h 321241"/>
                  <a:gd name="connsiteX0" fmla="*/ 862006 w 2971788"/>
                  <a:gd name="connsiteY0" fmla="*/ 5307 h 321241"/>
                  <a:gd name="connsiteX1" fmla="*/ 919139 w 2971788"/>
                  <a:gd name="connsiteY1" fmla="*/ 4134 h 321241"/>
                  <a:gd name="connsiteX2" fmla="*/ 2510239 w 2971788"/>
                  <a:gd name="connsiteY2" fmla="*/ 2968 h 321241"/>
                  <a:gd name="connsiteX3" fmla="*/ 2599955 w 2971788"/>
                  <a:gd name="connsiteY3" fmla="*/ 9876 h 321241"/>
                  <a:gd name="connsiteX4" fmla="*/ 2599955 w 2971788"/>
                  <a:gd name="connsiteY4" fmla="*/ 9451 h 321241"/>
                  <a:gd name="connsiteX5" fmla="*/ 2843699 w 2971788"/>
                  <a:gd name="connsiteY5" fmla="*/ 141738 h 321241"/>
                  <a:gd name="connsiteX6" fmla="*/ 2836176 w 2971788"/>
                  <a:gd name="connsiteY6" fmla="*/ 148547 h 321241"/>
                  <a:gd name="connsiteX7" fmla="*/ 1139118 w 2971788"/>
                  <a:gd name="connsiteY7" fmla="*/ 315881 h 321241"/>
                  <a:gd name="connsiteX8" fmla="*/ 1072493 w 2971788"/>
                  <a:gd name="connsiteY8" fmla="*/ 321241 h 321241"/>
                  <a:gd name="connsiteX9" fmla="*/ 85331 w 2971788"/>
                  <a:gd name="connsiteY9" fmla="*/ 321241 h 321241"/>
                  <a:gd name="connsiteX10" fmla="*/ 0 w 2971788"/>
                  <a:gd name="connsiteY10" fmla="*/ 314431 h 321241"/>
                  <a:gd name="connsiteX11" fmla="*/ 862006 w 2971788"/>
                  <a:gd name="connsiteY11" fmla="*/ 5307 h 321241"/>
                  <a:gd name="connsiteX0" fmla="*/ 862006 w 2971788"/>
                  <a:gd name="connsiteY0" fmla="*/ 5307 h 321241"/>
                  <a:gd name="connsiteX1" fmla="*/ 919139 w 2971788"/>
                  <a:gd name="connsiteY1" fmla="*/ 4134 h 321241"/>
                  <a:gd name="connsiteX2" fmla="*/ 2510239 w 2971788"/>
                  <a:gd name="connsiteY2" fmla="*/ 2968 h 321241"/>
                  <a:gd name="connsiteX3" fmla="*/ 2599955 w 2971788"/>
                  <a:gd name="connsiteY3" fmla="*/ 9876 h 321241"/>
                  <a:gd name="connsiteX4" fmla="*/ 2599955 w 2971788"/>
                  <a:gd name="connsiteY4" fmla="*/ 9451 h 321241"/>
                  <a:gd name="connsiteX5" fmla="*/ 2843699 w 2971788"/>
                  <a:gd name="connsiteY5" fmla="*/ 141738 h 321241"/>
                  <a:gd name="connsiteX6" fmla="*/ 2836176 w 2971788"/>
                  <a:gd name="connsiteY6" fmla="*/ 148547 h 321241"/>
                  <a:gd name="connsiteX7" fmla="*/ 1139118 w 2971788"/>
                  <a:gd name="connsiteY7" fmla="*/ 315881 h 321241"/>
                  <a:gd name="connsiteX8" fmla="*/ 1072493 w 2971788"/>
                  <a:gd name="connsiteY8" fmla="*/ 321241 h 321241"/>
                  <a:gd name="connsiteX9" fmla="*/ 85331 w 2971788"/>
                  <a:gd name="connsiteY9" fmla="*/ 321241 h 321241"/>
                  <a:gd name="connsiteX10" fmla="*/ 0 w 2971788"/>
                  <a:gd name="connsiteY10" fmla="*/ 314431 h 321241"/>
                  <a:gd name="connsiteX11" fmla="*/ 862006 w 2971788"/>
                  <a:gd name="connsiteY11" fmla="*/ 5307 h 321241"/>
                  <a:gd name="connsiteX0" fmla="*/ 837632 w 2971788"/>
                  <a:gd name="connsiteY0" fmla="*/ 5626 h 321241"/>
                  <a:gd name="connsiteX1" fmla="*/ 919139 w 2971788"/>
                  <a:gd name="connsiteY1" fmla="*/ 4134 h 321241"/>
                  <a:gd name="connsiteX2" fmla="*/ 2510239 w 2971788"/>
                  <a:gd name="connsiteY2" fmla="*/ 2968 h 321241"/>
                  <a:gd name="connsiteX3" fmla="*/ 2599955 w 2971788"/>
                  <a:gd name="connsiteY3" fmla="*/ 9876 h 321241"/>
                  <a:gd name="connsiteX4" fmla="*/ 2599955 w 2971788"/>
                  <a:gd name="connsiteY4" fmla="*/ 9451 h 321241"/>
                  <a:gd name="connsiteX5" fmla="*/ 2843699 w 2971788"/>
                  <a:gd name="connsiteY5" fmla="*/ 141738 h 321241"/>
                  <a:gd name="connsiteX6" fmla="*/ 2836176 w 2971788"/>
                  <a:gd name="connsiteY6" fmla="*/ 148547 h 321241"/>
                  <a:gd name="connsiteX7" fmla="*/ 1139118 w 2971788"/>
                  <a:gd name="connsiteY7" fmla="*/ 315881 h 321241"/>
                  <a:gd name="connsiteX8" fmla="*/ 1072493 w 2971788"/>
                  <a:gd name="connsiteY8" fmla="*/ 321241 h 321241"/>
                  <a:gd name="connsiteX9" fmla="*/ 85331 w 2971788"/>
                  <a:gd name="connsiteY9" fmla="*/ 321241 h 321241"/>
                  <a:gd name="connsiteX10" fmla="*/ 0 w 2971788"/>
                  <a:gd name="connsiteY10" fmla="*/ 314431 h 321241"/>
                  <a:gd name="connsiteX11" fmla="*/ 837632 w 2971788"/>
                  <a:gd name="connsiteY11" fmla="*/ 5626 h 321241"/>
                  <a:gd name="connsiteX0" fmla="*/ 837632 w 2971788"/>
                  <a:gd name="connsiteY0" fmla="*/ 5626 h 321241"/>
                  <a:gd name="connsiteX1" fmla="*/ 876485 w 2971788"/>
                  <a:gd name="connsiteY1" fmla="*/ 3177 h 321241"/>
                  <a:gd name="connsiteX2" fmla="*/ 2510239 w 2971788"/>
                  <a:gd name="connsiteY2" fmla="*/ 2968 h 321241"/>
                  <a:gd name="connsiteX3" fmla="*/ 2599955 w 2971788"/>
                  <a:gd name="connsiteY3" fmla="*/ 9876 h 321241"/>
                  <a:gd name="connsiteX4" fmla="*/ 2599955 w 2971788"/>
                  <a:gd name="connsiteY4" fmla="*/ 9451 h 321241"/>
                  <a:gd name="connsiteX5" fmla="*/ 2843699 w 2971788"/>
                  <a:gd name="connsiteY5" fmla="*/ 141738 h 321241"/>
                  <a:gd name="connsiteX6" fmla="*/ 2836176 w 2971788"/>
                  <a:gd name="connsiteY6" fmla="*/ 148547 h 321241"/>
                  <a:gd name="connsiteX7" fmla="*/ 1139118 w 2971788"/>
                  <a:gd name="connsiteY7" fmla="*/ 315881 h 321241"/>
                  <a:gd name="connsiteX8" fmla="*/ 1072493 w 2971788"/>
                  <a:gd name="connsiteY8" fmla="*/ 321241 h 321241"/>
                  <a:gd name="connsiteX9" fmla="*/ 85331 w 2971788"/>
                  <a:gd name="connsiteY9" fmla="*/ 321241 h 321241"/>
                  <a:gd name="connsiteX10" fmla="*/ 0 w 2971788"/>
                  <a:gd name="connsiteY10" fmla="*/ 314431 h 321241"/>
                  <a:gd name="connsiteX11" fmla="*/ 837632 w 2971788"/>
                  <a:gd name="connsiteY11" fmla="*/ 5626 h 321241"/>
                  <a:gd name="connsiteX0" fmla="*/ 822398 w 2971788"/>
                  <a:gd name="connsiteY0" fmla="*/ 5945 h 321241"/>
                  <a:gd name="connsiteX1" fmla="*/ 876485 w 2971788"/>
                  <a:gd name="connsiteY1" fmla="*/ 3177 h 321241"/>
                  <a:gd name="connsiteX2" fmla="*/ 2510239 w 2971788"/>
                  <a:gd name="connsiteY2" fmla="*/ 2968 h 321241"/>
                  <a:gd name="connsiteX3" fmla="*/ 2599955 w 2971788"/>
                  <a:gd name="connsiteY3" fmla="*/ 9876 h 321241"/>
                  <a:gd name="connsiteX4" fmla="*/ 2599955 w 2971788"/>
                  <a:gd name="connsiteY4" fmla="*/ 9451 h 321241"/>
                  <a:gd name="connsiteX5" fmla="*/ 2843699 w 2971788"/>
                  <a:gd name="connsiteY5" fmla="*/ 141738 h 321241"/>
                  <a:gd name="connsiteX6" fmla="*/ 2836176 w 2971788"/>
                  <a:gd name="connsiteY6" fmla="*/ 148547 h 321241"/>
                  <a:gd name="connsiteX7" fmla="*/ 1139118 w 2971788"/>
                  <a:gd name="connsiteY7" fmla="*/ 315881 h 321241"/>
                  <a:gd name="connsiteX8" fmla="*/ 1072493 w 2971788"/>
                  <a:gd name="connsiteY8" fmla="*/ 321241 h 321241"/>
                  <a:gd name="connsiteX9" fmla="*/ 85331 w 2971788"/>
                  <a:gd name="connsiteY9" fmla="*/ 321241 h 321241"/>
                  <a:gd name="connsiteX10" fmla="*/ 0 w 2971788"/>
                  <a:gd name="connsiteY10" fmla="*/ 314431 h 321241"/>
                  <a:gd name="connsiteX11" fmla="*/ 822398 w 2971788"/>
                  <a:gd name="connsiteY11" fmla="*/ 5945 h 321241"/>
                  <a:gd name="connsiteX0" fmla="*/ 822398 w 2971788"/>
                  <a:gd name="connsiteY0" fmla="*/ 5945 h 321241"/>
                  <a:gd name="connsiteX1" fmla="*/ 885624 w 2971788"/>
                  <a:gd name="connsiteY1" fmla="*/ 3177 h 321241"/>
                  <a:gd name="connsiteX2" fmla="*/ 2510239 w 2971788"/>
                  <a:gd name="connsiteY2" fmla="*/ 2968 h 321241"/>
                  <a:gd name="connsiteX3" fmla="*/ 2599955 w 2971788"/>
                  <a:gd name="connsiteY3" fmla="*/ 9876 h 321241"/>
                  <a:gd name="connsiteX4" fmla="*/ 2599955 w 2971788"/>
                  <a:gd name="connsiteY4" fmla="*/ 9451 h 321241"/>
                  <a:gd name="connsiteX5" fmla="*/ 2843699 w 2971788"/>
                  <a:gd name="connsiteY5" fmla="*/ 141738 h 321241"/>
                  <a:gd name="connsiteX6" fmla="*/ 2836176 w 2971788"/>
                  <a:gd name="connsiteY6" fmla="*/ 148547 h 321241"/>
                  <a:gd name="connsiteX7" fmla="*/ 1139118 w 2971788"/>
                  <a:gd name="connsiteY7" fmla="*/ 315881 h 321241"/>
                  <a:gd name="connsiteX8" fmla="*/ 1072493 w 2971788"/>
                  <a:gd name="connsiteY8" fmla="*/ 321241 h 321241"/>
                  <a:gd name="connsiteX9" fmla="*/ 85331 w 2971788"/>
                  <a:gd name="connsiteY9" fmla="*/ 321241 h 321241"/>
                  <a:gd name="connsiteX10" fmla="*/ 0 w 2971788"/>
                  <a:gd name="connsiteY10" fmla="*/ 314431 h 321241"/>
                  <a:gd name="connsiteX11" fmla="*/ 822398 w 2971788"/>
                  <a:gd name="connsiteY11" fmla="*/ 5945 h 321241"/>
                  <a:gd name="connsiteX0" fmla="*/ 822398 w 2971788"/>
                  <a:gd name="connsiteY0" fmla="*/ 5945 h 321241"/>
                  <a:gd name="connsiteX1" fmla="*/ 858202 w 2971788"/>
                  <a:gd name="connsiteY1" fmla="*/ 2539 h 321241"/>
                  <a:gd name="connsiteX2" fmla="*/ 2510239 w 2971788"/>
                  <a:gd name="connsiteY2" fmla="*/ 2968 h 321241"/>
                  <a:gd name="connsiteX3" fmla="*/ 2599955 w 2971788"/>
                  <a:gd name="connsiteY3" fmla="*/ 9876 h 321241"/>
                  <a:gd name="connsiteX4" fmla="*/ 2599955 w 2971788"/>
                  <a:gd name="connsiteY4" fmla="*/ 9451 h 321241"/>
                  <a:gd name="connsiteX5" fmla="*/ 2843699 w 2971788"/>
                  <a:gd name="connsiteY5" fmla="*/ 141738 h 321241"/>
                  <a:gd name="connsiteX6" fmla="*/ 2836176 w 2971788"/>
                  <a:gd name="connsiteY6" fmla="*/ 148547 h 321241"/>
                  <a:gd name="connsiteX7" fmla="*/ 1139118 w 2971788"/>
                  <a:gd name="connsiteY7" fmla="*/ 315881 h 321241"/>
                  <a:gd name="connsiteX8" fmla="*/ 1072493 w 2971788"/>
                  <a:gd name="connsiteY8" fmla="*/ 321241 h 321241"/>
                  <a:gd name="connsiteX9" fmla="*/ 85331 w 2971788"/>
                  <a:gd name="connsiteY9" fmla="*/ 321241 h 321241"/>
                  <a:gd name="connsiteX10" fmla="*/ 0 w 2971788"/>
                  <a:gd name="connsiteY10" fmla="*/ 314431 h 321241"/>
                  <a:gd name="connsiteX11" fmla="*/ 822398 w 2971788"/>
                  <a:gd name="connsiteY11" fmla="*/ 5945 h 321241"/>
                  <a:gd name="connsiteX0" fmla="*/ 822398 w 2971788"/>
                  <a:gd name="connsiteY0" fmla="*/ 9773 h 321241"/>
                  <a:gd name="connsiteX1" fmla="*/ 858202 w 2971788"/>
                  <a:gd name="connsiteY1" fmla="*/ 2539 h 321241"/>
                  <a:gd name="connsiteX2" fmla="*/ 2510239 w 2971788"/>
                  <a:gd name="connsiteY2" fmla="*/ 2968 h 321241"/>
                  <a:gd name="connsiteX3" fmla="*/ 2599955 w 2971788"/>
                  <a:gd name="connsiteY3" fmla="*/ 9876 h 321241"/>
                  <a:gd name="connsiteX4" fmla="*/ 2599955 w 2971788"/>
                  <a:gd name="connsiteY4" fmla="*/ 9451 h 321241"/>
                  <a:gd name="connsiteX5" fmla="*/ 2843699 w 2971788"/>
                  <a:gd name="connsiteY5" fmla="*/ 141738 h 321241"/>
                  <a:gd name="connsiteX6" fmla="*/ 2836176 w 2971788"/>
                  <a:gd name="connsiteY6" fmla="*/ 148547 h 321241"/>
                  <a:gd name="connsiteX7" fmla="*/ 1139118 w 2971788"/>
                  <a:gd name="connsiteY7" fmla="*/ 315881 h 321241"/>
                  <a:gd name="connsiteX8" fmla="*/ 1072493 w 2971788"/>
                  <a:gd name="connsiteY8" fmla="*/ 321241 h 321241"/>
                  <a:gd name="connsiteX9" fmla="*/ 85331 w 2971788"/>
                  <a:gd name="connsiteY9" fmla="*/ 321241 h 321241"/>
                  <a:gd name="connsiteX10" fmla="*/ 0 w 2971788"/>
                  <a:gd name="connsiteY10" fmla="*/ 314431 h 321241"/>
                  <a:gd name="connsiteX11" fmla="*/ 822398 w 2971788"/>
                  <a:gd name="connsiteY11" fmla="*/ 9773 h 321241"/>
                  <a:gd name="connsiteX0" fmla="*/ 822398 w 2971788"/>
                  <a:gd name="connsiteY0" fmla="*/ 7859 h 321241"/>
                  <a:gd name="connsiteX1" fmla="*/ 858202 w 2971788"/>
                  <a:gd name="connsiteY1" fmla="*/ 2539 h 321241"/>
                  <a:gd name="connsiteX2" fmla="*/ 2510239 w 2971788"/>
                  <a:gd name="connsiteY2" fmla="*/ 2968 h 321241"/>
                  <a:gd name="connsiteX3" fmla="*/ 2599955 w 2971788"/>
                  <a:gd name="connsiteY3" fmla="*/ 9876 h 321241"/>
                  <a:gd name="connsiteX4" fmla="*/ 2599955 w 2971788"/>
                  <a:gd name="connsiteY4" fmla="*/ 9451 h 321241"/>
                  <a:gd name="connsiteX5" fmla="*/ 2843699 w 2971788"/>
                  <a:gd name="connsiteY5" fmla="*/ 141738 h 321241"/>
                  <a:gd name="connsiteX6" fmla="*/ 2836176 w 2971788"/>
                  <a:gd name="connsiteY6" fmla="*/ 148547 h 321241"/>
                  <a:gd name="connsiteX7" fmla="*/ 1139118 w 2971788"/>
                  <a:gd name="connsiteY7" fmla="*/ 315881 h 321241"/>
                  <a:gd name="connsiteX8" fmla="*/ 1072493 w 2971788"/>
                  <a:gd name="connsiteY8" fmla="*/ 321241 h 321241"/>
                  <a:gd name="connsiteX9" fmla="*/ 85331 w 2971788"/>
                  <a:gd name="connsiteY9" fmla="*/ 321241 h 321241"/>
                  <a:gd name="connsiteX10" fmla="*/ 0 w 2971788"/>
                  <a:gd name="connsiteY10" fmla="*/ 314431 h 321241"/>
                  <a:gd name="connsiteX11" fmla="*/ 822398 w 2971788"/>
                  <a:gd name="connsiteY11" fmla="*/ 7859 h 321241"/>
                  <a:gd name="connsiteX0" fmla="*/ 822398 w 2971788"/>
                  <a:gd name="connsiteY0" fmla="*/ 7859 h 321241"/>
                  <a:gd name="connsiteX1" fmla="*/ 900858 w 2971788"/>
                  <a:gd name="connsiteY1" fmla="*/ 2539 h 321241"/>
                  <a:gd name="connsiteX2" fmla="*/ 2510239 w 2971788"/>
                  <a:gd name="connsiteY2" fmla="*/ 2968 h 321241"/>
                  <a:gd name="connsiteX3" fmla="*/ 2599955 w 2971788"/>
                  <a:gd name="connsiteY3" fmla="*/ 9876 h 321241"/>
                  <a:gd name="connsiteX4" fmla="*/ 2599955 w 2971788"/>
                  <a:gd name="connsiteY4" fmla="*/ 9451 h 321241"/>
                  <a:gd name="connsiteX5" fmla="*/ 2843699 w 2971788"/>
                  <a:gd name="connsiteY5" fmla="*/ 141738 h 321241"/>
                  <a:gd name="connsiteX6" fmla="*/ 2836176 w 2971788"/>
                  <a:gd name="connsiteY6" fmla="*/ 148547 h 321241"/>
                  <a:gd name="connsiteX7" fmla="*/ 1139118 w 2971788"/>
                  <a:gd name="connsiteY7" fmla="*/ 315881 h 321241"/>
                  <a:gd name="connsiteX8" fmla="*/ 1072493 w 2971788"/>
                  <a:gd name="connsiteY8" fmla="*/ 321241 h 321241"/>
                  <a:gd name="connsiteX9" fmla="*/ 85331 w 2971788"/>
                  <a:gd name="connsiteY9" fmla="*/ 321241 h 321241"/>
                  <a:gd name="connsiteX10" fmla="*/ 0 w 2971788"/>
                  <a:gd name="connsiteY10" fmla="*/ 314431 h 321241"/>
                  <a:gd name="connsiteX11" fmla="*/ 822398 w 2971788"/>
                  <a:gd name="connsiteY11" fmla="*/ 7859 h 321241"/>
                  <a:gd name="connsiteX0" fmla="*/ 822398 w 2971788"/>
                  <a:gd name="connsiteY0" fmla="*/ 7859 h 321241"/>
                  <a:gd name="connsiteX1" fmla="*/ 900858 w 2971788"/>
                  <a:gd name="connsiteY1" fmla="*/ 2539 h 321241"/>
                  <a:gd name="connsiteX2" fmla="*/ 2510239 w 2971788"/>
                  <a:gd name="connsiteY2" fmla="*/ 2968 h 321241"/>
                  <a:gd name="connsiteX3" fmla="*/ 2599955 w 2971788"/>
                  <a:gd name="connsiteY3" fmla="*/ 9876 h 321241"/>
                  <a:gd name="connsiteX4" fmla="*/ 2599955 w 2971788"/>
                  <a:gd name="connsiteY4" fmla="*/ 9451 h 321241"/>
                  <a:gd name="connsiteX5" fmla="*/ 2843699 w 2971788"/>
                  <a:gd name="connsiteY5" fmla="*/ 141738 h 321241"/>
                  <a:gd name="connsiteX6" fmla="*/ 2836176 w 2971788"/>
                  <a:gd name="connsiteY6" fmla="*/ 148547 h 321241"/>
                  <a:gd name="connsiteX7" fmla="*/ 1139118 w 2971788"/>
                  <a:gd name="connsiteY7" fmla="*/ 315881 h 321241"/>
                  <a:gd name="connsiteX8" fmla="*/ 1072493 w 2971788"/>
                  <a:gd name="connsiteY8" fmla="*/ 321241 h 321241"/>
                  <a:gd name="connsiteX9" fmla="*/ 85331 w 2971788"/>
                  <a:gd name="connsiteY9" fmla="*/ 321241 h 321241"/>
                  <a:gd name="connsiteX10" fmla="*/ 0 w 2971788"/>
                  <a:gd name="connsiteY10" fmla="*/ 314431 h 321241"/>
                  <a:gd name="connsiteX11" fmla="*/ 822398 w 2971788"/>
                  <a:gd name="connsiteY11" fmla="*/ 7859 h 321241"/>
                  <a:gd name="connsiteX0" fmla="*/ 822398 w 2971788"/>
                  <a:gd name="connsiteY0" fmla="*/ 7859 h 321241"/>
                  <a:gd name="connsiteX1" fmla="*/ 900858 w 2971788"/>
                  <a:gd name="connsiteY1" fmla="*/ 2539 h 321241"/>
                  <a:gd name="connsiteX2" fmla="*/ 2510239 w 2971788"/>
                  <a:gd name="connsiteY2" fmla="*/ 2968 h 321241"/>
                  <a:gd name="connsiteX3" fmla="*/ 2599955 w 2971788"/>
                  <a:gd name="connsiteY3" fmla="*/ 9876 h 321241"/>
                  <a:gd name="connsiteX4" fmla="*/ 2599955 w 2971788"/>
                  <a:gd name="connsiteY4" fmla="*/ 9451 h 321241"/>
                  <a:gd name="connsiteX5" fmla="*/ 2843699 w 2971788"/>
                  <a:gd name="connsiteY5" fmla="*/ 141738 h 321241"/>
                  <a:gd name="connsiteX6" fmla="*/ 2836176 w 2971788"/>
                  <a:gd name="connsiteY6" fmla="*/ 148547 h 321241"/>
                  <a:gd name="connsiteX7" fmla="*/ 1139118 w 2971788"/>
                  <a:gd name="connsiteY7" fmla="*/ 315881 h 321241"/>
                  <a:gd name="connsiteX8" fmla="*/ 1072493 w 2971788"/>
                  <a:gd name="connsiteY8" fmla="*/ 321241 h 321241"/>
                  <a:gd name="connsiteX9" fmla="*/ 85331 w 2971788"/>
                  <a:gd name="connsiteY9" fmla="*/ 321241 h 321241"/>
                  <a:gd name="connsiteX10" fmla="*/ 0 w 2971788"/>
                  <a:gd name="connsiteY10" fmla="*/ 314431 h 321241"/>
                  <a:gd name="connsiteX11" fmla="*/ 822398 w 2971788"/>
                  <a:gd name="connsiteY11" fmla="*/ 7859 h 321241"/>
                  <a:gd name="connsiteX0" fmla="*/ 822398 w 2971788"/>
                  <a:gd name="connsiteY0" fmla="*/ 7859 h 321241"/>
                  <a:gd name="connsiteX1" fmla="*/ 900858 w 2971788"/>
                  <a:gd name="connsiteY1" fmla="*/ 2539 h 321241"/>
                  <a:gd name="connsiteX2" fmla="*/ 2510239 w 2971788"/>
                  <a:gd name="connsiteY2" fmla="*/ 2968 h 321241"/>
                  <a:gd name="connsiteX3" fmla="*/ 2599955 w 2971788"/>
                  <a:gd name="connsiteY3" fmla="*/ 9876 h 321241"/>
                  <a:gd name="connsiteX4" fmla="*/ 2599955 w 2971788"/>
                  <a:gd name="connsiteY4" fmla="*/ 9451 h 321241"/>
                  <a:gd name="connsiteX5" fmla="*/ 2843699 w 2971788"/>
                  <a:gd name="connsiteY5" fmla="*/ 141738 h 321241"/>
                  <a:gd name="connsiteX6" fmla="*/ 2836176 w 2971788"/>
                  <a:gd name="connsiteY6" fmla="*/ 148547 h 321241"/>
                  <a:gd name="connsiteX7" fmla="*/ 1139118 w 2971788"/>
                  <a:gd name="connsiteY7" fmla="*/ 315881 h 321241"/>
                  <a:gd name="connsiteX8" fmla="*/ 1072493 w 2971788"/>
                  <a:gd name="connsiteY8" fmla="*/ 321241 h 321241"/>
                  <a:gd name="connsiteX9" fmla="*/ 85331 w 2971788"/>
                  <a:gd name="connsiteY9" fmla="*/ 321241 h 321241"/>
                  <a:gd name="connsiteX10" fmla="*/ 0 w 2971788"/>
                  <a:gd name="connsiteY10" fmla="*/ 314431 h 321241"/>
                  <a:gd name="connsiteX11" fmla="*/ 822398 w 2971788"/>
                  <a:gd name="connsiteY11" fmla="*/ 7859 h 321241"/>
                  <a:gd name="connsiteX0" fmla="*/ 822398 w 2971788"/>
                  <a:gd name="connsiteY0" fmla="*/ 7859 h 321241"/>
                  <a:gd name="connsiteX1" fmla="*/ 900858 w 2971788"/>
                  <a:gd name="connsiteY1" fmla="*/ 2539 h 321241"/>
                  <a:gd name="connsiteX2" fmla="*/ 2522427 w 2971788"/>
                  <a:gd name="connsiteY2" fmla="*/ 1692 h 321241"/>
                  <a:gd name="connsiteX3" fmla="*/ 2599955 w 2971788"/>
                  <a:gd name="connsiteY3" fmla="*/ 9876 h 321241"/>
                  <a:gd name="connsiteX4" fmla="*/ 2599955 w 2971788"/>
                  <a:gd name="connsiteY4" fmla="*/ 9451 h 321241"/>
                  <a:gd name="connsiteX5" fmla="*/ 2843699 w 2971788"/>
                  <a:gd name="connsiteY5" fmla="*/ 141738 h 321241"/>
                  <a:gd name="connsiteX6" fmla="*/ 2836176 w 2971788"/>
                  <a:gd name="connsiteY6" fmla="*/ 148547 h 321241"/>
                  <a:gd name="connsiteX7" fmla="*/ 1139118 w 2971788"/>
                  <a:gd name="connsiteY7" fmla="*/ 315881 h 321241"/>
                  <a:gd name="connsiteX8" fmla="*/ 1072493 w 2971788"/>
                  <a:gd name="connsiteY8" fmla="*/ 321241 h 321241"/>
                  <a:gd name="connsiteX9" fmla="*/ 85331 w 2971788"/>
                  <a:gd name="connsiteY9" fmla="*/ 321241 h 321241"/>
                  <a:gd name="connsiteX10" fmla="*/ 0 w 2971788"/>
                  <a:gd name="connsiteY10" fmla="*/ 314431 h 321241"/>
                  <a:gd name="connsiteX11" fmla="*/ 822398 w 2971788"/>
                  <a:gd name="connsiteY11" fmla="*/ 7859 h 321241"/>
                  <a:gd name="connsiteX0" fmla="*/ 822398 w 2971788"/>
                  <a:gd name="connsiteY0" fmla="*/ 7859 h 321241"/>
                  <a:gd name="connsiteX1" fmla="*/ 900858 w 2971788"/>
                  <a:gd name="connsiteY1" fmla="*/ 2539 h 321241"/>
                  <a:gd name="connsiteX2" fmla="*/ 2522427 w 2971788"/>
                  <a:gd name="connsiteY2" fmla="*/ 1692 h 321241"/>
                  <a:gd name="connsiteX3" fmla="*/ 2599955 w 2971788"/>
                  <a:gd name="connsiteY3" fmla="*/ 9876 h 321241"/>
                  <a:gd name="connsiteX4" fmla="*/ 2599955 w 2971788"/>
                  <a:gd name="connsiteY4" fmla="*/ 9451 h 321241"/>
                  <a:gd name="connsiteX5" fmla="*/ 2843699 w 2971788"/>
                  <a:gd name="connsiteY5" fmla="*/ 141738 h 321241"/>
                  <a:gd name="connsiteX6" fmla="*/ 2836176 w 2971788"/>
                  <a:gd name="connsiteY6" fmla="*/ 148547 h 321241"/>
                  <a:gd name="connsiteX7" fmla="*/ 1139118 w 2971788"/>
                  <a:gd name="connsiteY7" fmla="*/ 315881 h 321241"/>
                  <a:gd name="connsiteX8" fmla="*/ 1072493 w 2971788"/>
                  <a:gd name="connsiteY8" fmla="*/ 321241 h 321241"/>
                  <a:gd name="connsiteX9" fmla="*/ 85331 w 2971788"/>
                  <a:gd name="connsiteY9" fmla="*/ 321241 h 321241"/>
                  <a:gd name="connsiteX10" fmla="*/ 0 w 2971788"/>
                  <a:gd name="connsiteY10" fmla="*/ 314431 h 321241"/>
                  <a:gd name="connsiteX11" fmla="*/ 822398 w 2971788"/>
                  <a:gd name="connsiteY11" fmla="*/ 7859 h 321241"/>
                  <a:gd name="connsiteX0" fmla="*/ 822398 w 2971788"/>
                  <a:gd name="connsiteY0" fmla="*/ 7859 h 321241"/>
                  <a:gd name="connsiteX1" fmla="*/ 900858 w 2971788"/>
                  <a:gd name="connsiteY1" fmla="*/ 2539 h 321241"/>
                  <a:gd name="connsiteX2" fmla="*/ 2522427 w 2971788"/>
                  <a:gd name="connsiteY2" fmla="*/ 1692 h 321241"/>
                  <a:gd name="connsiteX3" fmla="*/ 2599955 w 2971788"/>
                  <a:gd name="connsiteY3" fmla="*/ 9876 h 321241"/>
                  <a:gd name="connsiteX4" fmla="*/ 2599955 w 2971788"/>
                  <a:gd name="connsiteY4" fmla="*/ 9451 h 321241"/>
                  <a:gd name="connsiteX5" fmla="*/ 2843699 w 2971788"/>
                  <a:gd name="connsiteY5" fmla="*/ 141738 h 321241"/>
                  <a:gd name="connsiteX6" fmla="*/ 2836176 w 2971788"/>
                  <a:gd name="connsiteY6" fmla="*/ 148547 h 321241"/>
                  <a:gd name="connsiteX7" fmla="*/ 1139118 w 2971788"/>
                  <a:gd name="connsiteY7" fmla="*/ 315881 h 321241"/>
                  <a:gd name="connsiteX8" fmla="*/ 1072493 w 2971788"/>
                  <a:gd name="connsiteY8" fmla="*/ 321241 h 321241"/>
                  <a:gd name="connsiteX9" fmla="*/ 85331 w 2971788"/>
                  <a:gd name="connsiteY9" fmla="*/ 321241 h 321241"/>
                  <a:gd name="connsiteX10" fmla="*/ 0 w 2971788"/>
                  <a:gd name="connsiteY10" fmla="*/ 314431 h 321241"/>
                  <a:gd name="connsiteX11" fmla="*/ 822398 w 2971788"/>
                  <a:gd name="connsiteY11" fmla="*/ 7859 h 321241"/>
                  <a:gd name="connsiteX0" fmla="*/ 822398 w 2971788"/>
                  <a:gd name="connsiteY0" fmla="*/ 7859 h 321241"/>
                  <a:gd name="connsiteX1" fmla="*/ 900858 w 2971788"/>
                  <a:gd name="connsiteY1" fmla="*/ 2539 h 321241"/>
                  <a:gd name="connsiteX2" fmla="*/ 2522427 w 2971788"/>
                  <a:gd name="connsiteY2" fmla="*/ 1692 h 321241"/>
                  <a:gd name="connsiteX3" fmla="*/ 2599955 w 2971788"/>
                  <a:gd name="connsiteY3" fmla="*/ 9876 h 321241"/>
                  <a:gd name="connsiteX4" fmla="*/ 2599955 w 2971788"/>
                  <a:gd name="connsiteY4" fmla="*/ 9451 h 321241"/>
                  <a:gd name="connsiteX5" fmla="*/ 2843699 w 2971788"/>
                  <a:gd name="connsiteY5" fmla="*/ 141738 h 321241"/>
                  <a:gd name="connsiteX6" fmla="*/ 2836176 w 2971788"/>
                  <a:gd name="connsiteY6" fmla="*/ 148547 h 321241"/>
                  <a:gd name="connsiteX7" fmla="*/ 1139118 w 2971788"/>
                  <a:gd name="connsiteY7" fmla="*/ 315881 h 321241"/>
                  <a:gd name="connsiteX8" fmla="*/ 1072493 w 2971788"/>
                  <a:gd name="connsiteY8" fmla="*/ 321241 h 321241"/>
                  <a:gd name="connsiteX9" fmla="*/ 85331 w 2971788"/>
                  <a:gd name="connsiteY9" fmla="*/ 321241 h 321241"/>
                  <a:gd name="connsiteX10" fmla="*/ 0 w 2971788"/>
                  <a:gd name="connsiteY10" fmla="*/ 314431 h 321241"/>
                  <a:gd name="connsiteX11" fmla="*/ 822398 w 2971788"/>
                  <a:gd name="connsiteY11" fmla="*/ 7859 h 321241"/>
                  <a:gd name="connsiteX0" fmla="*/ 822398 w 2971788"/>
                  <a:gd name="connsiteY0" fmla="*/ 7859 h 321241"/>
                  <a:gd name="connsiteX1" fmla="*/ 900858 w 2971788"/>
                  <a:gd name="connsiteY1" fmla="*/ 2539 h 321241"/>
                  <a:gd name="connsiteX2" fmla="*/ 2522427 w 2971788"/>
                  <a:gd name="connsiteY2" fmla="*/ 1692 h 321241"/>
                  <a:gd name="connsiteX3" fmla="*/ 2599955 w 2971788"/>
                  <a:gd name="connsiteY3" fmla="*/ 9876 h 321241"/>
                  <a:gd name="connsiteX4" fmla="*/ 2599955 w 2971788"/>
                  <a:gd name="connsiteY4" fmla="*/ 9451 h 321241"/>
                  <a:gd name="connsiteX5" fmla="*/ 2843699 w 2971788"/>
                  <a:gd name="connsiteY5" fmla="*/ 141738 h 321241"/>
                  <a:gd name="connsiteX6" fmla="*/ 2836176 w 2971788"/>
                  <a:gd name="connsiteY6" fmla="*/ 148547 h 321241"/>
                  <a:gd name="connsiteX7" fmla="*/ 1139118 w 2971788"/>
                  <a:gd name="connsiteY7" fmla="*/ 315881 h 321241"/>
                  <a:gd name="connsiteX8" fmla="*/ 1072493 w 2971788"/>
                  <a:gd name="connsiteY8" fmla="*/ 321241 h 321241"/>
                  <a:gd name="connsiteX9" fmla="*/ 85331 w 2971788"/>
                  <a:gd name="connsiteY9" fmla="*/ 321241 h 321241"/>
                  <a:gd name="connsiteX10" fmla="*/ 0 w 2971788"/>
                  <a:gd name="connsiteY10" fmla="*/ 314431 h 321241"/>
                  <a:gd name="connsiteX11" fmla="*/ 822398 w 2971788"/>
                  <a:gd name="connsiteY11" fmla="*/ 7859 h 321241"/>
                  <a:gd name="connsiteX0" fmla="*/ 822398 w 2971788"/>
                  <a:gd name="connsiteY0" fmla="*/ 7859 h 321241"/>
                  <a:gd name="connsiteX1" fmla="*/ 900858 w 2971788"/>
                  <a:gd name="connsiteY1" fmla="*/ 2539 h 321241"/>
                  <a:gd name="connsiteX2" fmla="*/ 2522427 w 2971788"/>
                  <a:gd name="connsiteY2" fmla="*/ 416 h 321241"/>
                  <a:gd name="connsiteX3" fmla="*/ 2599955 w 2971788"/>
                  <a:gd name="connsiteY3" fmla="*/ 9876 h 321241"/>
                  <a:gd name="connsiteX4" fmla="*/ 2599955 w 2971788"/>
                  <a:gd name="connsiteY4" fmla="*/ 9451 h 321241"/>
                  <a:gd name="connsiteX5" fmla="*/ 2843699 w 2971788"/>
                  <a:gd name="connsiteY5" fmla="*/ 141738 h 321241"/>
                  <a:gd name="connsiteX6" fmla="*/ 2836176 w 2971788"/>
                  <a:gd name="connsiteY6" fmla="*/ 148547 h 321241"/>
                  <a:gd name="connsiteX7" fmla="*/ 1139118 w 2971788"/>
                  <a:gd name="connsiteY7" fmla="*/ 315881 h 321241"/>
                  <a:gd name="connsiteX8" fmla="*/ 1072493 w 2971788"/>
                  <a:gd name="connsiteY8" fmla="*/ 321241 h 321241"/>
                  <a:gd name="connsiteX9" fmla="*/ 85331 w 2971788"/>
                  <a:gd name="connsiteY9" fmla="*/ 321241 h 321241"/>
                  <a:gd name="connsiteX10" fmla="*/ 0 w 2971788"/>
                  <a:gd name="connsiteY10" fmla="*/ 314431 h 321241"/>
                  <a:gd name="connsiteX11" fmla="*/ 822398 w 2971788"/>
                  <a:gd name="connsiteY11" fmla="*/ 7859 h 321241"/>
                  <a:gd name="connsiteX0" fmla="*/ 822398 w 2971788"/>
                  <a:gd name="connsiteY0" fmla="*/ 7859 h 321241"/>
                  <a:gd name="connsiteX1" fmla="*/ 900858 w 2971788"/>
                  <a:gd name="connsiteY1" fmla="*/ 2539 h 321241"/>
                  <a:gd name="connsiteX2" fmla="*/ 2522427 w 2971788"/>
                  <a:gd name="connsiteY2" fmla="*/ 416 h 321241"/>
                  <a:gd name="connsiteX3" fmla="*/ 2599955 w 2971788"/>
                  <a:gd name="connsiteY3" fmla="*/ 9876 h 321241"/>
                  <a:gd name="connsiteX4" fmla="*/ 2599955 w 2971788"/>
                  <a:gd name="connsiteY4" fmla="*/ 9451 h 321241"/>
                  <a:gd name="connsiteX5" fmla="*/ 2843699 w 2971788"/>
                  <a:gd name="connsiteY5" fmla="*/ 141738 h 321241"/>
                  <a:gd name="connsiteX6" fmla="*/ 2836176 w 2971788"/>
                  <a:gd name="connsiteY6" fmla="*/ 148547 h 321241"/>
                  <a:gd name="connsiteX7" fmla="*/ 1139118 w 2971788"/>
                  <a:gd name="connsiteY7" fmla="*/ 315881 h 321241"/>
                  <a:gd name="connsiteX8" fmla="*/ 1072493 w 2971788"/>
                  <a:gd name="connsiteY8" fmla="*/ 321241 h 321241"/>
                  <a:gd name="connsiteX9" fmla="*/ 85331 w 2971788"/>
                  <a:gd name="connsiteY9" fmla="*/ 321241 h 321241"/>
                  <a:gd name="connsiteX10" fmla="*/ 0 w 2971788"/>
                  <a:gd name="connsiteY10" fmla="*/ 314431 h 321241"/>
                  <a:gd name="connsiteX11" fmla="*/ 822398 w 2971788"/>
                  <a:gd name="connsiteY11" fmla="*/ 7859 h 321241"/>
                  <a:gd name="connsiteX0" fmla="*/ 822398 w 2971020"/>
                  <a:gd name="connsiteY0" fmla="*/ 7443 h 320825"/>
                  <a:gd name="connsiteX1" fmla="*/ 900858 w 2971020"/>
                  <a:gd name="connsiteY1" fmla="*/ 2123 h 320825"/>
                  <a:gd name="connsiteX2" fmla="*/ 2522427 w 2971020"/>
                  <a:gd name="connsiteY2" fmla="*/ 0 h 320825"/>
                  <a:gd name="connsiteX3" fmla="*/ 2599955 w 2971020"/>
                  <a:gd name="connsiteY3" fmla="*/ 9460 h 320825"/>
                  <a:gd name="connsiteX4" fmla="*/ 2618235 w 2971020"/>
                  <a:gd name="connsiteY4" fmla="*/ 12863 h 320825"/>
                  <a:gd name="connsiteX5" fmla="*/ 2843699 w 2971020"/>
                  <a:gd name="connsiteY5" fmla="*/ 141322 h 320825"/>
                  <a:gd name="connsiteX6" fmla="*/ 2836176 w 2971020"/>
                  <a:gd name="connsiteY6" fmla="*/ 148131 h 320825"/>
                  <a:gd name="connsiteX7" fmla="*/ 1139118 w 2971020"/>
                  <a:gd name="connsiteY7" fmla="*/ 315465 h 320825"/>
                  <a:gd name="connsiteX8" fmla="*/ 1072493 w 2971020"/>
                  <a:gd name="connsiteY8" fmla="*/ 320825 h 320825"/>
                  <a:gd name="connsiteX9" fmla="*/ 85331 w 2971020"/>
                  <a:gd name="connsiteY9" fmla="*/ 320825 h 320825"/>
                  <a:gd name="connsiteX10" fmla="*/ 0 w 2971020"/>
                  <a:gd name="connsiteY10" fmla="*/ 314015 h 320825"/>
                  <a:gd name="connsiteX11" fmla="*/ 822398 w 2971020"/>
                  <a:gd name="connsiteY11" fmla="*/ 7443 h 320825"/>
                  <a:gd name="connsiteX0" fmla="*/ 822398 w 2971788"/>
                  <a:gd name="connsiteY0" fmla="*/ 7443 h 320825"/>
                  <a:gd name="connsiteX1" fmla="*/ 900858 w 2971788"/>
                  <a:gd name="connsiteY1" fmla="*/ 2123 h 320825"/>
                  <a:gd name="connsiteX2" fmla="*/ 2522427 w 2971788"/>
                  <a:gd name="connsiteY2" fmla="*/ 0 h 320825"/>
                  <a:gd name="connsiteX3" fmla="*/ 2599955 w 2971788"/>
                  <a:gd name="connsiteY3" fmla="*/ 9460 h 320825"/>
                  <a:gd name="connsiteX4" fmla="*/ 2843699 w 2971788"/>
                  <a:gd name="connsiteY4" fmla="*/ 141322 h 320825"/>
                  <a:gd name="connsiteX5" fmla="*/ 2836176 w 2971788"/>
                  <a:gd name="connsiteY5" fmla="*/ 148131 h 320825"/>
                  <a:gd name="connsiteX6" fmla="*/ 1139118 w 2971788"/>
                  <a:gd name="connsiteY6" fmla="*/ 315465 h 320825"/>
                  <a:gd name="connsiteX7" fmla="*/ 1072493 w 2971788"/>
                  <a:gd name="connsiteY7" fmla="*/ 320825 h 320825"/>
                  <a:gd name="connsiteX8" fmla="*/ 85331 w 2971788"/>
                  <a:gd name="connsiteY8" fmla="*/ 320825 h 320825"/>
                  <a:gd name="connsiteX9" fmla="*/ 0 w 2971788"/>
                  <a:gd name="connsiteY9" fmla="*/ 314015 h 320825"/>
                  <a:gd name="connsiteX10" fmla="*/ 822398 w 2971788"/>
                  <a:gd name="connsiteY10" fmla="*/ 7443 h 320825"/>
                  <a:gd name="connsiteX0" fmla="*/ 822398 w 2971788"/>
                  <a:gd name="connsiteY0" fmla="*/ 7443 h 320825"/>
                  <a:gd name="connsiteX1" fmla="*/ 900858 w 2971788"/>
                  <a:gd name="connsiteY1" fmla="*/ 2123 h 320825"/>
                  <a:gd name="connsiteX2" fmla="*/ 2525473 w 2971788"/>
                  <a:gd name="connsiteY2" fmla="*/ 0 h 320825"/>
                  <a:gd name="connsiteX3" fmla="*/ 2599955 w 2971788"/>
                  <a:gd name="connsiteY3" fmla="*/ 9460 h 320825"/>
                  <a:gd name="connsiteX4" fmla="*/ 2843699 w 2971788"/>
                  <a:gd name="connsiteY4" fmla="*/ 141322 h 320825"/>
                  <a:gd name="connsiteX5" fmla="*/ 2836176 w 2971788"/>
                  <a:gd name="connsiteY5" fmla="*/ 148131 h 320825"/>
                  <a:gd name="connsiteX6" fmla="*/ 1139118 w 2971788"/>
                  <a:gd name="connsiteY6" fmla="*/ 315465 h 320825"/>
                  <a:gd name="connsiteX7" fmla="*/ 1072493 w 2971788"/>
                  <a:gd name="connsiteY7" fmla="*/ 320825 h 320825"/>
                  <a:gd name="connsiteX8" fmla="*/ 85331 w 2971788"/>
                  <a:gd name="connsiteY8" fmla="*/ 320825 h 320825"/>
                  <a:gd name="connsiteX9" fmla="*/ 0 w 2971788"/>
                  <a:gd name="connsiteY9" fmla="*/ 314015 h 320825"/>
                  <a:gd name="connsiteX10" fmla="*/ 822398 w 2971788"/>
                  <a:gd name="connsiteY10" fmla="*/ 7443 h 320825"/>
                  <a:gd name="connsiteX0" fmla="*/ 822398 w 2972304"/>
                  <a:gd name="connsiteY0" fmla="*/ 7443 h 320825"/>
                  <a:gd name="connsiteX1" fmla="*/ 900858 w 2972304"/>
                  <a:gd name="connsiteY1" fmla="*/ 2123 h 320825"/>
                  <a:gd name="connsiteX2" fmla="*/ 2525473 w 2972304"/>
                  <a:gd name="connsiteY2" fmla="*/ 0 h 320825"/>
                  <a:gd name="connsiteX3" fmla="*/ 2587768 w 2972304"/>
                  <a:gd name="connsiteY3" fmla="*/ 4356 h 320825"/>
                  <a:gd name="connsiteX4" fmla="*/ 2843699 w 2972304"/>
                  <a:gd name="connsiteY4" fmla="*/ 141322 h 320825"/>
                  <a:gd name="connsiteX5" fmla="*/ 2836176 w 2972304"/>
                  <a:gd name="connsiteY5" fmla="*/ 148131 h 320825"/>
                  <a:gd name="connsiteX6" fmla="*/ 1139118 w 2972304"/>
                  <a:gd name="connsiteY6" fmla="*/ 315465 h 320825"/>
                  <a:gd name="connsiteX7" fmla="*/ 1072493 w 2972304"/>
                  <a:gd name="connsiteY7" fmla="*/ 320825 h 320825"/>
                  <a:gd name="connsiteX8" fmla="*/ 85331 w 2972304"/>
                  <a:gd name="connsiteY8" fmla="*/ 320825 h 320825"/>
                  <a:gd name="connsiteX9" fmla="*/ 0 w 2972304"/>
                  <a:gd name="connsiteY9" fmla="*/ 314015 h 320825"/>
                  <a:gd name="connsiteX10" fmla="*/ 822398 w 2972304"/>
                  <a:gd name="connsiteY10" fmla="*/ 7443 h 320825"/>
                  <a:gd name="connsiteX0" fmla="*/ 822398 w 2972303"/>
                  <a:gd name="connsiteY0" fmla="*/ 7443 h 320825"/>
                  <a:gd name="connsiteX1" fmla="*/ 900858 w 2972303"/>
                  <a:gd name="connsiteY1" fmla="*/ 2123 h 320825"/>
                  <a:gd name="connsiteX2" fmla="*/ 2525473 w 2972303"/>
                  <a:gd name="connsiteY2" fmla="*/ 0 h 320825"/>
                  <a:gd name="connsiteX3" fmla="*/ 2587768 w 2972303"/>
                  <a:gd name="connsiteY3" fmla="*/ 4356 h 320825"/>
                  <a:gd name="connsiteX4" fmla="*/ 2843699 w 2972303"/>
                  <a:gd name="connsiteY4" fmla="*/ 141322 h 320825"/>
                  <a:gd name="connsiteX5" fmla="*/ 2836176 w 2972303"/>
                  <a:gd name="connsiteY5" fmla="*/ 148131 h 320825"/>
                  <a:gd name="connsiteX6" fmla="*/ 1139118 w 2972303"/>
                  <a:gd name="connsiteY6" fmla="*/ 315465 h 320825"/>
                  <a:gd name="connsiteX7" fmla="*/ 1072493 w 2972303"/>
                  <a:gd name="connsiteY7" fmla="*/ 320825 h 320825"/>
                  <a:gd name="connsiteX8" fmla="*/ 85331 w 2972303"/>
                  <a:gd name="connsiteY8" fmla="*/ 320825 h 320825"/>
                  <a:gd name="connsiteX9" fmla="*/ 0 w 2972303"/>
                  <a:gd name="connsiteY9" fmla="*/ 314015 h 320825"/>
                  <a:gd name="connsiteX10" fmla="*/ 822398 w 2972303"/>
                  <a:gd name="connsiteY10" fmla="*/ 7443 h 320825"/>
                  <a:gd name="connsiteX0" fmla="*/ 822398 w 2972303"/>
                  <a:gd name="connsiteY0" fmla="*/ 8400 h 321782"/>
                  <a:gd name="connsiteX1" fmla="*/ 900858 w 2972303"/>
                  <a:gd name="connsiteY1" fmla="*/ 3080 h 321782"/>
                  <a:gd name="connsiteX2" fmla="*/ 2504145 w 2972303"/>
                  <a:gd name="connsiteY2" fmla="*/ 0 h 321782"/>
                  <a:gd name="connsiteX3" fmla="*/ 2587768 w 2972303"/>
                  <a:gd name="connsiteY3" fmla="*/ 5313 h 321782"/>
                  <a:gd name="connsiteX4" fmla="*/ 2843699 w 2972303"/>
                  <a:gd name="connsiteY4" fmla="*/ 142279 h 321782"/>
                  <a:gd name="connsiteX5" fmla="*/ 2836176 w 2972303"/>
                  <a:gd name="connsiteY5" fmla="*/ 149088 h 321782"/>
                  <a:gd name="connsiteX6" fmla="*/ 1139118 w 2972303"/>
                  <a:gd name="connsiteY6" fmla="*/ 316422 h 321782"/>
                  <a:gd name="connsiteX7" fmla="*/ 1072493 w 2972303"/>
                  <a:gd name="connsiteY7" fmla="*/ 321782 h 321782"/>
                  <a:gd name="connsiteX8" fmla="*/ 85331 w 2972303"/>
                  <a:gd name="connsiteY8" fmla="*/ 321782 h 321782"/>
                  <a:gd name="connsiteX9" fmla="*/ 0 w 2972303"/>
                  <a:gd name="connsiteY9" fmla="*/ 314972 h 321782"/>
                  <a:gd name="connsiteX10" fmla="*/ 822398 w 2972303"/>
                  <a:gd name="connsiteY10" fmla="*/ 8400 h 321782"/>
                  <a:gd name="connsiteX0" fmla="*/ 822398 w 2972303"/>
                  <a:gd name="connsiteY0" fmla="*/ 8400 h 321782"/>
                  <a:gd name="connsiteX1" fmla="*/ 900858 w 2972303"/>
                  <a:gd name="connsiteY1" fmla="*/ 3080 h 321782"/>
                  <a:gd name="connsiteX2" fmla="*/ 2504145 w 2972303"/>
                  <a:gd name="connsiteY2" fmla="*/ 0 h 321782"/>
                  <a:gd name="connsiteX3" fmla="*/ 2587768 w 2972303"/>
                  <a:gd name="connsiteY3" fmla="*/ 5313 h 321782"/>
                  <a:gd name="connsiteX4" fmla="*/ 2843699 w 2972303"/>
                  <a:gd name="connsiteY4" fmla="*/ 142279 h 321782"/>
                  <a:gd name="connsiteX5" fmla="*/ 2836176 w 2972303"/>
                  <a:gd name="connsiteY5" fmla="*/ 149088 h 321782"/>
                  <a:gd name="connsiteX6" fmla="*/ 1139118 w 2972303"/>
                  <a:gd name="connsiteY6" fmla="*/ 316422 h 321782"/>
                  <a:gd name="connsiteX7" fmla="*/ 1072493 w 2972303"/>
                  <a:gd name="connsiteY7" fmla="*/ 321782 h 321782"/>
                  <a:gd name="connsiteX8" fmla="*/ 85331 w 2972303"/>
                  <a:gd name="connsiteY8" fmla="*/ 321782 h 321782"/>
                  <a:gd name="connsiteX9" fmla="*/ 0 w 2972303"/>
                  <a:gd name="connsiteY9" fmla="*/ 314972 h 321782"/>
                  <a:gd name="connsiteX10" fmla="*/ 822398 w 2972303"/>
                  <a:gd name="connsiteY10" fmla="*/ 8400 h 321782"/>
                  <a:gd name="connsiteX0" fmla="*/ 822398 w 2972303"/>
                  <a:gd name="connsiteY0" fmla="*/ 8719 h 322101"/>
                  <a:gd name="connsiteX1" fmla="*/ 900858 w 2972303"/>
                  <a:gd name="connsiteY1" fmla="*/ 3399 h 322101"/>
                  <a:gd name="connsiteX2" fmla="*/ 2528519 w 2972303"/>
                  <a:gd name="connsiteY2" fmla="*/ 0 h 322101"/>
                  <a:gd name="connsiteX3" fmla="*/ 2587768 w 2972303"/>
                  <a:gd name="connsiteY3" fmla="*/ 5632 h 322101"/>
                  <a:gd name="connsiteX4" fmla="*/ 2843699 w 2972303"/>
                  <a:gd name="connsiteY4" fmla="*/ 142598 h 322101"/>
                  <a:gd name="connsiteX5" fmla="*/ 2836176 w 2972303"/>
                  <a:gd name="connsiteY5" fmla="*/ 149407 h 322101"/>
                  <a:gd name="connsiteX6" fmla="*/ 1139118 w 2972303"/>
                  <a:gd name="connsiteY6" fmla="*/ 316741 h 322101"/>
                  <a:gd name="connsiteX7" fmla="*/ 1072493 w 2972303"/>
                  <a:gd name="connsiteY7" fmla="*/ 322101 h 322101"/>
                  <a:gd name="connsiteX8" fmla="*/ 85331 w 2972303"/>
                  <a:gd name="connsiteY8" fmla="*/ 322101 h 322101"/>
                  <a:gd name="connsiteX9" fmla="*/ 0 w 2972303"/>
                  <a:gd name="connsiteY9" fmla="*/ 315291 h 322101"/>
                  <a:gd name="connsiteX10" fmla="*/ 822398 w 2972303"/>
                  <a:gd name="connsiteY10" fmla="*/ 8719 h 322101"/>
                  <a:gd name="connsiteX0" fmla="*/ 822398 w 2972821"/>
                  <a:gd name="connsiteY0" fmla="*/ 8719 h 322101"/>
                  <a:gd name="connsiteX1" fmla="*/ 900858 w 2972821"/>
                  <a:gd name="connsiteY1" fmla="*/ 3399 h 322101"/>
                  <a:gd name="connsiteX2" fmla="*/ 2528519 w 2972821"/>
                  <a:gd name="connsiteY2" fmla="*/ 0 h 322101"/>
                  <a:gd name="connsiteX3" fmla="*/ 2575581 w 2972821"/>
                  <a:gd name="connsiteY3" fmla="*/ 5632 h 322101"/>
                  <a:gd name="connsiteX4" fmla="*/ 2843699 w 2972821"/>
                  <a:gd name="connsiteY4" fmla="*/ 142598 h 322101"/>
                  <a:gd name="connsiteX5" fmla="*/ 2836176 w 2972821"/>
                  <a:gd name="connsiteY5" fmla="*/ 149407 h 322101"/>
                  <a:gd name="connsiteX6" fmla="*/ 1139118 w 2972821"/>
                  <a:gd name="connsiteY6" fmla="*/ 316741 h 322101"/>
                  <a:gd name="connsiteX7" fmla="*/ 1072493 w 2972821"/>
                  <a:gd name="connsiteY7" fmla="*/ 322101 h 322101"/>
                  <a:gd name="connsiteX8" fmla="*/ 85331 w 2972821"/>
                  <a:gd name="connsiteY8" fmla="*/ 322101 h 322101"/>
                  <a:gd name="connsiteX9" fmla="*/ 0 w 2972821"/>
                  <a:gd name="connsiteY9" fmla="*/ 315291 h 322101"/>
                  <a:gd name="connsiteX10" fmla="*/ 822398 w 2972821"/>
                  <a:gd name="connsiteY10" fmla="*/ 8719 h 322101"/>
                  <a:gd name="connsiteX0" fmla="*/ 822398 w 2972821"/>
                  <a:gd name="connsiteY0" fmla="*/ 8719 h 322101"/>
                  <a:gd name="connsiteX1" fmla="*/ 900858 w 2972821"/>
                  <a:gd name="connsiteY1" fmla="*/ 3399 h 322101"/>
                  <a:gd name="connsiteX2" fmla="*/ 2528519 w 2972821"/>
                  <a:gd name="connsiteY2" fmla="*/ 0 h 322101"/>
                  <a:gd name="connsiteX3" fmla="*/ 2575581 w 2972821"/>
                  <a:gd name="connsiteY3" fmla="*/ 5632 h 322101"/>
                  <a:gd name="connsiteX4" fmla="*/ 2843699 w 2972821"/>
                  <a:gd name="connsiteY4" fmla="*/ 142598 h 322101"/>
                  <a:gd name="connsiteX5" fmla="*/ 2836176 w 2972821"/>
                  <a:gd name="connsiteY5" fmla="*/ 149407 h 322101"/>
                  <a:gd name="connsiteX6" fmla="*/ 1139118 w 2972821"/>
                  <a:gd name="connsiteY6" fmla="*/ 316741 h 322101"/>
                  <a:gd name="connsiteX7" fmla="*/ 1072493 w 2972821"/>
                  <a:gd name="connsiteY7" fmla="*/ 322101 h 322101"/>
                  <a:gd name="connsiteX8" fmla="*/ 85331 w 2972821"/>
                  <a:gd name="connsiteY8" fmla="*/ 322101 h 322101"/>
                  <a:gd name="connsiteX9" fmla="*/ 0 w 2972821"/>
                  <a:gd name="connsiteY9" fmla="*/ 315291 h 322101"/>
                  <a:gd name="connsiteX10" fmla="*/ 822398 w 2972821"/>
                  <a:gd name="connsiteY10" fmla="*/ 8719 h 322101"/>
                  <a:gd name="connsiteX0" fmla="*/ 822398 w 2972303"/>
                  <a:gd name="connsiteY0" fmla="*/ 8719 h 322101"/>
                  <a:gd name="connsiteX1" fmla="*/ 900858 w 2972303"/>
                  <a:gd name="connsiteY1" fmla="*/ 3399 h 322101"/>
                  <a:gd name="connsiteX2" fmla="*/ 2528519 w 2972303"/>
                  <a:gd name="connsiteY2" fmla="*/ 0 h 322101"/>
                  <a:gd name="connsiteX3" fmla="*/ 2587768 w 2972303"/>
                  <a:gd name="connsiteY3" fmla="*/ 5632 h 322101"/>
                  <a:gd name="connsiteX4" fmla="*/ 2843699 w 2972303"/>
                  <a:gd name="connsiteY4" fmla="*/ 142598 h 322101"/>
                  <a:gd name="connsiteX5" fmla="*/ 2836176 w 2972303"/>
                  <a:gd name="connsiteY5" fmla="*/ 149407 h 322101"/>
                  <a:gd name="connsiteX6" fmla="*/ 1139118 w 2972303"/>
                  <a:gd name="connsiteY6" fmla="*/ 316741 h 322101"/>
                  <a:gd name="connsiteX7" fmla="*/ 1072493 w 2972303"/>
                  <a:gd name="connsiteY7" fmla="*/ 322101 h 322101"/>
                  <a:gd name="connsiteX8" fmla="*/ 85331 w 2972303"/>
                  <a:gd name="connsiteY8" fmla="*/ 322101 h 322101"/>
                  <a:gd name="connsiteX9" fmla="*/ 0 w 2972303"/>
                  <a:gd name="connsiteY9" fmla="*/ 315291 h 322101"/>
                  <a:gd name="connsiteX10" fmla="*/ 822398 w 2972303"/>
                  <a:gd name="connsiteY10" fmla="*/ 8719 h 322101"/>
                  <a:gd name="connsiteX0" fmla="*/ 822398 w 2972303"/>
                  <a:gd name="connsiteY0" fmla="*/ 8719 h 322101"/>
                  <a:gd name="connsiteX1" fmla="*/ 900858 w 2972303"/>
                  <a:gd name="connsiteY1" fmla="*/ 3399 h 322101"/>
                  <a:gd name="connsiteX2" fmla="*/ 2528519 w 2972303"/>
                  <a:gd name="connsiteY2" fmla="*/ 0 h 322101"/>
                  <a:gd name="connsiteX3" fmla="*/ 2587768 w 2972303"/>
                  <a:gd name="connsiteY3" fmla="*/ 5632 h 322101"/>
                  <a:gd name="connsiteX4" fmla="*/ 2843699 w 2972303"/>
                  <a:gd name="connsiteY4" fmla="*/ 142598 h 322101"/>
                  <a:gd name="connsiteX5" fmla="*/ 2836176 w 2972303"/>
                  <a:gd name="connsiteY5" fmla="*/ 149407 h 322101"/>
                  <a:gd name="connsiteX6" fmla="*/ 1139118 w 2972303"/>
                  <a:gd name="connsiteY6" fmla="*/ 316741 h 322101"/>
                  <a:gd name="connsiteX7" fmla="*/ 1072493 w 2972303"/>
                  <a:gd name="connsiteY7" fmla="*/ 322101 h 322101"/>
                  <a:gd name="connsiteX8" fmla="*/ 85331 w 2972303"/>
                  <a:gd name="connsiteY8" fmla="*/ 322101 h 322101"/>
                  <a:gd name="connsiteX9" fmla="*/ 0 w 2972303"/>
                  <a:gd name="connsiteY9" fmla="*/ 315291 h 322101"/>
                  <a:gd name="connsiteX10" fmla="*/ 822398 w 2972303"/>
                  <a:gd name="connsiteY10" fmla="*/ 8719 h 322101"/>
                  <a:gd name="connsiteX0" fmla="*/ 822398 w 2979072"/>
                  <a:gd name="connsiteY0" fmla="*/ 8719 h 322101"/>
                  <a:gd name="connsiteX1" fmla="*/ 900858 w 2979072"/>
                  <a:gd name="connsiteY1" fmla="*/ 3399 h 322101"/>
                  <a:gd name="connsiteX2" fmla="*/ 2528519 w 2979072"/>
                  <a:gd name="connsiteY2" fmla="*/ 0 h 322101"/>
                  <a:gd name="connsiteX3" fmla="*/ 2587768 w 2979072"/>
                  <a:gd name="connsiteY3" fmla="*/ 5632 h 322101"/>
                  <a:gd name="connsiteX4" fmla="*/ 2865028 w 2979072"/>
                  <a:gd name="connsiteY4" fmla="*/ 143555 h 322101"/>
                  <a:gd name="connsiteX5" fmla="*/ 2836176 w 2979072"/>
                  <a:gd name="connsiteY5" fmla="*/ 149407 h 322101"/>
                  <a:gd name="connsiteX6" fmla="*/ 1139118 w 2979072"/>
                  <a:gd name="connsiteY6" fmla="*/ 316741 h 322101"/>
                  <a:gd name="connsiteX7" fmla="*/ 1072493 w 2979072"/>
                  <a:gd name="connsiteY7" fmla="*/ 322101 h 322101"/>
                  <a:gd name="connsiteX8" fmla="*/ 85331 w 2979072"/>
                  <a:gd name="connsiteY8" fmla="*/ 322101 h 322101"/>
                  <a:gd name="connsiteX9" fmla="*/ 0 w 2979072"/>
                  <a:gd name="connsiteY9" fmla="*/ 315291 h 322101"/>
                  <a:gd name="connsiteX10" fmla="*/ 822398 w 2979072"/>
                  <a:gd name="connsiteY10" fmla="*/ 8719 h 322101"/>
                  <a:gd name="connsiteX0" fmla="*/ 822398 w 2957402"/>
                  <a:gd name="connsiteY0" fmla="*/ 8719 h 322101"/>
                  <a:gd name="connsiteX1" fmla="*/ 900858 w 2957402"/>
                  <a:gd name="connsiteY1" fmla="*/ 3399 h 322101"/>
                  <a:gd name="connsiteX2" fmla="*/ 2528519 w 2957402"/>
                  <a:gd name="connsiteY2" fmla="*/ 0 h 322101"/>
                  <a:gd name="connsiteX3" fmla="*/ 2587768 w 2957402"/>
                  <a:gd name="connsiteY3" fmla="*/ 5632 h 322101"/>
                  <a:gd name="connsiteX4" fmla="*/ 2865028 w 2957402"/>
                  <a:gd name="connsiteY4" fmla="*/ 143555 h 322101"/>
                  <a:gd name="connsiteX5" fmla="*/ 2836176 w 2957402"/>
                  <a:gd name="connsiteY5" fmla="*/ 149407 h 322101"/>
                  <a:gd name="connsiteX6" fmla="*/ 1139118 w 2957402"/>
                  <a:gd name="connsiteY6" fmla="*/ 316741 h 322101"/>
                  <a:gd name="connsiteX7" fmla="*/ 1072493 w 2957402"/>
                  <a:gd name="connsiteY7" fmla="*/ 322101 h 322101"/>
                  <a:gd name="connsiteX8" fmla="*/ 85331 w 2957402"/>
                  <a:gd name="connsiteY8" fmla="*/ 322101 h 322101"/>
                  <a:gd name="connsiteX9" fmla="*/ 0 w 2957402"/>
                  <a:gd name="connsiteY9" fmla="*/ 315291 h 322101"/>
                  <a:gd name="connsiteX10" fmla="*/ 822398 w 2957402"/>
                  <a:gd name="connsiteY10" fmla="*/ 8719 h 322101"/>
                  <a:gd name="connsiteX0" fmla="*/ 822398 w 2957402"/>
                  <a:gd name="connsiteY0" fmla="*/ 8719 h 322101"/>
                  <a:gd name="connsiteX1" fmla="*/ 900858 w 2957402"/>
                  <a:gd name="connsiteY1" fmla="*/ 3399 h 322101"/>
                  <a:gd name="connsiteX2" fmla="*/ 2528519 w 2957402"/>
                  <a:gd name="connsiteY2" fmla="*/ 0 h 322101"/>
                  <a:gd name="connsiteX3" fmla="*/ 2587768 w 2957402"/>
                  <a:gd name="connsiteY3" fmla="*/ 5632 h 322101"/>
                  <a:gd name="connsiteX4" fmla="*/ 2865028 w 2957402"/>
                  <a:gd name="connsiteY4" fmla="*/ 143555 h 322101"/>
                  <a:gd name="connsiteX5" fmla="*/ 2836176 w 2957402"/>
                  <a:gd name="connsiteY5" fmla="*/ 149407 h 322101"/>
                  <a:gd name="connsiteX6" fmla="*/ 1139118 w 2957402"/>
                  <a:gd name="connsiteY6" fmla="*/ 316741 h 322101"/>
                  <a:gd name="connsiteX7" fmla="*/ 1072493 w 2957402"/>
                  <a:gd name="connsiteY7" fmla="*/ 322101 h 322101"/>
                  <a:gd name="connsiteX8" fmla="*/ 85331 w 2957402"/>
                  <a:gd name="connsiteY8" fmla="*/ 322101 h 322101"/>
                  <a:gd name="connsiteX9" fmla="*/ 0 w 2957402"/>
                  <a:gd name="connsiteY9" fmla="*/ 315291 h 322101"/>
                  <a:gd name="connsiteX10" fmla="*/ 822398 w 2957402"/>
                  <a:gd name="connsiteY10" fmla="*/ 8719 h 322101"/>
                  <a:gd name="connsiteX0" fmla="*/ 822398 w 2957402"/>
                  <a:gd name="connsiteY0" fmla="*/ 8719 h 322101"/>
                  <a:gd name="connsiteX1" fmla="*/ 900858 w 2957402"/>
                  <a:gd name="connsiteY1" fmla="*/ 3399 h 322101"/>
                  <a:gd name="connsiteX2" fmla="*/ 2528519 w 2957402"/>
                  <a:gd name="connsiteY2" fmla="*/ 0 h 322101"/>
                  <a:gd name="connsiteX3" fmla="*/ 2587768 w 2957402"/>
                  <a:gd name="connsiteY3" fmla="*/ 5632 h 322101"/>
                  <a:gd name="connsiteX4" fmla="*/ 2865028 w 2957402"/>
                  <a:gd name="connsiteY4" fmla="*/ 143555 h 322101"/>
                  <a:gd name="connsiteX5" fmla="*/ 2836176 w 2957402"/>
                  <a:gd name="connsiteY5" fmla="*/ 149407 h 322101"/>
                  <a:gd name="connsiteX6" fmla="*/ 1139118 w 2957402"/>
                  <a:gd name="connsiteY6" fmla="*/ 316741 h 322101"/>
                  <a:gd name="connsiteX7" fmla="*/ 1072493 w 2957402"/>
                  <a:gd name="connsiteY7" fmla="*/ 322101 h 322101"/>
                  <a:gd name="connsiteX8" fmla="*/ 85331 w 2957402"/>
                  <a:gd name="connsiteY8" fmla="*/ 322101 h 322101"/>
                  <a:gd name="connsiteX9" fmla="*/ 0 w 2957402"/>
                  <a:gd name="connsiteY9" fmla="*/ 315291 h 322101"/>
                  <a:gd name="connsiteX10" fmla="*/ 822398 w 2957402"/>
                  <a:gd name="connsiteY10" fmla="*/ 8719 h 322101"/>
                  <a:gd name="connsiteX0" fmla="*/ 822398 w 2870361"/>
                  <a:gd name="connsiteY0" fmla="*/ 8719 h 322101"/>
                  <a:gd name="connsiteX1" fmla="*/ 900858 w 2870361"/>
                  <a:gd name="connsiteY1" fmla="*/ 3399 h 322101"/>
                  <a:gd name="connsiteX2" fmla="*/ 2528519 w 2870361"/>
                  <a:gd name="connsiteY2" fmla="*/ 0 h 322101"/>
                  <a:gd name="connsiteX3" fmla="*/ 2587768 w 2870361"/>
                  <a:gd name="connsiteY3" fmla="*/ 5632 h 322101"/>
                  <a:gd name="connsiteX4" fmla="*/ 2865028 w 2870361"/>
                  <a:gd name="connsiteY4" fmla="*/ 143555 h 322101"/>
                  <a:gd name="connsiteX5" fmla="*/ 2836176 w 2870361"/>
                  <a:gd name="connsiteY5" fmla="*/ 149407 h 322101"/>
                  <a:gd name="connsiteX6" fmla="*/ 1139118 w 2870361"/>
                  <a:gd name="connsiteY6" fmla="*/ 316741 h 322101"/>
                  <a:gd name="connsiteX7" fmla="*/ 1072493 w 2870361"/>
                  <a:gd name="connsiteY7" fmla="*/ 322101 h 322101"/>
                  <a:gd name="connsiteX8" fmla="*/ 85331 w 2870361"/>
                  <a:gd name="connsiteY8" fmla="*/ 322101 h 322101"/>
                  <a:gd name="connsiteX9" fmla="*/ 0 w 2870361"/>
                  <a:gd name="connsiteY9" fmla="*/ 315291 h 322101"/>
                  <a:gd name="connsiteX10" fmla="*/ 822398 w 2870361"/>
                  <a:gd name="connsiteY10" fmla="*/ 8719 h 322101"/>
                  <a:gd name="connsiteX0" fmla="*/ 822398 w 2865028"/>
                  <a:gd name="connsiteY0" fmla="*/ 8719 h 322101"/>
                  <a:gd name="connsiteX1" fmla="*/ 900858 w 2865028"/>
                  <a:gd name="connsiteY1" fmla="*/ 3399 h 322101"/>
                  <a:gd name="connsiteX2" fmla="*/ 2528519 w 2865028"/>
                  <a:gd name="connsiteY2" fmla="*/ 0 h 322101"/>
                  <a:gd name="connsiteX3" fmla="*/ 2587768 w 2865028"/>
                  <a:gd name="connsiteY3" fmla="*/ 5632 h 322101"/>
                  <a:gd name="connsiteX4" fmla="*/ 2865028 w 2865028"/>
                  <a:gd name="connsiteY4" fmla="*/ 143555 h 322101"/>
                  <a:gd name="connsiteX5" fmla="*/ 2836176 w 2865028"/>
                  <a:gd name="connsiteY5" fmla="*/ 149407 h 322101"/>
                  <a:gd name="connsiteX6" fmla="*/ 1139118 w 2865028"/>
                  <a:gd name="connsiteY6" fmla="*/ 316741 h 322101"/>
                  <a:gd name="connsiteX7" fmla="*/ 1072493 w 2865028"/>
                  <a:gd name="connsiteY7" fmla="*/ 322101 h 322101"/>
                  <a:gd name="connsiteX8" fmla="*/ 85331 w 2865028"/>
                  <a:gd name="connsiteY8" fmla="*/ 322101 h 322101"/>
                  <a:gd name="connsiteX9" fmla="*/ 0 w 2865028"/>
                  <a:gd name="connsiteY9" fmla="*/ 315291 h 322101"/>
                  <a:gd name="connsiteX10" fmla="*/ 822398 w 2865028"/>
                  <a:gd name="connsiteY10" fmla="*/ 8719 h 322101"/>
                  <a:gd name="connsiteX0" fmla="*/ 822398 w 2867050"/>
                  <a:gd name="connsiteY0" fmla="*/ 8719 h 322101"/>
                  <a:gd name="connsiteX1" fmla="*/ 900858 w 2867050"/>
                  <a:gd name="connsiteY1" fmla="*/ 3399 h 322101"/>
                  <a:gd name="connsiteX2" fmla="*/ 2528519 w 2867050"/>
                  <a:gd name="connsiteY2" fmla="*/ 0 h 322101"/>
                  <a:gd name="connsiteX3" fmla="*/ 2587768 w 2867050"/>
                  <a:gd name="connsiteY3" fmla="*/ 5632 h 322101"/>
                  <a:gd name="connsiteX4" fmla="*/ 2865028 w 2867050"/>
                  <a:gd name="connsiteY4" fmla="*/ 143555 h 322101"/>
                  <a:gd name="connsiteX5" fmla="*/ 2836176 w 2867050"/>
                  <a:gd name="connsiteY5" fmla="*/ 149407 h 322101"/>
                  <a:gd name="connsiteX6" fmla="*/ 1139118 w 2867050"/>
                  <a:gd name="connsiteY6" fmla="*/ 316741 h 322101"/>
                  <a:gd name="connsiteX7" fmla="*/ 1072493 w 2867050"/>
                  <a:gd name="connsiteY7" fmla="*/ 322101 h 322101"/>
                  <a:gd name="connsiteX8" fmla="*/ 85331 w 2867050"/>
                  <a:gd name="connsiteY8" fmla="*/ 322101 h 322101"/>
                  <a:gd name="connsiteX9" fmla="*/ 0 w 2867050"/>
                  <a:gd name="connsiteY9" fmla="*/ 315291 h 322101"/>
                  <a:gd name="connsiteX10" fmla="*/ 822398 w 2867050"/>
                  <a:gd name="connsiteY10" fmla="*/ 8719 h 322101"/>
                  <a:gd name="connsiteX0" fmla="*/ 822398 w 2878559"/>
                  <a:gd name="connsiteY0" fmla="*/ 8719 h 322101"/>
                  <a:gd name="connsiteX1" fmla="*/ 900858 w 2878559"/>
                  <a:gd name="connsiteY1" fmla="*/ 3399 h 322101"/>
                  <a:gd name="connsiteX2" fmla="*/ 2528519 w 2878559"/>
                  <a:gd name="connsiteY2" fmla="*/ 0 h 322101"/>
                  <a:gd name="connsiteX3" fmla="*/ 2587768 w 2878559"/>
                  <a:gd name="connsiteY3" fmla="*/ 5632 h 322101"/>
                  <a:gd name="connsiteX4" fmla="*/ 2877216 w 2878559"/>
                  <a:gd name="connsiteY4" fmla="*/ 143236 h 322101"/>
                  <a:gd name="connsiteX5" fmla="*/ 2836176 w 2878559"/>
                  <a:gd name="connsiteY5" fmla="*/ 149407 h 322101"/>
                  <a:gd name="connsiteX6" fmla="*/ 1139118 w 2878559"/>
                  <a:gd name="connsiteY6" fmla="*/ 316741 h 322101"/>
                  <a:gd name="connsiteX7" fmla="*/ 1072493 w 2878559"/>
                  <a:gd name="connsiteY7" fmla="*/ 322101 h 322101"/>
                  <a:gd name="connsiteX8" fmla="*/ 85331 w 2878559"/>
                  <a:gd name="connsiteY8" fmla="*/ 322101 h 322101"/>
                  <a:gd name="connsiteX9" fmla="*/ 0 w 2878559"/>
                  <a:gd name="connsiteY9" fmla="*/ 315291 h 322101"/>
                  <a:gd name="connsiteX10" fmla="*/ 822398 w 2878559"/>
                  <a:gd name="connsiteY10" fmla="*/ 8719 h 322101"/>
                  <a:gd name="connsiteX0" fmla="*/ 822398 w 2879874"/>
                  <a:gd name="connsiteY0" fmla="*/ 8719 h 322101"/>
                  <a:gd name="connsiteX1" fmla="*/ 900858 w 2879874"/>
                  <a:gd name="connsiteY1" fmla="*/ 3399 h 322101"/>
                  <a:gd name="connsiteX2" fmla="*/ 2528519 w 2879874"/>
                  <a:gd name="connsiteY2" fmla="*/ 0 h 322101"/>
                  <a:gd name="connsiteX3" fmla="*/ 2587768 w 2879874"/>
                  <a:gd name="connsiteY3" fmla="*/ 5632 h 322101"/>
                  <a:gd name="connsiteX4" fmla="*/ 2877216 w 2879874"/>
                  <a:gd name="connsiteY4" fmla="*/ 143236 h 322101"/>
                  <a:gd name="connsiteX5" fmla="*/ 2854456 w 2879874"/>
                  <a:gd name="connsiteY5" fmla="*/ 149407 h 322101"/>
                  <a:gd name="connsiteX6" fmla="*/ 1139118 w 2879874"/>
                  <a:gd name="connsiteY6" fmla="*/ 316741 h 322101"/>
                  <a:gd name="connsiteX7" fmla="*/ 1072493 w 2879874"/>
                  <a:gd name="connsiteY7" fmla="*/ 322101 h 322101"/>
                  <a:gd name="connsiteX8" fmla="*/ 85331 w 2879874"/>
                  <a:gd name="connsiteY8" fmla="*/ 322101 h 322101"/>
                  <a:gd name="connsiteX9" fmla="*/ 0 w 2879874"/>
                  <a:gd name="connsiteY9" fmla="*/ 315291 h 322101"/>
                  <a:gd name="connsiteX10" fmla="*/ 822398 w 2879874"/>
                  <a:gd name="connsiteY10" fmla="*/ 8719 h 322101"/>
                  <a:gd name="connsiteX0" fmla="*/ 822398 w 2879874"/>
                  <a:gd name="connsiteY0" fmla="*/ 8719 h 322101"/>
                  <a:gd name="connsiteX1" fmla="*/ 900858 w 2879874"/>
                  <a:gd name="connsiteY1" fmla="*/ 3399 h 322101"/>
                  <a:gd name="connsiteX2" fmla="*/ 2508207 w 2879874"/>
                  <a:gd name="connsiteY2" fmla="*/ 0 h 322101"/>
                  <a:gd name="connsiteX3" fmla="*/ 2587768 w 2879874"/>
                  <a:gd name="connsiteY3" fmla="*/ 5632 h 322101"/>
                  <a:gd name="connsiteX4" fmla="*/ 2877216 w 2879874"/>
                  <a:gd name="connsiteY4" fmla="*/ 143236 h 322101"/>
                  <a:gd name="connsiteX5" fmla="*/ 2854456 w 2879874"/>
                  <a:gd name="connsiteY5" fmla="*/ 149407 h 322101"/>
                  <a:gd name="connsiteX6" fmla="*/ 1139118 w 2879874"/>
                  <a:gd name="connsiteY6" fmla="*/ 316741 h 322101"/>
                  <a:gd name="connsiteX7" fmla="*/ 1072493 w 2879874"/>
                  <a:gd name="connsiteY7" fmla="*/ 322101 h 322101"/>
                  <a:gd name="connsiteX8" fmla="*/ 85331 w 2879874"/>
                  <a:gd name="connsiteY8" fmla="*/ 322101 h 322101"/>
                  <a:gd name="connsiteX9" fmla="*/ 0 w 2879874"/>
                  <a:gd name="connsiteY9" fmla="*/ 315291 h 322101"/>
                  <a:gd name="connsiteX10" fmla="*/ 822398 w 2879874"/>
                  <a:gd name="connsiteY10" fmla="*/ 8719 h 322101"/>
                  <a:gd name="connsiteX0" fmla="*/ 822398 w 2879874"/>
                  <a:gd name="connsiteY0" fmla="*/ 8719 h 322101"/>
                  <a:gd name="connsiteX1" fmla="*/ 900858 w 2879874"/>
                  <a:gd name="connsiteY1" fmla="*/ 3399 h 322101"/>
                  <a:gd name="connsiteX2" fmla="*/ 2508207 w 2879874"/>
                  <a:gd name="connsiteY2" fmla="*/ 0 h 322101"/>
                  <a:gd name="connsiteX3" fmla="*/ 2559331 w 2879874"/>
                  <a:gd name="connsiteY3" fmla="*/ 5632 h 322101"/>
                  <a:gd name="connsiteX4" fmla="*/ 2877216 w 2879874"/>
                  <a:gd name="connsiteY4" fmla="*/ 143236 h 322101"/>
                  <a:gd name="connsiteX5" fmla="*/ 2854456 w 2879874"/>
                  <a:gd name="connsiteY5" fmla="*/ 149407 h 322101"/>
                  <a:gd name="connsiteX6" fmla="*/ 1139118 w 2879874"/>
                  <a:gd name="connsiteY6" fmla="*/ 316741 h 322101"/>
                  <a:gd name="connsiteX7" fmla="*/ 1072493 w 2879874"/>
                  <a:gd name="connsiteY7" fmla="*/ 322101 h 322101"/>
                  <a:gd name="connsiteX8" fmla="*/ 85331 w 2879874"/>
                  <a:gd name="connsiteY8" fmla="*/ 322101 h 322101"/>
                  <a:gd name="connsiteX9" fmla="*/ 0 w 2879874"/>
                  <a:gd name="connsiteY9" fmla="*/ 315291 h 322101"/>
                  <a:gd name="connsiteX10" fmla="*/ 822398 w 2879874"/>
                  <a:gd name="connsiteY10" fmla="*/ 8719 h 322101"/>
                  <a:gd name="connsiteX0" fmla="*/ 822398 w 2868312"/>
                  <a:gd name="connsiteY0" fmla="*/ 8719 h 322101"/>
                  <a:gd name="connsiteX1" fmla="*/ 900858 w 2868312"/>
                  <a:gd name="connsiteY1" fmla="*/ 3399 h 322101"/>
                  <a:gd name="connsiteX2" fmla="*/ 2508207 w 2868312"/>
                  <a:gd name="connsiteY2" fmla="*/ 0 h 322101"/>
                  <a:gd name="connsiteX3" fmla="*/ 2559331 w 2868312"/>
                  <a:gd name="connsiteY3" fmla="*/ 5632 h 322101"/>
                  <a:gd name="connsiteX4" fmla="*/ 2860967 w 2868312"/>
                  <a:gd name="connsiteY4" fmla="*/ 143661 h 322101"/>
                  <a:gd name="connsiteX5" fmla="*/ 2854456 w 2868312"/>
                  <a:gd name="connsiteY5" fmla="*/ 149407 h 322101"/>
                  <a:gd name="connsiteX6" fmla="*/ 1139118 w 2868312"/>
                  <a:gd name="connsiteY6" fmla="*/ 316741 h 322101"/>
                  <a:gd name="connsiteX7" fmla="*/ 1072493 w 2868312"/>
                  <a:gd name="connsiteY7" fmla="*/ 322101 h 322101"/>
                  <a:gd name="connsiteX8" fmla="*/ 85331 w 2868312"/>
                  <a:gd name="connsiteY8" fmla="*/ 322101 h 322101"/>
                  <a:gd name="connsiteX9" fmla="*/ 0 w 2868312"/>
                  <a:gd name="connsiteY9" fmla="*/ 315291 h 322101"/>
                  <a:gd name="connsiteX10" fmla="*/ 822398 w 2868312"/>
                  <a:gd name="connsiteY10" fmla="*/ 8719 h 322101"/>
                  <a:gd name="connsiteX0" fmla="*/ 822398 w 2862834"/>
                  <a:gd name="connsiteY0" fmla="*/ 8719 h 322101"/>
                  <a:gd name="connsiteX1" fmla="*/ 900858 w 2862834"/>
                  <a:gd name="connsiteY1" fmla="*/ 3399 h 322101"/>
                  <a:gd name="connsiteX2" fmla="*/ 2508207 w 2862834"/>
                  <a:gd name="connsiteY2" fmla="*/ 0 h 322101"/>
                  <a:gd name="connsiteX3" fmla="*/ 2559331 w 2862834"/>
                  <a:gd name="connsiteY3" fmla="*/ 5632 h 322101"/>
                  <a:gd name="connsiteX4" fmla="*/ 2860967 w 2862834"/>
                  <a:gd name="connsiteY4" fmla="*/ 143661 h 322101"/>
                  <a:gd name="connsiteX5" fmla="*/ 2830082 w 2862834"/>
                  <a:gd name="connsiteY5" fmla="*/ 150258 h 322101"/>
                  <a:gd name="connsiteX6" fmla="*/ 1139118 w 2862834"/>
                  <a:gd name="connsiteY6" fmla="*/ 316741 h 322101"/>
                  <a:gd name="connsiteX7" fmla="*/ 1072493 w 2862834"/>
                  <a:gd name="connsiteY7" fmla="*/ 322101 h 322101"/>
                  <a:gd name="connsiteX8" fmla="*/ 85331 w 2862834"/>
                  <a:gd name="connsiteY8" fmla="*/ 322101 h 322101"/>
                  <a:gd name="connsiteX9" fmla="*/ 0 w 2862834"/>
                  <a:gd name="connsiteY9" fmla="*/ 315291 h 322101"/>
                  <a:gd name="connsiteX10" fmla="*/ 822398 w 2862834"/>
                  <a:gd name="connsiteY10" fmla="*/ 8719 h 322101"/>
                  <a:gd name="connsiteX0" fmla="*/ 822398 w 2862834"/>
                  <a:gd name="connsiteY0" fmla="*/ 8719 h 322101"/>
                  <a:gd name="connsiteX1" fmla="*/ 900858 w 2862834"/>
                  <a:gd name="connsiteY1" fmla="*/ 3399 h 322101"/>
                  <a:gd name="connsiteX2" fmla="*/ 2508207 w 2862834"/>
                  <a:gd name="connsiteY2" fmla="*/ 0 h 322101"/>
                  <a:gd name="connsiteX3" fmla="*/ 2559331 w 2862834"/>
                  <a:gd name="connsiteY3" fmla="*/ 5632 h 322101"/>
                  <a:gd name="connsiteX4" fmla="*/ 2860967 w 2862834"/>
                  <a:gd name="connsiteY4" fmla="*/ 143661 h 322101"/>
                  <a:gd name="connsiteX5" fmla="*/ 2830082 w 2862834"/>
                  <a:gd name="connsiteY5" fmla="*/ 150258 h 322101"/>
                  <a:gd name="connsiteX6" fmla="*/ 1139118 w 2862834"/>
                  <a:gd name="connsiteY6" fmla="*/ 316741 h 322101"/>
                  <a:gd name="connsiteX7" fmla="*/ 1072493 w 2862834"/>
                  <a:gd name="connsiteY7" fmla="*/ 322101 h 322101"/>
                  <a:gd name="connsiteX8" fmla="*/ 85331 w 2862834"/>
                  <a:gd name="connsiteY8" fmla="*/ 322101 h 322101"/>
                  <a:gd name="connsiteX9" fmla="*/ 0 w 2862834"/>
                  <a:gd name="connsiteY9" fmla="*/ 315291 h 322101"/>
                  <a:gd name="connsiteX10" fmla="*/ 822398 w 2862834"/>
                  <a:gd name="connsiteY10" fmla="*/ 8719 h 3221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862834" h="322101">
                    <a:moveTo>
                      <a:pt x="822398" y="8719"/>
                    </a:moveTo>
                    <a:cubicBezTo>
                      <a:pt x="841442" y="6414"/>
                      <a:pt x="881814" y="3790"/>
                      <a:pt x="900858" y="3399"/>
                    </a:cubicBezTo>
                    <a:lnTo>
                      <a:pt x="2508207" y="0"/>
                    </a:lnTo>
                    <a:cubicBezTo>
                      <a:pt x="2564517" y="1877"/>
                      <a:pt x="2542629" y="565"/>
                      <a:pt x="2559331" y="5632"/>
                    </a:cubicBezTo>
                    <a:cubicBezTo>
                      <a:pt x="2612876" y="29186"/>
                      <a:pt x="2843384" y="121793"/>
                      <a:pt x="2860967" y="143661"/>
                    </a:cubicBezTo>
                    <a:cubicBezTo>
                      <a:pt x="2868853" y="147206"/>
                      <a:pt x="2850462" y="147713"/>
                      <a:pt x="2830082" y="150258"/>
                    </a:cubicBezTo>
                    <a:cubicBezTo>
                      <a:pt x="2373539" y="171383"/>
                      <a:pt x="1498163" y="202461"/>
                      <a:pt x="1139118" y="316741"/>
                    </a:cubicBezTo>
                    <a:cubicBezTo>
                      <a:pt x="1118940" y="321150"/>
                      <a:pt x="1126186" y="321839"/>
                      <a:pt x="1072493" y="322101"/>
                    </a:cubicBezTo>
                    <a:lnTo>
                      <a:pt x="85331" y="322101"/>
                    </a:lnTo>
                    <a:cubicBezTo>
                      <a:pt x="29465" y="321107"/>
                      <a:pt x="31492" y="322346"/>
                      <a:pt x="0" y="315291"/>
                    </a:cubicBezTo>
                    <a:cubicBezTo>
                      <a:pt x="99378" y="92196"/>
                      <a:pt x="651039" y="37933"/>
                      <a:pt x="822398" y="8719"/>
                    </a:cubicBez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736" name="フリーフォーム: 図形 735">
                <a:extLst>
                  <a:ext uri="{FF2B5EF4-FFF2-40B4-BE49-F238E27FC236}">
                    <a16:creationId xmlns:a16="http://schemas.microsoft.com/office/drawing/2014/main" id="{FDE58B85-A9D5-44F1-88B4-9E03C150D433}"/>
                  </a:ext>
                </a:extLst>
              </p:cNvPr>
              <p:cNvSpPr/>
              <p:nvPr/>
            </p:nvSpPr>
            <p:spPr>
              <a:xfrm>
                <a:off x="4830993" y="3814337"/>
                <a:ext cx="1160533" cy="1065532"/>
              </a:xfrm>
              <a:custGeom>
                <a:avLst/>
                <a:gdLst>
                  <a:gd name="connsiteX0" fmla="*/ 87242 w 1160533"/>
                  <a:gd name="connsiteY0" fmla="*/ 0 h 1065532"/>
                  <a:gd name="connsiteX1" fmla="*/ 1160533 w 1160533"/>
                  <a:gd name="connsiteY1" fmla="*/ 840183 h 1065532"/>
                  <a:gd name="connsiteX2" fmla="*/ 1091029 w 1160533"/>
                  <a:gd name="connsiteY2" fmla="*/ 912544 h 1065532"/>
                  <a:gd name="connsiteX3" fmla="*/ 1006738 w 1160533"/>
                  <a:gd name="connsiteY3" fmla="*/ 1015126 h 1065532"/>
                  <a:gd name="connsiteX4" fmla="*/ 971736 w 1160533"/>
                  <a:gd name="connsiteY4" fmla="*/ 1065532 h 1065532"/>
                  <a:gd name="connsiteX5" fmla="*/ 0 w 1160533"/>
                  <a:gd name="connsiteY5" fmla="*/ 304848 h 1065532"/>
                  <a:gd name="connsiteX6" fmla="*/ 43935 w 1160533"/>
                  <a:gd name="connsiteY6" fmla="*/ 137826 h 10655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60533" h="1065532">
                    <a:moveTo>
                      <a:pt x="87242" y="0"/>
                    </a:moveTo>
                    <a:lnTo>
                      <a:pt x="1160533" y="840183"/>
                    </a:lnTo>
                    <a:lnTo>
                      <a:pt x="1091029" y="912544"/>
                    </a:lnTo>
                    <a:cubicBezTo>
                      <a:pt x="1062188" y="944935"/>
                      <a:pt x="1034032" y="979085"/>
                      <a:pt x="1006738" y="1015126"/>
                    </a:cubicBezTo>
                    <a:lnTo>
                      <a:pt x="971736" y="1065532"/>
                    </a:lnTo>
                    <a:lnTo>
                      <a:pt x="0" y="304848"/>
                    </a:lnTo>
                    <a:lnTo>
                      <a:pt x="43935" y="137826"/>
                    </a:lnTo>
                    <a:close/>
                  </a:path>
                </a:pathLst>
              </a:custGeom>
              <a:solidFill>
                <a:schemeClr val="bg1"/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737" name="フリーフォーム: 図形 736">
                <a:extLst>
                  <a:ext uri="{FF2B5EF4-FFF2-40B4-BE49-F238E27FC236}">
                    <a16:creationId xmlns:a16="http://schemas.microsoft.com/office/drawing/2014/main" id="{EC8002CA-59B5-4E8B-82AA-52CDFE13A3FD}"/>
                  </a:ext>
                </a:extLst>
              </p:cNvPr>
              <p:cNvSpPr/>
              <p:nvPr/>
            </p:nvSpPr>
            <p:spPr>
              <a:xfrm rot="2194952">
                <a:off x="4652842" y="4575641"/>
                <a:ext cx="1199880" cy="116114"/>
              </a:xfrm>
              <a:custGeom>
                <a:avLst/>
                <a:gdLst>
                  <a:gd name="connsiteX0" fmla="*/ 0 w 1199880"/>
                  <a:gd name="connsiteY0" fmla="*/ 0 h 116114"/>
                  <a:gd name="connsiteX1" fmla="*/ 1186533 w 1199880"/>
                  <a:gd name="connsiteY1" fmla="*/ 0 h 116114"/>
                  <a:gd name="connsiteX2" fmla="*/ 1199880 w 1199880"/>
                  <a:gd name="connsiteY2" fmla="*/ 116114 h 116114"/>
                  <a:gd name="connsiteX3" fmla="*/ 54641 w 1199880"/>
                  <a:gd name="connsiteY3" fmla="*/ 116114 h 116114"/>
                  <a:gd name="connsiteX4" fmla="*/ 35376 w 1199880"/>
                  <a:gd name="connsiteY4" fmla="*/ 77976 h 1161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99880" h="116114">
                    <a:moveTo>
                      <a:pt x="0" y="0"/>
                    </a:moveTo>
                    <a:lnTo>
                      <a:pt x="1186533" y="0"/>
                    </a:lnTo>
                    <a:lnTo>
                      <a:pt x="1199880" y="116114"/>
                    </a:lnTo>
                    <a:lnTo>
                      <a:pt x="54641" y="116114"/>
                    </a:lnTo>
                    <a:lnTo>
                      <a:pt x="35376" y="77976"/>
                    </a:lnTo>
                    <a:close/>
                  </a:path>
                </a:pathLst>
              </a:custGeom>
              <a:solidFill>
                <a:schemeClr val="bg1"/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731" name="正方形/長方形 730">
              <a:extLst>
                <a:ext uri="{FF2B5EF4-FFF2-40B4-BE49-F238E27FC236}">
                  <a16:creationId xmlns:a16="http://schemas.microsoft.com/office/drawing/2014/main" id="{6A225A4F-85E1-4862-AF04-A685656A62C6}"/>
                </a:ext>
              </a:extLst>
            </p:cNvPr>
            <p:cNvSpPr/>
            <p:nvPr/>
          </p:nvSpPr>
          <p:spPr>
            <a:xfrm>
              <a:off x="6194713" y="1763456"/>
              <a:ext cx="123587" cy="1585814"/>
            </a:xfrm>
            <a:prstGeom prst="rect">
              <a:avLst/>
            </a:prstGeom>
            <a:solidFill>
              <a:srgbClr val="404040"/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2" name="楕円 28">
              <a:extLst>
                <a:ext uri="{FF2B5EF4-FFF2-40B4-BE49-F238E27FC236}">
                  <a16:creationId xmlns:a16="http://schemas.microsoft.com/office/drawing/2014/main" id="{90982F51-E063-454C-ABF8-B42E67F4D0E0}"/>
                </a:ext>
              </a:extLst>
            </p:cNvPr>
            <p:cNvSpPr/>
            <p:nvPr/>
          </p:nvSpPr>
          <p:spPr>
            <a:xfrm rot="285505">
              <a:off x="5692752" y="2845797"/>
              <a:ext cx="2089950" cy="1578437"/>
            </a:xfrm>
            <a:custGeom>
              <a:avLst/>
              <a:gdLst>
                <a:gd name="connsiteX0" fmla="*/ 0 w 3499689"/>
                <a:gd name="connsiteY0" fmla="*/ 179735 h 359470"/>
                <a:gd name="connsiteX1" fmla="*/ 1749845 w 3499689"/>
                <a:gd name="connsiteY1" fmla="*/ 0 h 359470"/>
                <a:gd name="connsiteX2" fmla="*/ 3499690 w 3499689"/>
                <a:gd name="connsiteY2" fmla="*/ 179735 h 359470"/>
                <a:gd name="connsiteX3" fmla="*/ 1749845 w 3499689"/>
                <a:gd name="connsiteY3" fmla="*/ 359470 h 359470"/>
                <a:gd name="connsiteX4" fmla="*/ 0 w 3499689"/>
                <a:gd name="connsiteY4" fmla="*/ 179735 h 359470"/>
                <a:gd name="connsiteX0" fmla="*/ 0 w 2919119"/>
                <a:gd name="connsiteY0" fmla="*/ 180155 h 360656"/>
                <a:gd name="connsiteX1" fmla="*/ 1749845 w 2919119"/>
                <a:gd name="connsiteY1" fmla="*/ 420 h 360656"/>
                <a:gd name="connsiteX2" fmla="*/ 2919119 w 2919119"/>
                <a:gd name="connsiteY2" fmla="*/ 223698 h 360656"/>
                <a:gd name="connsiteX3" fmla="*/ 1749845 w 2919119"/>
                <a:gd name="connsiteY3" fmla="*/ 359890 h 360656"/>
                <a:gd name="connsiteX4" fmla="*/ 0 w 2919119"/>
                <a:gd name="connsiteY4" fmla="*/ 180155 h 360656"/>
                <a:gd name="connsiteX0" fmla="*/ 0 w 2919119"/>
                <a:gd name="connsiteY0" fmla="*/ 180155 h 431266"/>
                <a:gd name="connsiteX1" fmla="*/ 1749845 w 2919119"/>
                <a:gd name="connsiteY1" fmla="*/ 420 h 431266"/>
                <a:gd name="connsiteX2" fmla="*/ 2919119 w 2919119"/>
                <a:gd name="connsiteY2" fmla="*/ 223698 h 431266"/>
                <a:gd name="connsiteX3" fmla="*/ 1749845 w 2919119"/>
                <a:gd name="connsiteY3" fmla="*/ 359890 h 431266"/>
                <a:gd name="connsiteX4" fmla="*/ 0 w 2919119"/>
                <a:gd name="connsiteY4" fmla="*/ 180155 h 431266"/>
                <a:gd name="connsiteX0" fmla="*/ 0 w 2919119"/>
                <a:gd name="connsiteY0" fmla="*/ 193476 h 444587"/>
                <a:gd name="connsiteX1" fmla="*/ 1749845 w 2919119"/>
                <a:gd name="connsiteY1" fmla="*/ 13741 h 444587"/>
                <a:gd name="connsiteX2" fmla="*/ 2919119 w 2919119"/>
                <a:gd name="connsiteY2" fmla="*/ 237019 h 444587"/>
                <a:gd name="connsiteX3" fmla="*/ 1749845 w 2919119"/>
                <a:gd name="connsiteY3" fmla="*/ 373211 h 444587"/>
                <a:gd name="connsiteX4" fmla="*/ 0 w 2919119"/>
                <a:gd name="connsiteY4" fmla="*/ 193476 h 444587"/>
                <a:gd name="connsiteX0" fmla="*/ 0 w 2382090"/>
                <a:gd name="connsiteY0" fmla="*/ 1128098 h 1138327"/>
                <a:gd name="connsiteX1" fmla="*/ 1212816 w 2382090"/>
                <a:gd name="connsiteY1" fmla="*/ 77506 h 1138327"/>
                <a:gd name="connsiteX2" fmla="*/ 2382090 w 2382090"/>
                <a:gd name="connsiteY2" fmla="*/ 300784 h 1138327"/>
                <a:gd name="connsiteX3" fmla="*/ 1212816 w 2382090"/>
                <a:gd name="connsiteY3" fmla="*/ 436976 h 1138327"/>
                <a:gd name="connsiteX4" fmla="*/ 0 w 2382090"/>
                <a:gd name="connsiteY4" fmla="*/ 1128098 h 1138327"/>
                <a:gd name="connsiteX0" fmla="*/ 23359 w 2405449"/>
                <a:gd name="connsiteY0" fmla="*/ 1128098 h 1165922"/>
                <a:gd name="connsiteX1" fmla="*/ 1236175 w 2405449"/>
                <a:gd name="connsiteY1" fmla="*/ 77506 h 1165922"/>
                <a:gd name="connsiteX2" fmla="*/ 2405449 w 2405449"/>
                <a:gd name="connsiteY2" fmla="*/ 300784 h 1165922"/>
                <a:gd name="connsiteX3" fmla="*/ 1236175 w 2405449"/>
                <a:gd name="connsiteY3" fmla="*/ 436976 h 1165922"/>
                <a:gd name="connsiteX4" fmla="*/ 23359 w 2405449"/>
                <a:gd name="connsiteY4" fmla="*/ 1128098 h 1165922"/>
                <a:gd name="connsiteX0" fmla="*/ 55912 w 2438002"/>
                <a:gd name="connsiteY0" fmla="*/ 1128098 h 1128990"/>
                <a:gd name="connsiteX1" fmla="*/ 1268728 w 2438002"/>
                <a:gd name="connsiteY1" fmla="*/ 77506 h 1128990"/>
                <a:gd name="connsiteX2" fmla="*/ 2438002 w 2438002"/>
                <a:gd name="connsiteY2" fmla="*/ 300784 h 1128990"/>
                <a:gd name="connsiteX3" fmla="*/ 1268728 w 2438002"/>
                <a:gd name="connsiteY3" fmla="*/ 436976 h 1128990"/>
                <a:gd name="connsiteX4" fmla="*/ 55912 w 2438002"/>
                <a:gd name="connsiteY4" fmla="*/ 1128098 h 1128990"/>
                <a:gd name="connsiteX0" fmla="*/ 9937 w 2392027"/>
                <a:gd name="connsiteY0" fmla="*/ 1128098 h 1263933"/>
                <a:gd name="connsiteX1" fmla="*/ 1222753 w 2392027"/>
                <a:gd name="connsiteY1" fmla="*/ 77506 h 1263933"/>
                <a:gd name="connsiteX2" fmla="*/ 2392027 w 2392027"/>
                <a:gd name="connsiteY2" fmla="*/ 300784 h 1263933"/>
                <a:gd name="connsiteX3" fmla="*/ 1222753 w 2392027"/>
                <a:gd name="connsiteY3" fmla="*/ 436976 h 1263933"/>
                <a:gd name="connsiteX4" fmla="*/ 9937 w 2392027"/>
                <a:gd name="connsiteY4" fmla="*/ 1128098 h 1263933"/>
                <a:gd name="connsiteX0" fmla="*/ 10017 w 2442907"/>
                <a:gd name="connsiteY0" fmla="*/ 1094598 h 1228774"/>
                <a:gd name="connsiteX1" fmla="*/ 1222833 w 2442907"/>
                <a:gd name="connsiteY1" fmla="*/ 44006 h 1228774"/>
                <a:gd name="connsiteX2" fmla="*/ 2442907 w 2442907"/>
                <a:gd name="connsiteY2" fmla="*/ 381584 h 1228774"/>
                <a:gd name="connsiteX3" fmla="*/ 1222833 w 2442907"/>
                <a:gd name="connsiteY3" fmla="*/ 403476 h 1228774"/>
                <a:gd name="connsiteX4" fmla="*/ 10017 w 2442907"/>
                <a:gd name="connsiteY4" fmla="*/ 1094598 h 1228774"/>
                <a:gd name="connsiteX0" fmla="*/ 10017 w 2442907"/>
                <a:gd name="connsiteY0" fmla="*/ 1094598 h 1228774"/>
                <a:gd name="connsiteX1" fmla="*/ 1222833 w 2442907"/>
                <a:gd name="connsiteY1" fmla="*/ 44006 h 1228774"/>
                <a:gd name="connsiteX2" fmla="*/ 2442907 w 2442907"/>
                <a:gd name="connsiteY2" fmla="*/ 381584 h 1228774"/>
                <a:gd name="connsiteX3" fmla="*/ 1222833 w 2442907"/>
                <a:gd name="connsiteY3" fmla="*/ 403476 h 1228774"/>
                <a:gd name="connsiteX4" fmla="*/ 10017 w 2442907"/>
                <a:gd name="connsiteY4" fmla="*/ 1094598 h 1228774"/>
                <a:gd name="connsiteX0" fmla="*/ 10017 w 2442907"/>
                <a:gd name="connsiteY0" fmla="*/ 1194317 h 1328493"/>
                <a:gd name="connsiteX1" fmla="*/ 1222833 w 2442907"/>
                <a:gd name="connsiteY1" fmla="*/ 143725 h 1328493"/>
                <a:gd name="connsiteX2" fmla="*/ 2442907 w 2442907"/>
                <a:gd name="connsiteY2" fmla="*/ 481303 h 1328493"/>
                <a:gd name="connsiteX3" fmla="*/ 1222833 w 2442907"/>
                <a:gd name="connsiteY3" fmla="*/ 503195 h 1328493"/>
                <a:gd name="connsiteX4" fmla="*/ 10017 w 2442907"/>
                <a:gd name="connsiteY4" fmla="*/ 1194317 h 1328493"/>
                <a:gd name="connsiteX0" fmla="*/ 10017 w 2451159"/>
                <a:gd name="connsiteY0" fmla="*/ 1302826 h 1437002"/>
                <a:gd name="connsiteX1" fmla="*/ 1222833 w 2451159"/>
                <a:gd name="connsiteY1" fmla="*/ 252234 h 1437002"/>
                <a:gd name="connsiteX2" fmla="*/ 1714107 w 2451159"/>
                <a:gd name="connsiteY2" fmla="*/ 17836 h 1437002"/>
                <a:gd name="connsiteX3" fmla="*/ 2442907 w 2451159"/>
                <a:gd name="connsiteY3" fmla="*/ 589812 h 1437002"/>
                <a:gd name="connsiteX4" fmla="*/ 1222833 w 2451159"/>
                <a:gd name="connsiteY4" fmla="*/ 611704 h 1437002"/>
                <a:gd name="connsiteX5" fmla="*/ 10017 w 2451159"/>
                <a:gd name="connsiteY5" fmla="*/ 1302826 h 1437002"/>
                <a:gd name="connsiteX0" fmla="*/ 10017 w 2451159"/>
                <a:gd name="connsiteY0" fmla="*/ 1284990 h 1419166"/>
                <a:gd name="connsiteX1" fmla="*/ 1222833 w 2451159"/>
                <a:gd name="connsiteY1" fmla="*/ 234398 h 1419166"/>
                <a:gd name="connsiteX2" fmla="*/ 1714107 w 2451159"/>
                <a:gd name="connsiteY2" fmla="*/ 0 h 1419166"/>
                <a:gd name="connsiteX3" fmla="*/ 2442907 w 2451159"/>
                <a:gd name="connsiteY3" fmla="*/ 571976 h 1419166"/>
                <a:gd name="connsiteX4" fmla="*/ 1222833 w 2451159"/>
                <a:gd name="connsiteY4" fmla="*/ 593868 h 1419166"/>
                <a:gd name="connsiteX5" fmla="*/ 10017 w 2451159"/>
                <a:gd name="connsiteY5" fmla="*/ 1284990 h 1419166"/>
                <a:gd name="connsiteX0" fmla="*/ 10017 w 2451011"/>
                <a:gd name="connsiteY0" fmla="*/ 1284990 h 1419166"/>
                <a:gd name="connsiteX1" fmla="*/ 1222833 w 2451011"/>
                <a:gd name="connsiteY1" fmla="*/ 234398 h 1419166"/>
                <a:gd name="connsiteX2" fmla="*/ 1714107 w 2451011"/>
                <a:gd name="connsiteY2" fmla="*/ 0 h 1419166"/>
                <a:gd name="connsiteX3" fmla="*/ 2442907 w 2451011"/>
                <a:gd name="connsiteY3" fmla="*/ 571976 h 1419166"/>
                <a:gd name="connsiteX4" fmla="*/ 1222833 w 2451011"/>
                <a:gd name="connsiteY4" fmla="*/ 593868 h 1419166"/>
                <a:gd name="connsiteX5" fmla="*/ 10017 w 2451011"/>
                <a:gd name="connsiteY5" fmla="*/ 1284990 h 1419166"/>
                <a:gd name="connsiteX0" fmla="*/ 10017 w 2451011"/>
                <a:gd name="connsiteY0" fmla="*/ 1284990 h 1419166"/>
                <a:gd name="connsiteX1" fmla="*/ 1222833 w 2451011"/>
                <a:gd name="connsiteY1" fmla="*/ 234398 h 1419166"/>
                <a:gd name="connsiteX2" fmla="*/ 1714107 w 2451011"/>
                <a:gd name="connsiteY2" fmla="*/ 0 h 1419166"/>
                <a:gd name="connsiteX3" fmla="*/ 2442907 w 2451011"/>
                <a:gd name="connsiteY3" fmla="*/ 571976 h 1419166"/>
                <a:gd name="connsiteX4" fmla="*/ 1222833 w 2451011"/>
                <a:gd name="connsiteY4" fmla="*/ 593868 h 1419166"/>
                <a:gd name="connsiteX5" fmla="*/ 10017 w 2451011"/>
                <a:gd name="connsiteY5" fmla="*/ 1284990 h 1419166"/>
                <a:gd name="connsiteX0" fmla="*/ 10017 w 2450723"/>
                <a:gd name="connsiteY0" fmla="*/ 1132590 h 1266766"/>
                <a:gd name="connsiteX1" fmla="*/ 1222833 w 2450723"/>
                <a:gd name="connsiteY1" fmla="*/ 81998 h 1266766"/>
                <a:gd name="connsiteX2" fmla="*/ 1688707 w 2450723"/>
                <a:gd name="connsiteY2" fmla="*/ 0 h 1266766"/>
                <a:gd name="connsiteX3" fmla="*/ 2442907 w 2450723"/>
                <a:gd name="connsiteY3" fmla="*/ 419576 h 1266766"/>
                <a:gd name="connsiteX4" fmla="*/ 1222833 w 2450723"/>
                <a:gd name="connsiteY4" fmla="*/ 441468 h 1266766"/>
                <a:gd name="connsiteX5" fmla="*/ 10017 w 2450723"/>
                <a:gd name="connsiteY5" fmla="*/ 1132590 h 1266766"/>
                <a:gd name="connsiteX0" fmla="*/ 9996 w 2450702"/>
                <a:gd name="connsiteY0" fmla="*/ 1132590 h 1132652"/>
                <a:gd name="connsiteX1" fmla="*/ 702112 w 2450702"/>
                <a:gd name="connsiteY1" fmla="*/ 399498 h 1132652"/>
                <a:gd name="connsiteX2" fmla="*/ 1688686 w 2450702"/>
                <a:gd name="connsiteY2" fmla="*/ 0 h 1132652"/>
                <a:gd name="connsiteX3" fmla="*/ 2442886 w 2450702"/>
                <a:gd name="connsiteY3" fmla="*/ 419576 h 1132652"/>
                <a:gd name="connsiteX4" fmla="*/ 1222812 w 2450702"/>
                <a:gd name="connsiteY4" fmla="*/ 441468 h 1132652"/>
                <a:gd name="connsiteX5" fmla="*/ 9996 w 2450702"/>
                <a:gd name="connsiteY5" fmla="*/ 1132590 h 1132652"/>
                <a:gd name="connsiteX0" fmla="*/ 0 w 2440706"/>
                <a:gd name="connsiteY0" fmla="*/ 1132590 h 1132652"/>
                <a:gd name="connsiteX1" fmla="*/ 1678690 w 2440706"/>
                <a:gd name="connsiteY1" fmla="*/ 0 h 1132652"/>
                <a:gd name="connsiteX2" fmla="*/ 2432890 w 2440706"/>
                <a:gd name="connsiteY2" fmla="*/ 419576 h 1132652"/>
                <a:gd name="connsiteX3" fmla="*/ 1212816 w 2440706"/>
                <a:gd name="connsiteY3" fmla="*/ 441468 h 1132652"/>
                <a:gd name="connsiteX4" fmla="*/ 0 w 2440706"/>
                <a:gd name="connsiteY4" fmla="*/ 1132590 h 1132652"/>
                <a:gd name="connsiteX0" fmla="*/ 0 w 2288306"/>
                <a:gd name="connsiteY0" fmla="*/ 1272290 h 1272342"/>
                <a:gd name="connsiteX1" fmla="*/ 1526290 w 2288306"/>
                <a:gd name="connsiteY1" fmla="*/ 0 h 1272342"/>
                <a:gd name="connsiteX2" fmla="*/ 2280490 w 2288306"/>
                <a:gd name="connsiteY2" fmla="*/ 419576 h 1272342"/>
                <a:gd name="connsiteX3" fmla="*/ 1060416 w 2288306"/>
                <a:gd name="connsiteY3" fmla="*/ 441468 h 1272342"/>
                <a:gd name="connsiteX4" fmla="*/ 0 w 2288306"/>
                <a:gd name="connsiteY4" fmla="*/ 1272290 h 1272342"/>
                <a:gd name="connsiteX0" fmla="*/ 1836 w 2290142"/>
                <a:gd name="connsiteY0" fmla="*/ 1272290 h 1278381"/>
                <a:gd name="connsiteX1" fmla="*/ 1528126 w 2290142"/>
                <a:gd name="connsiteY1" fmla="*/ 0 h 1278381"/>
                <a:gd name="connsiteX2" fmla="*/ 2282326 w 2290142"/>
                <a:gd name="connsiteY2" fmla="*/ 419576 h 1278381"/>
                <a:gd name="connsiteX3" fmla="*/ 1240052 w 2290142"/>
                <a:gd name="connsiteY3" fmla="*/ 479568 h 1278381"/>
                <a:gd name="connsiteX4" fmla="*/ 1836 w 2290142"/>
                <a:gd name="connsiteY4" fmla="*/ 1272290 h 1278381"/>
                <a:gd name="connsiteX0" fmla="*/ 1053 w 2289359"/>
                <a:gd name="connsiteY0" fmla="*/ 1272290 h 1304333"/>
                <a:gd name="connsiteX1" fmla="*/ 1527343 w 2289359"/>
                <a:gd name="connsiteY1" fmla="*/ 0 h 1304333"/>
                <a:gd name="connsiteX2" fmla="*/ 2281543 w 2289359"/>
                <a:gd name="connsiteY2" fmla="*/ 419576 h 1304333"/>
                <a:gd name="connsiteX3" fmla="*/ 1239269 w 2289359"/>
                <a:gd name="connsiteY3" fmla="*/ 479568 h 1304333"/>
                <a:gd name="connsiteX4" fmla="*/ 1053 w 2289359"/>
                <a:gd name="connsiteY4" fmla="*/ 1272290 h 1304333"/>
                <a:gd name="connsiteX0" fmla="*/ 1053 w 2289359"/>
                <a:gd name="connsiteY0" fmla="*/ 1272290 h 1304333"/>
                <a:gd name="connsiteX1" fmla="*/ 1527343 w 2289359"/>
                <a:gd name="connsiteY1" fmla="*/ 0 h 1304333"/>
                <a:gd name="connsiteX2" fmla="*/ 2281543 w 2289359"/>
                <a:gd name="connsiteY2" fmla="*/ 419576 h 1304333"/>
                <a:gd name="connsiteX3" fmla="*/ 1239269 w 2289359"/>
                <a:gd name="connsiteY3" fmla="*/ 479568 h 1304333"/>
                <a:gd name="connsiteX4" fmla="*/ 1053 w 2289359"/>
                <a:gd name="connsiteY4" fmla="*/ 1272290 h 1304333"/>
                <a:gd name="connsiteX0" fmla="*/ 22275 w 2310581"/>
                <a:gd name="connsiteY0" fmla="*/ 1272290 h 1272596"/>
                <a:gd name="connsiteX1" fmla="*/ 1548565 w 2310581"/>
                <a:gd name="connsiteY1" fmla="*/ 0 h 1272596"/>
                <a:gd name="connsiteX2" fmla="*/ 2302765 w 2310581"/>
                <a:gd name="connsiteY2" fmla="*/ 419576 h 1272596"/>
                <a:gd name="connsiteX3" fmla="*/ 1260491 w 2310581"/>
                <a:gd name="connsiteY3" fmla="*/ 479568 h 1272596"/>
                <a:gd name="connsiteX4" fmla="*/ 22275 w 2310581"/>
                <a:gd name="connsiteY4" fmla="*/ 1272290 h 1272596"/>
                <a:gd name="connsiteX0" fmla="*/ 22275 w 2310581"/>
                <a:gd name="connsiteY0" fmla="*/ 1272290 h 1272596"/>
                <a:gd name="connsiteX1" fmla="*/ 1548565 w 2310581"/>
                <a:gd name="connsiteY1" fmla="*/ 0 h 1272596"/>
                <a:gd name="connsiteX2" fmla="*/ 2302765 w 2310581"/>
                <a:gd name="connsiteY2" fmla="*/ 419576 h 1272596"/>
                <a:gd name="connsiteX3" fmla="*/ 1260491 w 2310581"/>
                <a:gd name="connsiteY3" fmla="*/ 479568 h 1272596"/>
                <a:gd name="connsiteX4" fmla="*/ 22275 w 2310581"/>
                <a:gd name="connsiteY4" fmla="*/ 1272290 h 1272596"/>
                <a:gd name="connsiteX0" fmla="*/ 29 w 2288335"/>
                <a:gd name="connsiteY0" fmla="*/ 1272290 h 1272290"/>
                <a:gd name="connsiteX1" fmla="*/ 1526319 w 2288335"/>
                <a:gd name="connsiteY1" fmla="*/ 0 h 1272290"/>
                <a:gd name="connsiteX2" fmla="*/ 2280519 w 2288335"/>
                <a:gd name="connsiteY2" fmla="*/ 419576 h 1272290"/>
                <a:gd name="connsiteX3" fmla="*/ 1238245 w 2288335"/>
                <a:gd name="connsiteY3" fmla="*/ 479568 h 1272290"/>
                <a:gd name="connsiteX4" fmla="*/ 29 w 2288335"/>
                <a:gd name="connsiteY4" fmla="*/ 1272290 h 1272290"/>
                <a:gd name="connsiteX0" fmla="*/ 29 w 2288335"/>
                <a:gd name="connsiteY0" fmla="*/ 1272290 h 1272290"/>
                <a:gd name="connsiteX1" fmla="*/ 1526319 w 2288335"/>
                <a:gd name="connsiteY1" fmla="*/ 0 h 1272290"/>
                <a:gd name="connsiteX2" fmla="*/ 2280519 w 2288335"/>
                <a:gd name="connsiteY2" fmla="*/ 419576 h 1272290"/>
                <a:gd name="connsiteX3" fmla="*/ 1238245 w 2288335"/>
                <a:gd name="connsiteY3" fmla="*/ 479568 h 1272290"/>
                <a:gd name="connsiteX4" fmla="*/ 29 w 2288335"/>
                <a:gd name="connsiteY4" fmla="*/ 1272290 h 1272290"/>
                <a:gd name="connsiteX0" fmla="*/ 46570 w 2334876"/>
                <a:gd name="connsiteY0" fmla="*/ 1272290 h 1320998"/>
                <a:gd name="connsiteX1" fmla="*/ 1572860 w 2334876"/>
                <a:gd name="connsiteY1" fmla="*/ 0 h 1320998"/>
                <a:gd name="connsiteX2" fmla="*/ 2327060 w 2334876"/>
                <a:gd name="connsiteY2" fmla="*/ 419576 h 1320998"/>
                <a:gd name="connsiteX3" fmla="*/ 1284786 w 2334876"/>
                <a:gd name="connsiteY3" fmla="*/ 479568 h 1320998"/>
                <a:gd name="connsiteX4" fmla="*/ 472809 w 2334876"/>
                <a:gd name="connsiteY4" fmla="*/ 1001846 h 1320998"/>
                <a:gd name="connsiteX5" fmla="*/ 46570 w 2334876"/>
                <a:gd name="connsiteY5" fmla="*/ 1272290 h 1320998"/>
                <a:gd name="connsiteX0" fmla="*/ 60814 w 2216250"/>
                <a:gd name="connsiteY0" fmla="*/ 1490620 h 1523148"/>
                <a:gd name="connsiteX1" fmla="*/ 1454234 w 2216250"/>
                <a:gd name="connsiteY1" fmla="*/ 0 h 1523148"/>
                <a:gd name="connsiteX2" fmla="*/ 2208434 w 2216250"/>
                <a:gd name="connsiteY2" fmla="*/ 419576 h 1523148"/>
                <a:gd name="connsiteX3" fmla="*/ 1166160 w 2216250"/>
                <a:gd name="connsiteY3" fmla="*/ 479568 h 1523148"/>
                <a:gd name="connsiteX4" fmla="*/ 354183 w 2216250"/>
                <a:gd name="connsiteY4" fmla="*/ 1001846 h 1523148"/>
                <a:gd name="connsiteX5" fmla="*/ 60814 w 2216250"/>
                <a:gd name="connsiteY5" fmla="*/ 1490620 h 1523148"/>
                <a:gd name="connsiteX0" fmla="*/ 60814 w 2216250"/>
                <a:gd name="connsiteY0" fmla="*/ 1490620 h 1523148"/>
                <a:gd name="connsiteX1" fmla="*/ 325737 w 2216250"/>
                <a:gd name="connsiteY1" fmla="*/ 660127 h 1523148"/>
                <a:gd name="connsiteX2" fmla="*/ 1454234 w 2216250"/>
                <a:gd name="connsiteY2" fmla="*/ 0 h 1523148"/>
                <a:gd name="connsiteX3" fmla="*/ 2208434 w 2216250"/>
                <a:gd name="connsiteY3" fmla="*/ 419576 h 1523148"/>
                <a:gd name="connsiteX4" fmla="*/ 1166160 w 2216250"/>
                <a:gd name="connsiteY4" fmla="*/ 479568 h 1523148"/>
                <a:gd name="connsiteX5" fmla="*/ 354183 w 2216250"/>
                <a:gd name="connsiteY5" fmla="*/ 1001846 h 1523148"/>
                <a:gd name="connsiteX6" fmla="*/ 60814 w 2216250"/>
                <a:gd name="connsiteY6" fmla="*/ 1490620 h 1523148"/>
                <a:gd name="connsiteX0" fmla="*/ 55976 w 2211412"/>
                <a:gd name="connsiteY0" fmla="*/ 1490620 h 1522991"/>
                <a:gd name="connsiteX1" fmla="*/ 320899 w 2211412"/>
                <a:gd name="connsiteY1" fmla="*/ 660127 h 1522991"/>
                <a:gd name="connsiteX2" fmla="*/ 1449396 w 2211412"/>
                <a:gd name="connsiteY2" fmla="*/ 0 h 1522991"/>
                <a:gd name="connsiteX3" fmla="*/ 2203596 w 2211412"/>
                <a:gd name="connsiteY3" fmla="*/ 419576 h 1522991"/>
                <a:gd name="connsiteX4" fmla="*/ 1161322 w 2211412"/>
                <a:gd name="connsiteY4" fmla="*/ 479568 h 1522991"/>
                <a:gd name="connsiteX5" fmla="*/ 387314 w 2211412"/>
                <a:gd name="connsiteY5" fmla="*/ 998686 h 1522991"/>
                <a:gd name="connsiteX6" fmla="*/ 55976 w 2211412"/>
                <a:gd name="connsiteY6" fmla="*/ 1490620 h 1522991"/>
                <a:gd name="connsiteX0" fmla="*/ 60960 w 2177374"/>
                <a:gd name="connsiteY0" fmla="*/ 1500116 h 1532024"/>
                <a:gd name="connsiteX1" fmla="*/ 286861 w 2177374"/>
                <a:gd name="connsiteY1" fmla="*/ 660127 h 1532024"/>
                <a:gd name="connsiteX2" fmla="*/ 1415358 w 2177374"/>
                <a:gd name="connsiteY2" fmla="*/ 0 h 1532024"/>
                <a:gd name="connsiteX3" fmla="*/ 2169558 w 2177374"/>
                <a:gd name="connsiteY3" fmla="*/ 419576 h 1532024"/>
                <a:gd name="connsiteX4" fmla="*/ 1127284 w 2177374"/>
                <a:gd name="connsiteY4" fmla="*/ 479568 h 1532024"/>
                <a:gd name="connsiteX5" fmla="*/ 353276 w 2177374"/>
                <a:gd name="connsiteY5" fmla="*/ 998686 h 1532024"/>
                <a:gd name="connsiteX6" fmla="*/ 60960 w 2177374"/>
                <a:gd name="connsiteY6" fmla="*/ 1500116 h 1532024"/>
                <a:gd name="connsiteX0" fmla="*/ 56603 w 2206771"/>
                <a:gd name="connsiteY0" fmla="*/ 1553901 h 1583416"/>
                <a:gd name="connsiteX1" fmla="*/ 316258 w 2206771"/>
                <a:gd name="connsiteY1" fmla="*/ 660127 h 1583416"/>
                <a:gd name="connsiteX2" fmla="*/ 1444755 w 2206771"/>
                <a:gd name="connsiteY2" fmla="*/ 0 h 1583416"/>
                <a:gd name="connsiteX3" fmla="*/ 2198955 w 2206771"/>
                <a:gd name="connsiteY3" fmla="*/ 419576 h 1583416"/>
                <a:gd name="connsiteX4" fmla="*/ 1156681 w 2206771"/>
                <a:gd name="connsiteY4" fmla="*/ 479568 h 1583416"/>
                <a:gd name="connsiteX5" fmla="*/ 382673 w 2206771"/>
                <a:gd name="connsiteY5" fmla="*/ 998686 h 1583416"/>
                <a:gd name="connsiteX6" fmla="*/ 56603 w 2206771"/>
                <a:gd name="connsiteY6" fmla="*/ 1553901 h 1583416"/>
                <a:gd name="connsiteX0" fmla="*/ 0 w 2150168"/>
                <a:gd name="connsiteY0" fmla="*/ 1553901 h 1553901"/>
                <a:gd name="connsiteX1" fmla="*/ 259655 w 2150168"/>
                <a:gd name="connsiteY1" fmla="*/ 660127 h 1553901"/>
                <a:gd name="connsiteX2" fmla="*/ 1388152 w 2150168"/>
                <a:gd name="connsiteY2" fmla="*/ 0 h 1553901"/>
                <a:gd name="connsiteX3" fmla="*/ 2142352 w 2150168"/>
                <a:gd name="connsiteY3" fmla="*/ 419576 h 1553901"/>
                <a:gd name="connsiteX4" fmla="*/ 1100078 w 2150168"/>
                <a:gd name="connsiteY4" fmla="*/ 479568 h 1553901"/>
                <a:gd name="connsiteX5" fmla="*/ 326070 w 2150168"/>
                <a:gd name="connsiteY5" fmla="*/ 998686 h 1553901"/>
                <a:gd name="connsiteX6" fmla="*/ 0 w 2150168"/>
                <a:gd name="connsiteY6" fmla="*/ 1553901 h 1553901"/>
                <a:gd name="connsiteX0" fmla="*/ 51185 w 2201353"/>
                <a:gd name="connsiteY0" fmla="*/ 1553901 h 1554874"/>
                <a:gd name="connsiteX1" fmla="*/ 310840 w 2201353"/>
                <a:gd name="connsiteY1" fmla="*/ 660127 h 1554874"/>
                <a:gd name="connsiteX2" fmla="*/ 1439337 w 2201353"/>
                <a:gd name="connsiteY2" fmla="*/ 0 h 1554874"/>
                <a:gd name="connsiteX3" fmla="*/ 2193537 w 2201353"/>
                <a:gd name="connsiteY3" fmla="*/ 419576 h 1554874"/>
                <a:gd name="connsiteX4" fmla="*/ 1151263 w 2201353"/>
                <a:gd name="connsiteY4" fmla="*/ 479568 h 1554874"/>
                <a:gd name="connsiteX5" fmla="*/ 51185 w 2201353"/>
                <a:gd name="connsiteY5" fmla="*/ 1553901 h 1554874"/>
                <a:gd name="connsiteX0" fmla="*/ 51185 w 2201353"/>
                <a:gd name="connsiteY0" fmla="*/ 1553901 h 1554874"/>
                <a:gd name="connsiteX1" fmla="*/ 310840 w 2201353"/>
                <a:gd name="connsiteY1" fmla="*/ 660127 h 1554874"/>
                <a:gd name="connsiteX2" fmla="*/ 1439337 w 2201353"/>
                <a:gd name="connsiteY2" fmla="*/ 0 h 1554874"/>
                <a:gd name="connsiteX3" fmla="*/ 2193537 w 2201353"/>
                <a:gd name="connsiteY3" fmla="*/ 419576 h 1554874"/>
                <a:gd name="connsiteX4" fmla="*/ 1151263 w 2201353"/>
                <a:gd name="connsiteY4" fmla="*/ 479568 h 1554874"/>
                <a:gd name="connsiteX5" fmla="*/ 51185 w 2201353"/>
                <a:gd name="connsiteY5" fmla="*/ 1553901 h 1554874"/>
                <a:gd name="connsiteX0" fmla="*/ 51185 w 2201353"/>
                <a:gd name="connsiteY0" fmla="*/ 1553901 h 1554874"/>
                <a:gd name="connsiteX1" fmla="*/ 310840 w 2201353"/>
                <a:gd name="connsiteY1" fmla="*/ 660127 h 1554874"/>
                <a:gd name="connsiteX2" fmla="*/ 1439337 w 2201353"/>
                <a:gd name="connsiteY2" fmla="*/ 0 h 1554874"/>
                <a:gd name="connsiteX3" fmla="*/ 2193537 w 2201353"/>
                <a:gd name="connsiteY3" fmla="*/ 419576 h 1554874"/>
                <a:gd name="connsiteX4" fmla="*/ 1151263 w 2201353"/>
                <a:gd name="connsiteY4" fmla="*/ 479568 h 1554874"/>
                <a:gd name="connsiteX5" fmla="*/ 51185 w 2201353"/>
                <a:gd name="connsiteY5" fmla="*/ 1553901 h 1554874"/>
                <a:gd name="connsiteX0" fmla="*/ 126376 w 2276544"/>
                <a:gd name="connsiteY0" fmla="*/ 1553901 h 1555587"/>
                <a:gd name="connsiteX1" fmla="*/ 386031 w 2276544"/>
                <a:gd name="connsiteY1" fmla="*/ 660127 h 1555587"/>
                <a:gd name="connsiteX2" fmla="*/ 1514528 w 2276544"/>
                <a:gd name="connsiteY2" fmla="*/ 0 h 1555587"/>
                <a:gd name="connsiteX3" fmla="*/ 2268728 w 2276544"/>
                <a:gd name="connsiteY3" fmla="*/ 419576 h 1555587"/>
                <a:gd name="connsiteX4" fmla="*/ 126376 w 2276544"/>
                <a:gd name="connsiteY4" fmla="*/ 1553901 h 1555587"/>
                <a:gd name="connsiteX0" fmla="*/ 126376 w 2276544"/>
                <a:gd name="connsiteY0" fmla="*/ 1553901 h 1555587"/>
                <a:gd name="connsiteX1" fmla="*/ 386031 w 2276544"/>
                <a:gd name="connsiteY1" fmla="*/ 660127 h 1555587"/>
                <a:gd name="connsiteX2" fmla="*/ 1514528 w 2276544"/>
                <a:gd name="connsiteY2" fmla="*/ 0 h 1555587"/>
                <a:gd name="connsiteX3" fmla="*/ 2268728 w 2276544"/>
                <a:gd name="connsiteY3" fmla="*/ 419576 h 1555587"/>
                <a:gd name="connsiteX4" fmla="*/ 126376 w 2276544"/>
                <a:gd name="connsiteY4" fmla="*/ 1553901 h 1555587"/>
                <a:gd name="connsiteX0" fmla="*/ 126376 w 2276544"/>
                <a:gd name="connsiteY0" fmla="*/ 1553901 h 1555587"/>
                <a:gd name="connsiteX1" fmla="*/ 386031 w 2276544"/>
                <a:gd name="connsiteY1" fmla="*/ 660127 h 1555587"/>
                <a:gd name="connsiteX2" fmla="*/ 1514528 w 2276544"/>
                <a:gd name="connsiteY2" fmla="*/ 0 h 1555587"/>
                <a:gd name="connsiteX3" fmla="*/ 2268728 w 2276544"/>
                <a:gd name="connsiteY3" fmla="*/ 419576 h 1555587"/>
                <a:gd name="connsiteX4" fmla="*/ 126376 w 2276544"/>
                <a:gd name="connsiteY4" fmla="*/ 1553901 h 1555587"/>
                <a:gd name="connsiteX0" fmla="*/ 126376 w 2276544"/>
                <a:gd name="connsiteY0" fmla="*/ 1553901 h 1555587"/>
                <a:gd name="connsiteX1" fmla="*/ 386031 w 2276544"/>
                <a:gd name="connsiteY1" fmla="*/ 660127 h 1555587"/>
                <a:gd name="connsiteX2" fmla="*/ 1514528 w 2276544"/>
                <a:gd name="connsiteY2" fmla="*/ 0 h 1555587"/>
                <a:gd name="connsiteX3" fmla="*/ 2268728 w 2276544"/>
                <a:gd name="connsiteY3" fmla="*/ 419576 h 1555587"/>
                <a:gd name="connsiteX4" fmla="*/ 126376 w 2276544"/>
                <a:gd name="connsiteY4" fmla="*/ 1553901 h 1555587"/>
                <a:gd name="connsiteX0" fmla="*/ 0 w 2150168"/>
                <a:gd name="connsiteY0" fmla="*/ 1553901 h 1553901"/>
                <a:gd name="connsiteX1" fmla="*/ 259655 w 2150168"/>
                <a:gd name="connsiteY1" fmla="*/ 660127 h 1553901"/>
                <a:gd name="connsiteX2" fmla="*/ 1388152 w 2150168"/>
                <a:gd name="connsiteY2" fmla="*/ 0 h 1553901"/>
                <a:gd name="connsiteX3" fmla="*/ 2142352 w 2150168"/>
                <a:gd name="connsiteY3" fmla="*/ 419576 h 1553901"/>
                <a:gd name="connsiteX4" fmla="*/ 0 w 2150168"/>
                <a:gd name="connsiteY4" fmla="*/ 1553901 h 1553901"/>
                <a:gd name="connsiteX0" fmla="*/ 9501 w 2159669"/>
                <a:gd name="connsiteY0" fmla="*/ 1553901 h 1553901"/>
                <a:gd name="connsiteX1" fmla="*/ 1397653 w 2159669"/>
                <a:gd name="connsiteY1" fmla="*/ 0 h 1553901"/>
                <a:gd name="connsiteX2" fmla="*/ 2151853 w 2159669"/>
                <a:gd name="connsiteY2" fmla="*/ 419576 h 1553901"/>
                <a:gd name="connsiteX3" fmla="*/ 9501 w 2159669"/>
                <a:gd name="connsiteY3" fmla="*/ 1553901 h 1553901"/>
                <a:gd name="connsiteX0" fmla="*/ 16643 w 2166811"/>
                <a:gd name="connsiteY0" fmla="*/ 1553901 h 1553901"/>
                <a:gd name="connsiteX1" fmla="*/ 1404795 w 2166811"/>
                <a:gd name="connsiteY1" fmla="*/ 0 h 1553901"/>
                <a:gd name="connsiteX2" fmla="*/ 2158995 w 2166811"/>
                <a:gd name="connsiteY2" fmla="*/ 419576 h 1553901"/>
                <a:gd name="connsiteX3" fmla="*/ 16643 w 2166811"/>
                <a:gd name="connsiteY3" fmla="*/ 1553901 h 1553901"/>
                <a:gd name="connsiteX0" fmla="*/ 91144 w 2241312"/>
                <a:gd name="connsiteY0" fmla="*/ 1553901 h 1554942"/>
                <a:gd name="connsiteX1" fmla="*/ 486337 w 2241312"/>
                <a:gd name="connsiteY1" fmla="*/ 592609 h 1554942"/>
                <a:gd name="connsiteX2" fmla="*/ 1479296 w 2241312"/>
                <a:gd name="connsiteY2" fmla="*/ 0 h 1554942"/>
                <a:gd name="connsiteX3" fmla="*/ 2233496 w 2241312"/>
                <a:gd name="connsiteY3" fmla="*/ 419576 h 1554942"/>
                <a:gd name="connsiteX4" fmla="*/ 91144 w 2241312"/>
                <a:gd name="connsiteY4" fmla="*/ 1553901 h 1554942"/>
                <a:gd name="connsiteX0" fmla="*/ 85282 w 2235450"/>
                <a:gd name="connsiteY0" fmla="*/ 1553901 h 1554857"/>
                <a:gd name="connsiteX1" fmla="*/ 480475 w 2235450"/>
                <a:gd name="connsiteY1" fmla="*/ 592609 h 1554857"/>
                <a:gd name="connsiteX2" fmla="*/ 1473434 w 2235450"/>
                <a:gd name="connsiteY2" fmla="*/ 0 h 1554857"/>
                <a:gd name="connsiteX3" fmla="*/ 2227634 w 2235450"/>
                <a:gd name="connsiteY3" fmla="*/ 419576 h 1554857"/>
                <a:gd name="connsiteX4" fmla="*/ 85282 w 2235450"/>
                <a:gd name="connsiteY4" fmla="*/ 1553901 h 1554857"/>
                <a:gd name="connsiteX0" fmla="*/ 20070 w 2170238"/>
                <a:gd name="connsiteY0" fmla="*/ 1553901 h 1553901"/>
                <a:gd name="connsiteX1" fmla="*/ 415263 w 2170238"/>
                <a:gd name="connsiteY1" fmla="*/ 592609 h 1553901"/>
                <a:gd name="connsiteX2" fmla="*/ 1408222 w 2170238"/>
                <a:gd name="connsiteY2" fmla="*/ 0 h 1553901"/>
                <a:gd name="connsiteX3" fmla="*/ 2162422 w 2170238"/>
                <a:gd name="connsiteY3" fmla="*/ 419576 h 1553901"/>
                <a:gd name="connsiteX4" fmla="*/ 20070 w 2170238"/>
                <a:gd name="connsiteY4" fmla="*/ 1553901 h 1553901"/>
                <a:gd name="connsiteX0" fmla="*/ 21691 w 2171859"/>
                <a:gd name="connsiteY0" fmla="*/ 1553901 h 1553901"/>
                <a:gd name="connsiteX1" fmla="*/ 386297 w 2171859"/>
                <a:gd name="connsiteY1" fmla="*/ 607899 h 1553901"/>
                <a:gd name="connsiteX2" fmla="*/ 1409843 w 2171859"/>
                <a:gd name="connsiteY2" fmla="*/ 0 h 1553901"/>
                <a:gd name="connsiteX3" fmla="*/ 2164043 w 2171859"/>
                <a:gd name="connsiteY3" fmla="*/ 419576 h 1553901"/>
                <a:gd name="connsiteX4" fmla="*/ 21691 w 2171859"/>
                <a:gd name="connsiteY4" fmla="*/ 1553901 h 1553901"/>
                <a:gd name="connsiteX0" fmla="*/ 37488 w 2023128"/>
                <a:gd name="connsiteY0" fmla="*/ 1578437 h 1578437"/>
                <a:gd name="connsiteX1" fmla="*/ 237566 w 2023128"/>
                <a:gd name="connsiteY1" fmla="*/ 607899 h 1578437"/>
                <a:gd name="connsiteX2" fmla="*/ 1261112 w 2023128"/>
                <a:gd name="connsiteY2" fmla="*/ 0 h 1578437"/>
                <a:gd name="connsiteX3" fmla="*/ 2015312 w 2023128"/>
                <a:gd name="connsiteY3" fmla="*/ 419576 h 1578437"/>
                <a:gd name="connsiteX4" fmla="*/ 37488 w 2023128"/>
                <a:gd name="connsiteY4" fmla="*/ 1578437 h 1578437"/>
                <a:gd name="connsiteX0" fmla="*/ 37488 w 2023128"/>
                <a:gd name="connsiteY0" fmla="*/ 1578437 h 1578437"/>
                <a:gd name="connsiteX1" fmla="*/ 237566 w 2023128"/>
                <a:gd name="connsiteY1" fmla="*/ 607899 h 1578437"/>
                <a:gd name="connsiteX2" fmla="*/ 1261112 w 2023128"/>
                <a:gd name="connsiteY2" fmla="*/ 0 h 1578437"/>
                <a:gd name="connsiteX3" fmla="*/ 2015312 w 2023128"/>
                <a:gd name="connsiteY3" fmla="*/ 419576 h 1578437"/>
                <a:gd name="connsiteX4" fmla="*/ 37488 w 2023128"/>
                <a:gd name="connsiteY4" fmla="*/ 1578437 h 1578437"/>
                <a:gd name="connsiteX0" fmla="*/ 104310 w 2089950"/>
                <a:gd name="connsiteY0" fmla="*/ 1578437 h 1578437"/>
                <a:gd name="connsiteX1" fmla="*/ 304388 w 2089950"/>
                <a:gd name="connsiteY1" fmla="*/ 607899 h 1578437"/>
                <a:gd name="connsiteX2" fmla="*/ 1327934 w 2089950"/>
                <a:gd name="connsiteY2" fmla="*/ 0 h 1578437"/>
                <a:gd name="connsiteX3" fmla="*/ 2082134 w 2089950"/>
                <a:gd name="connsiteY3" fmla="*/ 419576 h 1578437"/>
                <a:gd name="connsiteX4" fmla="*/ 104310 w 2089950"/>
                <a:gd name="connsiteY4" fmla="*/ 1578437 h 1578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89950" h="1578437">
                  <a:moveTo>
                    <a:pt x="104310" y="1578437"/>
                  </a:moveTo>
                  <a:cubicBezTo>
                    <a:pt x="-152995" y="1044784"/>
                    <a:pt x="124715" y="798860"/>
                    <a:pt x="304388" y="607899"/>
                  </a:cubicBezTo>
                  <a:cubicBezTo>
                    <a:pt x="535747" y="348916"/>
                    <a:pt x="1044475" y="32443"/>
                    <a:pt x="1327934" y="0"/>
                  </a:cubicBezTo>
                  <a:cubicBezTo>
                    <a:pt x="1518580" y="107063"/>
                    <a:pt x="2168246" y="335415"/>
                    <a:pt x="2082134" y="419576"/>
                  </a:cubicBezTo>
                  <a:cubicBezTo>
                    <a:pt x="652704" y="217556"/>
                    <a:pt x="489616" y="790058"/>
                    <a:pt x="104310" y="1578437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33" name="四角形: 角を丸くする 732">
              <a:extLst>
                <a:ext uri="{FF2B5EF4-FFF2-40B4-BE49-F238E27FC236}">
                  <a16:creationId xmlns:a16="http://schemas.microsoft.com/office/drawing/2014/main" id="{6D713A8A-500E-477B-8C74-9B51FACE0155}"/>
                </a:ext>
              </a:extLst>
            </p:cNvPr>
            <p:cNvSpPr/>
            <p:nvPr/>
          </p:nvSpPr>
          <p:spPr>
            <a:xfrm>
              <a:off x="4355748" y="2876305"/>
              <a:ext cx="45719" cy="867504"/>
            </a:xfrm>
            <a:prstGeom prst="roundRect">
              <a:avLst>
                <a:gd name="adj" fmla="val 12897"/>
              </a:avLst>
            </a:prstGeom>
            <a:solidFill>
              <a:schemeClr val="bg1">
                <a:lumMod val="50000"/>
              </a:schemeClr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34" name="四角形: 角を丸くする 733">
              <a:extLst>
                <a:ext uri="{FF2B5EF4-FFF2-40B4-BE49-F238E27FC236}">
                  <a16:creationId xmlns:a16="http://schemas.microsoft.com/office/drawing/2014/main" id="{3FFAB73B-07C1-4E94-970E-DEE5AAEDF708}"/>
                </a:ext>
              </a:extLst>
            </p:cNvPr>
            <p:cNvSpPr/>
            <p:nvPr/>
          </p:nvSpPr>
          <p:spPr>
            <a:xfrm rot="1798558" flipH="1">
              <a:off x="4460412" y="2477700"/>
              <a:ext cx="45719" cy="445522"/>
            </a:xfrm>
            <a:prstGeom prst="roundRect">
              <a:avLst>
                <a:gd name="adj" fmla="val 12897"/>
              </a:avLst>
            </a:prstGeom>
            <a:solidFill>
              <a:schemeClr val="bg1">
                <a:lumMod val="50000"/>
              </a:schemeClr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772" name="グループ化 771">
            <a:extLst>
              <a:ext uri="{FF2B5EF4-FFF2-40B4-BE49-F238E27FC236}">
                <a16:creationId xmlns:a16="http://schemas.microsoft.com/office/drawing/2014/main" id="{2D6A2675-D64D-4624-96CD-A49FAFA829E0}"/>
              </a:ext>
            </a:extLst>
          </p:cNvPr>
          <p:cNvGrpSpPr/>
          <p:nvPr/>
        </p:nvGrpSpPr>
        <p:grpSpPr>
          <a:xfrm>
            <a:off x="1877727" y="1662995"/>
            <a:ext cx="993467" cy="545782"/>
            <a:chOff x="917669" y="2096260"/>
            <a:chExt cx="6747702" cy="3706992"/>
          </a:xfrm>
        </p:grpSpPr>
        <p:sp>
          <p:nvSpPr>
            <p:cNvPr id="773" name="アーチ 772">
              <a:extLst>
                <a:ext uri="{FF2B5EF4-FFF2-40B4-BE49-F238E27FC236}">
                  <a16:creationId xmlns:a16="http://schemas.microsoft.com/office/drawing/2014/main" id="{7D82B85C-478D-42AB-B677-74A015263616}"/>
                </a:ext>
              </a:extLst>
            </p:cNvPr>
            <p:cNvSpPr/>
            <p:nvPr/>
          </p:nvSpPr>
          <p:spPr>
            <a:xfrm rot="10128460">
              <a:off x="6788243" y="2600246"/>
              <a:ext cx="521810" cy="210249"/>
            </a:xfrm>
            <a:prstGeom prst="blockArc">
              <a:avLst>
                <a:gd name="adj1" fmla="val 6779819"/>
                <a:gd name="adj2" fmla="val 17283960"/>
                <a:gd name="adj3" fmla="val 17251"/>
              </a:avLst>
            </a:prstGeom>
            <a:solidFill>
              <a:schemeClr val="tx1">
                <a:lumMod val="95000"/>
                <a:lumOff val="5000"/>
              </a:schemeClr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774" name="四角形: 角を丸くする 773">
              <a:extLst>
                <a:ext uri="{FF2B5EF4-FFF2-40B4-BE49-F238E27FC236}">
                  <a16:creationId xmlns:a16="http://schemas.microsoft.com/office/drawing/2014/main" id="{47C0B45B-EF2F-41F8-B4CD-1DD9B75CF5CB}"/>
                </a:ext>
              </a:extLst>
            </p:cNvPr>
            <p:cNvSpPr/>
            <p:nvPr/>
          </p:nvSpPr>
          <p:spPr>
            <a:xfrm>
              <a:off x="6481216" y="2689045"/>
              <a:ext cx="610980" cy="177232"/>
            </a:xfrm>
            <a:prstGeom prst="roundRect">
              <a:avLst/>
            </a:prstGeom>
            <a:solidFill>
              <a:srgbClr val="A6A6A6"/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5" name="四角形: 角を丸くする 774">
              <a:extLst>
                <a:ext uri="{FF2B5EF4-FFF2-40B4-BE49-F238E27FC236}">
                  <a16:creationId xmlns:a16="http://schemas.microsoft.com/office/drawing/2014/main" id="{21AA6DD5-7161-419F-87E6-966ABC8113AC}"/>
                </a:ext>
              </a:extLst>
            </p:cNvPr>
            <p:cNvSpPr/>
            <p:nvPr/>
          </p:nvSpPr>
          <p:spPr>
            <a:xfrm>
              <a:off x="6497256" y="2700371"/>
              <a:ext cx="570492" cy="177232"/>
            </a:xfrm>
            <a:prstGeom prst="roundRect">
              <a:avLst/>
            </a:prstGeom>
            <a:solidFill>
              <a:srgbClr val="FFFAEF"/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6" name="四角形: 上の 2 つの角を切り取る 16">
              <a:extLst>
                <a:ext uri="{FF2B5EF4-FFF2-40B4-BE49-F238E27FC236}">
                  <a16:creationId xmlns:a16="http://schemas.microsoft.com/office/drawing/2014/main" id="{13D5B9F0-97B4-488E-B9D7-3D3B803732D7}"/>
                </a:ext>
              </a:extLst>
            </p:cNvPr>
            <p:cNvSpPr/>
            <p:nvPr/>
          </p:nvSpPr>
          <p:spPr>
            <a:xfrm>
              <a:off x="2225213" y="3328199"/>
              <a:ext cx="5197576" cy="1860750"/>
            </a:xfrm>
            <a:custGeom>
              <a:avLst/>
              <a:gdLst>
                <a:gd name="connsiteX0" fmla="*/ 302194 w 4664176"/>
                <a:gd name="connsiteY0" fmla="*/ 0 h 1813125"/>
                <a:gd name="connsiteX1" fmla="*/ 4361982 w 4664176"/>
                <a:gd name="connsiteY1" fmla="*/ 0 h 1813125"/>
                <a:gd name="connsiteX2" fmla="*/ 4664176 w 4664176"/>
                <a:gd name="connsiteY2" fmla="*/ 302194 h 1813125"/>
                <a:gd name="connsiteX3" fmla="*/ 4664176 w 4664176"/>
                <a:gd name="connsiteY3" fmla="*/ 1813125 h 1813125"/>
                <a:gd name="connsiteX4" fmla="*/ 4664176 w 4664176"/>
                <a:gd name="connsiteY4" fmla="*/ 1813125 h 1813125"/>
                <a:gd name="connsiteX5" fmla="*/ 0 w 4664176"/>
                <a:gd name="connsiteY5" fmla="*/ 1813125 h 1813125"/>
                <a:gd name="connsiteX6" fmla="*/ 0 w 4664176"/>
                <a:gd name="connsiteY6" fmla="*/ 1813125 h 1813125"/>
                <a:gd name="connsiteX7" fmla="*/ 0 w 4664176"/>
                <a:gd name="connsiteY7" fmla="*/ 302194 h 1813125"/>
                <a:gd name="connsiteX8" fmla="*/ 302194 w 4664176"/>
                <a:gd name="connsiteY8" fmla="*/ 0 h 1813125"/>
                <a:gd name="connsiteX0" fmla="*/ 302194 w 4791498"/>
                <a:gd name="connsiteY0" fmla="*/ 0 h 1813125"/>
                <a:gd name="connsiteX1" fmla="*/ 4361982 w 4791498"/>
                <a:gd name="connsiteY1" fmla="*/ 0 h 1813125"/>
                <a:gd name="connsiteX2" fmla="*/ 4664176 w 4791498"/>
                <a:gd name="connsiteY2" fmla="*/ 302194 h 1813125"/>
                <a:gd name="connsiteX3" fmla="*/ 4664176 w 4791498"/>
                <a:gd name="connsiteY3" fmla="*/ 1813125 h 1813125"/>
                <a:gd name="connsiteX4" fmla="*/ 4791498 w 4791498"/>
                <a:gd name="connsiteY4" fmla="*/ 1732102 h 1813125"/>
                <a:gd name="connsiteX5" fmla="*/ 0 w 4791498"/>
                <a:gd name="connsiteY5" fmla="*/ 1813125 h 1813125"/>
                <a:gd name="connsiteX6" fmla="*/ 0 w 4791498"/>
                <a:gd name="connsiteY6" fmla="*/ 1813125 h 1813125"/>
                <a:gd name="connsiteX7" fmla="*/ 0 w 4791498"/>
                <a:gd name="connsiteY7" fmla="*/ 302194 h 1813125"/>
                <a:gd name="connsiteX8" fmla="*/ 302194 w 4791498"/>
                <a:gd name="connsiteY8" fmla="*/ 0 h 1813125"/>
                <a:gd name="connsiteX0" fmla="*/ 302194 w 4664176"/>
                <a:gd name="connsiteY0" fmla="*/ 0 h 1917297"/>
                <a:gd name="connsiteX1" fmla="*/ 4361982 w 4664176"/>
                <a:gd name="connsiteY1" fmla="*/ 0 h 1917297"/>
                <a:gd name="connsiteX2" fmla="*/ 4664176 w 4664176"/>
                <a:gd name="connsiteY2" fmla="*/ 302194 h 1917297"/>
                <a:gd name="connsiteX3" fmla="*/ 4664176 w 4664176"/>
                <a:gd name="connsiteY3" fmla="*/ 1813125 h 1917297"/>
                <a:gd name="connsiteX4" fmla="*/ 4629452 w 4664176"/>
                <a:gd name="connsiteY4" fmla="*/ 1917297 h 1917297"/>
                <a:gd name="connsiteX5" fmla="*/ 0 w 4664176"/>
                <a:gd name="connsiteY5" fmla="*/ 1813125 h 1917297"/>
                <a:gd name="connsiteX6" fmla="*/ 0 w 4664176"/>
                <a:gd name="connsiteY6" fmla="*/ 1813125 h 1917297"/>
                <a:gd name="connsiteX7" fmla="*/ 0 w 4664176"/>
                <a:gd name="connsiteY7" fmla="*/ 302194 h 1917297"/>
                <a:gd name="connsiteX8" fmla="*/ 302194 w 4664176"/>
                <a:gd name="connsiteY8" fmla="*/ 0 h 1917297"/>
                <a:gd name="connsiteX0" fmla="*/ 302194 w 4664176"/>
                <a:gd name="connsiteY0" fmla="*/ 0 h 1917297"/>
                <a:gd name="connsiteX1" fmla="*/ 4361982 w 4664176"/>
                <a:gd name="connsiteY1" fmla="*/ 0 h 1917297"/>
                <a:gd name="connsiteX2" fmla="*/ 4664176 w 4664176"/>
                <a:gd name="connsiteY2" fmla="*/ 302194 h 1917297"/>
                <a:gd name="connsiteX3" fmla="*/ 4664176 w 4664176"/>
                <a:gd name="connsiteY3" fmla="*/ 1512183 h 1917297"/>
                <a:gd name="connsiteX4" fmla="*/ 4629452 w 4664176"/>
                <a:gd name="connsiteY4" fmla="*/ 1917297 h 1917297"/>
                <a:gd name="connsiteX5" fmla="*/ 0 w 4664176"/>
                <a:gd name="connsiteY5" fmla="*/ 1813125 h 1917297"/>
                <a:gd name="connsiteX6" fmla="*/ 0 w 4664176"/>
                <a:gd name="connsiteY6" fmla="*/ 1813125 h 1917297"/>
                <a:gd name="connsiteX7" fmla="*/ 0 w 4664176"/>
                <a:gd name="connsiteY7" fmla="*/ 302194 h 1917297"/>
                <a:gd name="connsiteX8" fmla="*/ 302194 w 4664176"/>
                <a:gd name="connsiteY8" fmla="*/ 0 h 1917297"/>
                <a:gd name="connsiteX0" fmla="*/ 302194 w 4872520"/>
                <a:gd name="connsiteY0" fmla="*/ 0 h 1813125"/>
                <a:gd name="connsiteX1" fmla="*/ 4361982 w 4872520"/>
                <a:gd name="connsiteY1" fmla="*/ 0 h 1813125"/>
                <a:gd name="connsiteX2" fmla="*/ 4664176 w 4872520"/>
                <a:gd name="connsiteY2" fmla="*/ 302194 h 1813125"/>
                <a:gd name="connsiteX3" fmla="*/ 4664176 w 4872520"/>
                <a:gd name="connsiteY3" fmla="*/ 1512183 h 1813125"/>
                <a:gd name="connsiteX4" fmla="*/ 4872520 w 4872520"/>
                <a:gd name="connsiteY4" fmla="*/ 1801550 h 1813125"/>
                <a:gd name="connsiteX5" fmla="*/ 0 w 4872520"/>
                <a:gd name="connsiteY5" fmla="*/ 1813125 h 1813125"/>
                <a:gd name="connsiteX6" fmla="*/ 0 w 4872520"/>
                <a:gd name="connsiteY6" fmla="*/ 1813125 h 1813125"/>
                <a:gd name="connsiteX7" fmla="*/ 0 w 4872520"/>
                <a:gd name="connsiteY7" fmla="*/ 302194 h 1813125"/>
                <a:gd name="connsiteX8" fmla="*/ 302194 w 4872520"/>
                <a:gd name="connsiteY8" fmla="*/ 0 h 1813125"/>
                <a:gd name="connsiteX0" fmla="*/ 483169 w 5053495"/>
                <a:gd name="connsiteY0" fmla="*/ 0 h 1813125"/>
                <a:gd name="connsiteX1" fmla="*/ 4542957 w 5053495"/>
                <a:gd name="connsiteY1" fmla="*/ 0 h 1813125"/>
                <a:gd name="connsiteX2" fmla="*/ 4845151 w 5053495"/>
                <a:gd name="connsiteY2" fmla="*/ 302194 h 1813125"/>
                <a:gd name="connsiteX3" fmla="*/ 4845151 w 5053495"/>
                <a:gd name="connsiteY3" fmla="*/ 1512183 h 1813125"/>
                <a:gd name="connsiteX4" fmla="*/ 5053495 w 5053495"/>
                <a:gd name="connsiteY4" fmla="*/ 1801550 h 1813125"/>
                <a:gd name="connsiteX5" fmla="*/ 180975 w 5053495"/>
                <a:gd name="connsiteY5" fmla="*/ 1813125 h 1813125"/>
                <a:gd name="connsiteX6" fmla="*/ 180975 w 5053495"/>
                <a:gd name="connsiteY6" fmla="*/ 1813125 h 1813125"/>
                <a:gd name="connsiteX7" fmla="*/ 0 w 5053495"/>
                <a:gd name="connsiteY7" fmla="*/ 349819 h 1813125"/>
                <a:gd name="connsiteX8" fmla="*/ 483169 w 5053495"/>
                <a:gd name="connsiteY8" fmla="*/ 0 h 1813125"/>
                <a:gd name="connsiteX0" fmla="*/ 826069 w 5396395"/>
                <a:gd name="connsiteY0" fmla="*/ 0 h 1860750"/>
                <a:gd name="connsiteX1" fmla="*/ 4885857 w 5396395"/>
                <a:gd name="connsiteY1" fmla="*/ 0 h 1860750"/>
                <a:gd name="connsiteX2" fmla="*/ 5188051 w 5396395"/>
                <a:gd name="connsiteY2" fmla="*/ 302194 h 1860750"/>
                <a:gd name="connsiteX3" fmla="*/ 5188051 w 5396395"/>
                <a:gd name="connsiteY3" fmla="*/ 1512183 h 1860750"/>
                <a:gd name="connsiteX4" fmla="*/ 5396395 w 5396395"/>
                <a:gd name="connsiteY4" fmla="*/ 1801550 h 1860750"/>
                <a:gd name="connsiteX5" fmla="*/ 523875 w 5396395"/>
                <a:gd name="connsiteY5" fmla="*/ 1813125 h 1860750"/>
                <a:gd name="connsiteX6" fmla="*/ 0 w 5396395"/>
                <a:gd name="connsiteY6" fmla="*/ 1860750 h 1860750"/>
                <a:gd name="connsiteX7" fmla="*/ 342900 w 5396395"/>
                <a:gd name="connsiteY7" fmla="*/ 349819 h 1860750"/>
                <a:gd name="connsiteX8" fmla="*/ 826069 w 5396395"/>
                <a:gd name="connsiteY8" fmla="*/ 0 h 1860750"/>
                <a:gd name="connsiteX0" fmla="*/ 826069 w 5396395"/>
                <a:gd name="connsiteY0" fmla="*/ 0 h 1860750"/>
                <a:gd name="connsiteX1" fmla="*/ 4885857 w 5396395"/>
                <a:gd name="connsiteY1" fmla="*/ 0 h 1860750"/>
                <a:gd name="connsiteX2" fmla="*/ 5188051 w 5396395"/>
                <a:gd name="connsiteY2" fmla="*/ 302194 h 1860750"/>
                <a:gd name="connsiteX3" fmla="*/ 5188051 w 5396395"/>
                <a:gd name="connsiteY3" fmla="*/ 1512183 h 1860750"/>
                <a:gd name="connsiteX4" fmla="*/ 5396395 w 5396395"/>
                <a:gd name="connsiteY4" fmla="*/ 1801550 h 1860750"/>
                <a:gd name="connsiteX5" fmla="*/ 523875 w 5396395"/>
                <a:gd name="connsiteY5" fmla="*/ 1813125 h 1860750"/>
                <a:gd name="connsiteX6" fmla="*/ 0 w 5396395"/>
                <a:gd name="connsiteY6" fmla="*/ 1860750 h 1860750"/>
                <a:gd name="connsiteX7" fmla="*/ 552450 w 5396395"/>
                <a:gd name="connsiteY7" fmla="*/ 759394 h 1860750"/>
                <a:gd name="connsiteX8" fmla="*/ 826069 w 5396395"/>
                <a:gd name="connsiteY8" fmla="*/ 0 h 1860750"/>
                <a:gd name="connsiteX0" fmla="*/ 673669 w 5396395"/>
                <a:gd name="connsiteY0" fmla="*/ 47625 h 1860750"/>
                <a:gd name="connsiteX1" fmla="*/ 4885857 w 5396395"/>
                <a:gd name="connsiteY1" fmla="*/ 0 h 1860750"/>
                <a:gd name="connsiteX2" fmla="*/ 5188051 w 5396395"/>
                <a:gd name="connsiteY2" fmla="*/ 302194 h 1860750"/>
                <a:gd name="connsiteX3" fmla="*/ 5188051 w 5396395"/>
                <a:gd name="connsiteY3" fmla="*/ 1512183 h 1860750"/>
                <a:gd name="connsiteX4" fmla="*/ 5396395 w 5396395"/>
                <a:gd name="connsiteY4" fmla="*/ 1801550 h 1860750"/>
                <a:gd name="connsiteX5" fmla="*/ 523875 w 5396395"/>
                <a:gd name="connsiteY5" fmla="*/ 1813125 h 1860750"/>
                <a:gd name="connsiteX6" fmla="*/ 0 w 5396395"/>
                <a:gd name="connsiteY6" fmla="*/ 1860750 h 1860750"/>
                <a:gd name="connsiteX7" fmla="*/ 552450 w 5396395"/>
                <a:gd name="connsiteY7" fmla="*/ 759394 h 1860750"/>
                <a:gd name="connsiteX8" fmla="*/ 673669 w 5396395"/>
                <a:gd name="connsiteY8" fmla="*/ 47625 h 1860750"/>
                <a:gd name="connsiteX0" fmla="*/ 673669 w 5396395"/>
                <a:gd name="connsiteY0" fmla="*/ 47625 h 1860750"/>
                <a:gd name="connsiteX1" fmla="*/ 4885857 w 5396395"/>
                <a:gd name="connsiteY1" fmla="*/ 0 h 1860750"/>
                <a:gd name="connsiteX2" fmla="*/ 5188051 w 5396395"/>
                <a:gd name="connsiteY2" fmla="*/ 302194 h 1860750"/>
                <a:gd name="connsiteX3" fmla="*/ 5188051 w 5396395"/>
                <a:gd name="connsiteY3" fmla="*/ 1512183 h 1860750"/>
                <a:gd name="connsiteX4" fmla="*/ 5396395 w 5396395"/>
                <a:gd name="connsiteY4" fmla="*/ 1801550 h 1860750"/>
                <a:gd name="connsiteX5" fmla="*/ 523875 w 5396395"/>
                <a:gd name="connsiteY5" fmla="*/ 1813125 h 1860750"/>
                <a:gd name="connsiteX6" fmla="*/ 0 w 5396395"/>
                <a:gd name="connsiteY6" fmla="*/ 1860750 h 1860750"/>
                <a:gd name="connsiteX7" fmla="*/ 495300 w 5396395"/>
                <a:gd name="connsiteY7" fmla="*/ 759394 h 1860750"/>
                <a:gd name="connsiteX8" fmla="*/ 673669 w 5396395"/>
                <a:gd name="connsiteY8" fmla="*/ 47625 h 1860750"/>
                <a:gd name="connsiteX0" fmla="*/ 1264219 w 5396395"/>
                <a:gd name="connsiteY0" fmla="*/ 155575 h 1860750"/>
                <a:gd name="connsiteX1" fmla="*/ 4885857 w 5396395"/>
                <a:gd name="connsiteY1" fmla="*/ 0 h 1860750"/>
                <a:gd name="connsiteX2" fmla="*/ 5188051 w 5396395"/>
                <a:gd name="connsiteY2" fmla="*/ 302194 h 1860750"/>
                <a:gd name="connsiteX3" fmla="*/ 5188051 w 5396395"/>
                <a:gd name="connsiteY3" fmla="*/ 1512183 h 1860750"/>
                <a:gd name="connsiteX4" fmla="*/ 5396395 w 5396395"/>
                <a:gd name="connsiteY4" fmla="*/ 1801550 h 1860750"/>
                <a:gd name="connsiteX5" fmla="*/ 523875 w 5396395"/>
                <a:gd name="connsiteY5" fmla="*/ 1813125 h 1860750"/>
                <a:gd name="connsiteX6" fmla="*/ 0 w 5396395"/>
                <a:gd name="connsiteY6" fmla="*/ 1860750 h 1860750"/>
                <a:gd name="connsiteX7" fmla="*/ 495300 w 5396395"/>
                <a:gd name="connsiteY7" fmla="*/ 759394 h 1860750"/>
                <a:gd name="connsiteX8" fmla="*/ 1264219 w 5396395"/>
                <a:gd name="connsiteY8" fmla="*/ 155575 h 1860750"/>
                <a:gd name="connsiteX0" fmla="*/ 1264219 w 5396395"/>
                <a:gd name="connsiteY0" fmla="*/ 167298 h 1860750"/>
                <a:gd name="connsiteX1" fmla="*/ 4885857 w 5396395"/>
                <a:gd name="connsiteY1" fmla="*/ 0 h 1860750"/>
                <a:gd name="connsiteX2" fmla="*/ 5188051 w 5396395"/>
                <a:gd name="connsiteY2" fmla="*/ 302194 h 1860750"/>
                <a:gd name="connsiteX3" fmla="*/ 5188051 w 5396395"/>
                <a:gd name="connsiteY3" fmla="*/ 1512183 h 1860750"/>
                <a:gd name="connsiteX4" fmla="*/ 5396395 w 5396395"/>
                <a:gd name="connsiteY4" fmla="*/ 1801550 h 1860750"/>
                <a:gd name="connsiteX5" fmla="*/ 523875 w 5396395"/>
                <a:gd name="connsiteY5" fmla="*/ 1813125 h 1860750"/>
                <a:gd name="connsiteX6" fmla="*/ 0 w 5396395"/>
                <a:gd name="connsiteY6" fmla="*/ 1860750 h 1860750"/>
                <a:gd name="connsiteX7" fmla="*/ 495300 w 5396395"/>
                <a:gd name="connsiteY7" fmla="*/ 759394 h 1860750"/>
                <a:gd name="connsiteX8" fmla="*/ 1264219 w 5396395"/>
                <a:gd name="connsiteY8" fmla="*/ 167298 h 1860750"/>
                <a:gd name="connsiteX0" fmla="*/ 1264219 w 5396395"/>
                <a:gd name="connsiteY0" fmla="*/ 167298 h 1860750"/>
                <a:gd name="connsiteX1" fmla="*/ 4885857 w 5396395"/>
                <a:gd name="connsiteY1" fmla="*/ 0 h 1860750"/>
                <a:gd name="connsiteX2" fmla="*/ 5188051 w 5396395"/>
                <a:gd name="connsiteY2" fmla="*/ 302194 h 1860750"/>
                <a:gd name="connsiteX3" fmla="*/ 5188051 w 5396395"/>
                <a:gd name="connsiteY3" fmla="*/ 1512183 h 1860750"/>
                <a:gd name="connsiteX4" fmla="*/ 5396395 w 5396395"/>
                <a:gd name="connsiteY4" fmla="*/ 1801550 h 1860750"/>
                <a:gd name="connsiteX5" fmla="*/ 523875 w 5396395"/>
                <a:gd name="connsiteY5" fmla="*/ 1813125 h 1860750"/>
                <a:gd name="connsiteX6" fmla="*/ 0 w 5396395"/>
                <a:gd name="connsiteY6" fmla="*/ 1860750 h 1860750"/>
                <a:gd name="connsiteX7" fmla="*/ 449580 w 5396395"/>
                <a:gd name="connsiteY7" fmla="*/ 355534 h 1860750"/>
                <a:gd name="connsiteX8" fmla="*/ 1264219 w 5396395"/>
                <a:gd name="connsiteY8" fmla="*/ 167298 h 1860750"/>
                <a:gd name="connsiteX0" fmla="*/ 1264219 w 5188051"/>
                <a:gd name="connsiteY0" fmla="*/ 167298 h 1860750"/>
                <a:gd name="connsiteX1" fmla="*/ 4885857 w 5188051"/>
                <a:gd name="connsiteY1" fmla="*/ 0 h 1860750"/>
                <a:gd name="connsiteX2" fmla="*/ 5188051 w 5188051"/>
                <a:gd name="connsiteY2" fmla="*/ 302194 h 1860750"/>
                <a:gd name="connsiteX3" fmla="*/ 5188051 w 5188051"/>
                <a:gd name="connsiteY3" fmla="*/ 1512183 h 1860750"/>
                <a:gd name="connsiteX4" fmla="*/ 4872520 w 5188051"/>
                <a:gd name="connsiteY4" fmla="*/ 1796788 h 1860750"/>
                <a:gd name="connsiteX5" fmla="*/ 523875 w 5188051"/>
                <a:gd name="connsiteY5" fmla="*/ 1813125 h 1860750"/>
                <a:gd name="connsiteX6" fmla="*/ 0 w 5188051"/>
                <a:gd name="connsiteY6" fmla="*/ 1860750 h 1860750"/>
                <a:gd name="connsiteX7" fmla="*/ 449580 w 5188051"/>
                <a:gd name="connsiteY7" fmla="*/ 355534 h 1860750"/>
                <a:gd name="connsiteX8" fmla="*/ 1264219 w 5188051"/>
                <a:gd name="connsiteY8" fmla="*/ 167298 h 1860750"/>
                <a:gd name="connsiteX0" fmla="*/ 1264219 w 5197576"/>
                <a:gd name="connsiteY0" fmla="*/ 167298 h 1860750"/>
                <a:gd name="connsiteX1" fmla="*/ 4885857 w 5197576"/>
                <a:gd name="connsiteY1" fmla="*/ 0 h 1860750"/>
                <a:gd name="connsiteX2" fmla="*/ 5188051 w 5197576"/>
                <a:gd name="connsiteY2" fmla="*/ 302194 h 1860750"/>
                <a:gd name="connsiteX3" fmla="*/ 5197576 w 5197576"/>
                <a:gd name="connsiteY3" fmla="*/ 1502658 h 1860750"/>
                <a:gd name="connsiteX4" fmla="*/ 4872520 w 5197576"/>
                <a:gd name="connsiteY4" fmla="*/ 1796788 h 1860750"/>
                <a:gd name="connsiteX5" fmla="*/ 523875 w 5197576"/>
                <a:gd name="connsiteY5" fmla="*/ 1813125 h 1860750"/>
                <a:gd name="connsiteX6" fmla="*/ 0 w 5197576"/>
                <a:gd name="connsiteY6" fmla="*/ 1860750 h 1860750"/>
                <a:gd name="connsiteX7" fmla="*/ 449580 w 5197576"/>
                <a:gd name="connsiteY7" fmla="*/ 355534 h 1860750"/>
                <a:gd name="connsiteX8" fmla="*/ 1264219 w 5197576"/>
                <a:gd name="connsiteY8" fmla="*/ 167298 h 1860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197576" h="1860750">
                  <a:moveTo>
                    <a:pt x="1264219" y="167298"/>
                  </a:moveTo>
                  <a:lnTo>
                    <a:pt x="4885857" y="0"/>
                  </a:lnTo>
                  <a:lnTo>
                    <a:pt x="5188051" y="302194"/>
                  </a:lnTo>
                  <a:lnTo>
                    <a:pt x="5197576" y="1502658"/>
                  </a:lnTo>
                  <a:lnTo>
                    <a:pt x="4872520" y="1796788"/>
                  </a:lnTo>
                  <a:lnTo>
                    <a:pt x="523875" y="1813125"/>
                  </a:lnTo>
                  <a:lnTo>
                    <a:pt x="0" y="1860750"/>
                  </a:lnTo>
                  <a:lnTo>
                    <a:pt x="449580" y="355534"/>
                  </a:lnTo>
                  <a:lnTo>
                    <a:pt x="1264219" y="167298"/>
                  </a:lnTo>
                  <a:close/>
                </a:path>
              </a:pathLst>
            </a:custGeom>
            <a:solidFill>
              <a:srgbClr val="404040"/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777" name="グループ化 776">
              <a:extLst>
                <a:ext uri="{FF2B5EF4-FFF2-40B4-BE49-F238E27FC236}">
                  <a16:creationId xmlns:a16="http://schemas.microsoft.com/office/drawing/2014/main" id="{B94FDDB3-4C23-4AAA-95C5-3A6A14EFDA6F}"/>
                </a:ext>
              </a:extLst>
            </p:cNvPr>
            <p:cNvGrpSpPr/>
            <p:nvPr/>
          </p:nvGrpSpPr>
          <p:grpSpPr>
            <a:xfrm>
              <a:off x="2450446" y="3535641"/>
              <a:ext cx="951120" cy="259117"/>
              <a:chOff x="3635740" y="3421527"/>
              <a:chExt cx="3507436" cy="1008132"/>
            </a:xfrm>
          </p:grpSpPr>
          <p:sp>
            <p:nvSpPr>
              <p:cNvPr id="941" name="フローチャート: 論理積ゲート 24">
                <a:extLst>
                  <a:ext uri="{FF2B5EF4-FFF2-40B4-BE49-F238E27FC236}">
                    <a16:creationId xmlns:a16="http://schemas.microsoft.com/office/drawing/2014/main" id="{ED8425CE-CEF1-47FA-AAF3-866E4021911E}"/>
                  </a:ext>
                </a:extLst>
              </p:cNvPr>
              <p:cNvSpPr/>
              <p:nvPr/>
            </p:nvSpPr>
            <p:spPr>
              <a:xfrm rot="10800000">
                <a:off x="3635740" y="3421527"/>
                <a:ext cx="3507436" cy="1008132"/>
              </a:xfrm>
              <a:custGeom>
                <a:avLst/>
                <a:gdLst>
                  <a:gd name="connsiteX0" fmla="*/ 0 w 3056891"/>
                  <a:gd name="connsiteY0" fmla="*/ 0 h 992878"/>
                  <a:gd name="connsiteX1" fmla="*/ 1528446 w 3056891"/>
                  <a:gd name="connsiteY1" fmla="*/ 0 h 992878"/>
                  <a:gd name="connsiteX2" fmla="*/ 3056892 w 3056891"/>
                  <a:gd name="connsiteY2" fmla="*/ 496439 h 992878"/>
                  <a:gd name="connsiteX3" fmla="*/ 1528446 w 3056891"/>
                  <a:gd name="connsiteY3" fmla="*/ 992878 h 992878"/>
                  <a:gd name="connsiteX4" fmla="*/ 0 w 3056891"/>
                  <a:gd name="connsiteY4" fmla="*/ 992878 h 992878"/>
                  <a:gd name="connsiteX5" fmla="*/ 0 w 3056891"/>
                  <a:gd name="connsiteY5" fmla="*/ 0 h 992878"/>
                  <a:gd name="connsiteX0" fmla="*/ 0 w 3427282"/>
                  <a:gd name="connsiteY0" fmla="*/ 10461 h 1003339"/>
                  <a:gd name="connsiteX1" fmla="*/ 1528446 w 3427282"/>
                  <a:gd name="connsiteY1" fmla="*/ 10461 h 1003339"/>
                  <a:gd name="connsiteX2" fmla="*/ 3427282 w 3427282"/>
                  <a:gd name="connsiteY2" fmla="*/ 205958 h 1003339"/>
                  <a:gd name="connsiteX3" fmla="*/ 1528446 w 3427282"/>
                  <a:gd name="connsiteY3" fmla="*/ 1003339 h 1003339"/>
                  <a:gd name="connsiteX4" fmla="*/ 0 w 3427282"/>
                  <a:gd name="connsiteY4" fmla="*/ 1003339 h 1003339"/>
                  <a:gd name="connsiteX5" fmla="*/ 0 w 3427282"/>
                  <a:gd name="connsiteY5" fmla="*/ 10461 h 1003339"/>
                  <a:gd name="connsiteX0" fmla="*/ 0 w 3427710"/>
                  <a:gd name="connsiteY0" fmla="*/ 11575 h 1004453"/>
                  <a:gd name="connsiteX1" fmla="*/ 1377975 w 3427710"/>
                  <a:gd name="connsiteY1" fmla="*/ 0 h 1004453"/>
                  <a:gd name="connsiteX2" fmla="*/ 3427282 w 3427710"/>
                  <a:gd name="connsiteY2" fmla="*/ 207072 h 1004453"/>
                  <a:gd name="connsiteX3" fmla="*/ 1528446 w 3427710"/>
                  <a:gd name="connsiteY3" fmla="*/ 1004453 h 1004453"/>
                  <a:gd name="connsiteX4" fmla="*/ 0 w 3427710"/>
                  <a:gd name="connsiteY4" fmla="*/ 1004453 h 1004453"/>
                  <a:gd name="connsiteX5" fmla="*/ 0 w 3427710"/>
                  <a:gd name="connsiteY5" fmla="*/ 11575 h 1004453"/>
                  <a:gd name="connsiteX0" fmla="*/ 0 w 3427710"/>
                  <a:gd name="connsiteY0" fmla="*/ 16007 h 1008885"/>
                  <a:gd name="connsiteX1" fmla="*/ 1377975 w 3427710"/>
                  <a:gd name="connsiteY1" fmla="*/ 4432 h 1008885"/>
                  <a:gd name="connsiteX2" fmla="*/ 3427282 w 3427710"/>
                  <a:gd name="connsiteY2" fmla="*/ 211504 h 1008885"/>
                  <a:gd name="connsiteX3" fmla="*/ 1528446 w 3427710"/>
                  <a:gd name="connsiteY3" fmla="*/ 1008885 h 1008885"/>
                  <a:gd name="connsiteX4" fmla="*/ 0 w 3427710"/>
                  <a:gd name="connsiteY4" fmla="*/ 1008885 h 1008885"/>
                  <a:gd name="connsiteX5" fmla="*/ 0 w 3427710"/>
                  <a:gd name="connsiteY5" fmla="*/ 16007 h 1008885"/>
                  <a:gd name="connsiteX0" fmla="*/ 0 w 3427339"/>
                  <a:gd name="connsiteY0" fmla="*/ 11575 h 1004453"/>
                  <a:gd name="connsiteX1" fmla="*/ 1377975 w 3427339"/>
                  <a:gd name="connsiteY1" fmla="*/ 0 h 1004453"/>
                  <a:gd name="connsiteX2" fmla="*/ 3427282 w 3427339"/>
                  <a:gd name="connsiteY2" fmla="*/ 207072 h 1004453"/>
                  <a:gd name="connsiteX3" fmla="*/ 1320101 w 3427339"/>
                  <a:gd name="connsiteY3" fmla="*/ 923431 h 1004453"/>
                  <a:gd name="connsiteX4" fmla="*/ 0 w 3427339"/>
                  <a:gd name="connsiteY4" fmla="*/ 1004453 h 1004453"/>
                  <a:gd name="connsiteX5" fmla="*/ 0 w 3427339"/>
                  <a:gd name="connsiteY5" fmla="*/ 11575 h 1004453"/>
                  <a:gd name="connsiteX0" fmla="*/ 0 w 3427284"/>
                  <a:gd name="connsiteY0" fmla="*/ 33210 h 1026088"/>
                  <a:gd name="connsiteX1" fmla="*/ 1377975 w 3427284"/>
                  <a:gd name="connsiteY1" fmla="*/ 21635 h 1026088"/>
                  <a:gd name="connsiteX2" fmla="*/ 3427282 w 3427284"/>
                  <a:gd name="connsiteY2" fmla="*/ 228707 h 1026088"/>
                  <a:gd name="connsiteX3" fmla="*/ 1320101 w 3427284"/>
                  <a:gd name="connsiteY3" fmla="*/ 945066 h 1026088"/>
                  <a:gd name="connsiteX4" fmla="*/ 0 w 3427284"/>
                  <a:gd name="connsiteY4" fmla="*/ 1026088 h 1026088"/>
                  <a:gd name="connsiteX5" fmla="*/ 0 w 3427284"/>
                  <a:gd name="connsiteY5" fmla="*/ 33210 h 1026088"/>
                  <a:gd name="connsiteX0" fmla="*/ 0 w 3460722"/>
                  <a:gd name="connsiteY0" fmla="*/ 26376 h 1019254"/>
                  <a:gd name="connsiteX1" fmla="*/ 1377975 w 3460722"/>
                  <a:gd name="connsiteY1" fmla="*/ 14801 h 1019254"/>
                  <a:gd name="connsiteX2" fmla="*/ 3427282 w 3460722"/>
                  <a:gd name="connsiteY2" fmla="*/ 221873 h 1019254"/>
                  <a:gd name="connsiteX3" fmla="*/ 1320101 w 3460722"/>
                  <a:gd name="connsiteY3" fmla="*/ 938232 h 1019254"/>
                  <a:gd name="connsiteX4" fmla="*/ 0 w 3460722"/>
                  <a:gd name="connsiteY4" fmla="*/ 1019254 h 1019254"/>
                  <a:gd name="connsiteX5" fmla="*/ 0 w 3460722"/>
                  <a:gd name="connsiteY5" fmla="*/ 26376 h 1019254"/>
                  <a:gd name="connsiteX0" fmla="*/ 0 w 3483442"/>
                  <a:gd name="connsiteY0" fmla="*/ 51127 h 1044005"/>
                  <a:gd name="connsiteX1" fmla="*/ 1377975 w 3483442"/>
                  <a:gd name="connsiteY1" fmla="*/ 39552 h 1044005"/>
                  <a:gd name="connsiteX2" fmla="*/ 3450431 w 3483442"/>
                  <a:gd name="connsiteY2" fmla="*/ 188751 h 1044005"/>
                  <a:gd name="connsiteX3" fmla="*/ 1320101 w 3483442"/>
                  <a:gd name="connsiteY3" fmla="*/ 962983 h 1044005"/>
                  <a:gd name="connsiteX4" fmla="*/ 0 w 3483442"/>
                  <a:gd name="connsiteY4" fmla="*/ 1044005 h 1044005"/>
                  <a:gd name="connsiteX5" fmla="*/ 0 w 3483442"/>
                  <a:gd name="connsiteY5" fmla="*/ 51127 h 1044005"/>
                  <a:gd name="connsiteX0" fmla="*/ 0 w 3450439"/>
                  <a:gd name="connsiteY0" fmla="*/ 0 h 992878"/>
                  <a:gd name="connsiteX1" fmla="*/ 1296952 w 3450439"/>
                  <a:gd name="connsiteY1" fmla="*/ 23149 h 992878"/>
                  <a:gd name="connsiteX2" fmla="*/ 3450431 w 3450439"/>
                  <a:gd name="connsiteY2" fmla="*/ 137624 h 992878"/>
                  <a:gd name="connsiteX3" fmla="*/ 1320101 w 3450439"/>
                  <a:gd name="connsiteY3" fmla="*/ 911856 h 992878"/>
                  <a:gd name="connsiteX4" fmla="*/ 0 w 3450439"/>
                  <a:gd name="connsiteY4" fmla="*/ 992878 h 992878"/>
                  <a:gd name="connsiteX5" fmla="*/ 0 w 3450439"/>
                  <a:gd name="connsiteY5" fmla="*/ 0 h 992878"/>
                  <a:gd name="connsiteX0" fmla="*/ 0 w 3450439"/>
                  <a:gd name="connsiteY0" fmla="*/ 0 h 992878"/>
                  <a:gd name="connsiteX1" fmla="*/ 1296952 w 3450439"/>
                  <a:gd name="connsiteY1" fmla="*/ 23149 h 992878"/>
                  <a:gd name="connsiteX2" fmla="*/ 3450431 w 3450439"/>
                  <a:gd name="connsiteY2" fmla="*/ 137624 h 992878"/>
                  <a:gd name="connsiteX3" fmla="*/ 1320101 w 3450439"/>
                  <a:gd name="connsiteY3" fmla="*/ 911856 h 992878"/>
                  <a:gd name="connsiteX4" fmla="*/ 0 w 3450439"/>
                  <a:gd name="connsiteY4" fmla="*/ 992878 h 992878"/>
                  <a:gd name="connsiteX5" fmla="*/ 0 w 3450439"/>
                  <a:gd name="connsiteY5" fmla="*/ 0 h 992878"/>
                  <a:gd name="connsiteX0" fmla="*/ 11575 w 3450439"/>
                  <a:gd name="connsiteY0" fmla="*/ 84306 h 973012"/>
                  <a:gd name="connsiteX1" fmla="*/ 1296952 w 3450439"/>
                  <a:gd name="connsiteY1" fmla="*/ 3283 h 973012"/>
                  <a:gd name="connsiteX2" fmla="*/ 3450431 w 3450439"/>
                  <a:gd name="connsiteY2" fmla="*/ 117758 h 973012"/>
                  <a:gd name="connsiteX3" fmla="*/ 1320101 w 3450439"/>
                  <a:gd name="connsiteY3" fmla="*/ 891990 h 973012"/>
                  <a:gd name="connsiteX4" fmla="*/ 0 w 3450439"/>
                  <a:gd name="connsiteY4" fmla="*/ 973012 h 973012"/>
                  <a:gd name="connsiteX5" fmla="*/ 11575 w 3450439"/>
                  <a:gd name="connsiteY5" fmla="*/ 84306 h 973012"/>
                  <a:gd name="connsiteX0" fmla="*/ 11575 w 3459201"/>
                  <a:gd name="connsiteY0" fmla="*/ 92224 h 980930"/>
                  <a:gd name="connsiteX1" fmla="*/ 1296952 w 3459201"/>
                  <a:gd name="connsiteY1" fmla="*/ 11201 h 980930"/>
                  <a:gd name="connsiteX2" fmla="*/ 3450431 w 3459201"/>
                  <a:gd name="connsiteY2" fmla="*/ 125676 h 980930"/>
                  <a:gd name="connsiteX3" fmla="*/ 1320101 w 3459201"/>
                  <a:gd name="connsiteY3" fmla="*/ 899908 h 980930"/>
                  <a:gd name="connsiteX4" fmla="*/ 0 w 3459201"/>
                  <a:gd name="connsiteY4" fmla="*/ 980930 h 980930"/>
                  <a:gd name="connsiteX5" fmla="*/ 11575 w 3459201"/>
                  <a:gd name="connsiteY5" fmla="*/ 92224 h 980930"/>
                  <a:gd name="connsiteX0" fmla="*/ 11575 w 3489510"/>
                  <a:gd name="connsiteY0" fmla="*/ 95261 h 983967"/>
                  <a:gd name="connsiteX1" fmla="*/ 1296952 w 3489510"/>
                  <a:gd name="connsiteY1" fmla="*/ 14238 h 983967"/>
                  <a:gd name="connsiteX2" fmla="*/ 3480911 w 3489510"/>
                  <a:gd name="connsiteY2" fmla="*/ 121093 h 983967"/>
                  <a:gd name="connsiteX3" fmla="*/ 1320101 w 3489510"/>
                  <a:gd name="connsiteY3" fmla="*/ 902945 h 983967"/>
                  <a:gd name="connsiteX4" fmla="*/ 0 w 3489510"/>
                  <a:gd name="connsiteY4" fmla="*/ 983967 h 983967"/>
                  <a:gd name="connsiteX5" fmla="*/ 11575 w 3489510"/>
                  <a:gd name="connsiteY5" fmla="*/ 95261 h 983967"/>
                  <a:gd name="connsiteX0" fmla="*/ 11575 w 3480954"/>
                  <a:gd name="connsiteY0" fmla="*/ 85397 h 974103"/>
                  <a:gd name="connsiteX1" fmla="*/ 1296952 w 3480954"/>
                  <a:gd name="connsiteY1" fmla="*/ 4374 h 974103"/>
                  <a:gd name="connsiteX2" fmla="*/ 3480911 w 3480954"/>
                  <a:gd name="connsiteY2" fmla="*/ 111229 h 974103"/>
                  <a:gd name="connsiteX3" fmla="*/ 1243901 w 3480954"/>
                  <a:gd name="connsiteY3" fmla="*/ 870221 h 974103"/>
                  <a:gd name="connsiteX4" fmla="*/ 0 w 3480954"/>
                  <a:gd name="connsiteY4" fmla="*/ 974103 h 974103"/>
                  <a:gd name="connsiteX5" fmla="*/ 11575 w 3480954"/>
                  <a:gd name="connsiteY5" fmla="*/ 85397 h 974103"/>
                  <a:gd name="connsiteX0" fmla="*/ 11575 w 3485084"/>
                  <a:gd name="connsiteY0" fmla="*/ 92403 h 1029627"/>
                  <a:gd name="connsiteX1" fmla="*/ 1296952 w 3485084"/>
                  <a:gd name="connsiteY1" fmla="*/ 11380 h 1029627"/>
                  <a:gd name="connsiteX2" fmla="*/ 3480911 w 3485084"/>
                  <a:gd name="connsiteY2" fmla="*/ 118235 h 1029627"/>
                  <a:gd name="connsiteX3" fmla="*/ 748601 w 3485084"/>
                  <a:gd name="connsiteY3" fmla="*/ 1029627 h 1029627"/>
                  <a:gd name="connsiteX4" fmla="*/ 0 w 3485084"/>
                  <a:gd name="connsiteY4" fmla="*/ 981109 h 1029627"/>
                  <a:gd name="connsiteX5" fmla="*/ 11575 w 3485084"/>
                  <a:gd name="connsiteY5" fmla="*/ 92403 h 1029627"/>
                  <a:gd name="connsiteX0" fmla="*/ 11575 w 3484051"/>
                  <a:gd name="connsiteY0" fmla="*/ 89727 h 978433"/>
                  <a:gd name="connsiteX1" fmla="*/ 1296952 w 3484051"/>
                  <a:gd name="connsiteY1" fmla="*/ 8704 h 978433"/>
                  <a:gd name="connsiteX2" fmla="*/ 3480911 w 3484051"/>
                  <a:gd name="connsiteY2" fmla="*/ 115559 h 978433"/>
                  <a:gd name="connsiteX3" fmla="*/ 824801 w 3484051"/>
                  <a:gd name="connsiteY3" fmla="*/ 973611 h 978433"/>
                  <a:gd name="connsiteX4" fmla="*/ 0 w 3484051"/>
                  <a:gd name="connsiteY4" fmla="*/ 978433 h 978433"/>
                  <a:gd name="connsiteX5" fmla="*/ 11575 w 3484051"/>
                  <a:gd name="connsiteY5" fmla="*/ 89727 h 978433"/>
                  <a:gd name="connsiteX0" fmla="*/ 0 w 3472476"/>
                  <a:gd name="connsiteY0" fmla="*/ 89727 h 973611"/>
                  <a:gd name="connsiteX1" fmla="*/ 1285377 w 3472476"/>
                  <a:gd name="connsiteY1" fmla="*/ 8704 h 973611"/>
                  <a:gd name="connsiteX2" fmla="*/ 3469336 w 3472476"/>
                  <a:gd name="connsiteY2" fmla="*/ 115559 h 973611"/>
                  <a:gd name="connsiteX3" fmla="*/ 813226 w 3472476"/>
                  <a:gd name="connsiteY3" fmla="*/ 973611 h 973611"/>
                  <a:gd name="connsiteX4" fmla="*/ 3665 w 3472476"/>
                  <a:gd name="connsiteY4" fmla="*/ 856513 h 973611"/>
                  <a:gd name="connsiteX5" fmla="*/ 0 w 3472476"/>
                  <a:gd name="connsiteY5" fmla="*/ 89727 h 973611"/>
                  <a:gd name="connsiteX0" fmla="*/ 0 w 3493726"/>
                  <a:gd name="connsiteY0" fmla="*/ 141987 h 1025871"/>
                  <a:gd name="connsiteX1" fmla="*/ 1917837 w 3493726"/>
                  <a:gd name="connsiteY1" fmla="*/ 4 h 1025871"/>
                  <a:gd name="connsiteX2" fmla="*/ 3469336 w 3493726"/>
                  <a:gd name="connsiteY2" fmla="*/ 167819 h 1025871"/>
                  <a:gd name="connsiteX3" fmla="*/ 813226 w 3493726"/>
                  <a:gd name="connsiteY3" fmla="*/ 1025871 h 1025871"/>
                  <a:gd name="connsiteX4" fmla="*/ 3665 w 3493726"/>
                  <a:gd name="connsiteY4" fmla="*/ 908773 h 1025871"/>
                  <a:gd name="connsiteX5" fmla="*/ 0 w 3493726"/>
                  <a:gd name="connsiteY5" fmla="*/ 141987 h 1025871"/>
                  <a:gd name="connsiteX0" fmla="*/ 0 w 3487598"/>
                  <a:gd name="connsiteY0" fmla="*/ 141983 h 1025867"/>
                  <a:gd name="connsiteX1" fmla="*/ 1917837 w 3487598"/>
                  <a:gd name="connsiteY1" fmla="*/ 0 h 1025867"/>
                  <a:gd name="connsiteX2" fmla="*/ 3469336 w 3487598"/>
                  <a:gd name="connsiteY2" fmla="*/ 167815 h 1025867"/>
                  <a:gd name="connsiteX3" fmla="*/ 813226 w 3487598"/>
                  <a:gd name="connsiteY3" fmla="*/ 1025867 h 1025867"/>
                  <a:gd name="connsiteX4" fmla="*/ 3665 w 3487598"/>
                  <a:gd name="connsiteY4" fmla="*/ 908769 h 1025867"/>
                  <a:gd name="connsiteX5" fmla="*/ 0 w 3487598"/>
                  <a:gd name="connsiteY5" fmla="*/ 141983 h 1025867"/>
                  <a:gd name="connsiteX0" fmla="*/ 0 w 3514632"/>
                  <a:gd name="connsiteY0" fmla="*/ 195323 h 1079207"/>
                  <a:gd name="connsiteX1" fmla="*/ 2352177 w 3514632"/>
                  <a:gd name="connsiteY1" fmla="*/ 0 h 1079207"/>
                  <a:gd name="connsiteX2" fmla="*/ 3469336 w 3514632"/>
                  <a:gd name="connsiteY2" fmla="*/ 221155 h 1079207"/>
                  <a:gd name="connsiteX3" fmla="*/ 813226 w 3514632"/>
                  <a:gd name="connsiteY3" fmla="*/ 1079207 h 1079207"/>
                  <a:gd name="connsiteX4" fmla="*/ 3665 w 3514632"/>
                  <a:gd name="connsiteY4" fmla="*/ 962109 h 1079207"/>
                  <a:gd name="connsiteX5" fmla="*/ 0 w 3514632"/>
                  <a:gd name="connsiteY5" fmla="*/ 195323 h 1079207"/>
                  <a:gd name="connsiteX0" fmla="*/ 0 w 3514632"/>
                  <a:gd name="connsiteY0" fmla="*/ 195323 h 1079207"/>
                  <a:gd name="connsiteX1" fmla="*/ 2352177 w 3514632"/>
                  <a:gd name="connsiteY1" fmla="*/ 0 h 1079207"/>
                  <a:gd name="connsiteX2" fmla="*/ 3469336 w 3514632"/>
                  <a:gd name="connsiteY2" fmla="*/ 221155 h 1079207"/>
                  <a:gd name="connsiteX3" fmla="*/ 813226 w 3514632"/>
                  <a:gd name="connsiteY3" fmla="*/ 1079207 h 1079207"/>
                  <a:gd name="connsiteX4" fmla="*/ 3665 w 3514632"/>
                  <a:gd name="connsiteY4" fmla="*/ 962109 h 1079207"/>
                  <a:gd name="connsiteX5" fmla="*/ 0 w 3514632"/>
                  <a:gd name="connsiteY5" fmla="*/ 195323 h 1079207"/>
                  <a:gd name="connsiteX0" fmla="*/ 0 w 3514632"/>
                  <a:gd name="connsiteY0" fmla="*/ 195323 h 1079207"/>
                  <a:gd name="connsiteX1" fmla="*/ 2352177 w 3514632"/>
                  <a:gd name="connsiteY1" fmla="*/ 0 h 1079207"/>
                  <a:gd name="connsiteX2" fmla="*/ 3469336 w 3514632"/>
                  <a:gd name="connsiteY2" fmla="*/ 221155 h 1079207"/>
                  <a:gd name="connsiteX3" fmla="*/ 813226 w 3514632"/>
                  <a:gd name="connsiteY3" fmla="*/ 1079207 h 1079207"/>
                  <a:gd name="connsiteX4" fmla="*/ 3665 w 3514632"/>
                  <a:gd name="connsiteY4" fmla="*/ 962109 h 1079207"/>
                  <a:gd name="connsiteX5" fmla="*/ 0 w 3514632"/>
                  <a:gd name="connsiteY5" fmla="*/ 195323 h 1079207"/>
                  <a:gd name="connsiteX0" fmla="*/ 0 w 3494815"/>
                  <a:gd name="connsiteY0" fmla="*/ 195323 h 1079207"/>
                  <a:gd name="connsiteX1" fmla="*/ 2352177 w 3494815"/>
                  <a:gd name="connsiteY1" fmla="*/ 0 h 1079207"/>
                  <a:gd name="connsiteX2" fmla="*/ 3469336 w 3494815"/>
                  <a:gd name="connsiteY2" fmla="*/ 221155 h 1079207"/>
                  <a:gd name="connsiteX3" fmla="*/ 813226 w 3494815"/>
                  <a:gd name="connsiteY3" fmla="*/ 1079207 h 1079207"/>
                  <a:gd name="connsiteX4" fmla="*/ 3665 w 3494815"/>
                  <a:gd name="connsiteY4" fmla="*/ 962109 h 1079207"/>
                  <a:gd name="connsiteX5" fmla="*/ 0 w 3494815"/>
                  <a:gd name="connsiteY5" fmla="*/ 195323 h 1079207"/>
                  <a:gd name="connsiteX0" fmla="*/ 0 w 3494815"/>
                  <a:gd name="connsiteY0" fmla="*/ 195323 h 1079207"/>
                  <a:gd name="connsiteX1" fmla="*/ 2352177 w 3494815"/>
                  <a:gd name="connsiteY1" fmla="*/ 0 h 1079207"/>
                  <a:gd name="connsiteX2" fmla="*/ 3469336 w 3494815"/>
                  <a:gd name="connsiteY2" fmla="*/ 221155 h 1079207"/>
                  <a:gd name="connsiteX3" fmla="*/ 813226 w 3494815"/>
                  <a:gd name="connsiteY3" fmla="*/ 1079207 h 1079207"/>
                  <a:gd name="connsiteX4" fmla="*/ 3665 w 3494815"/>
                  <a:gd name="connsiteY4" fmla="*/ 962109 h 1079207"/>
                  <a:gd name="connsiteX5" fmla="*/ 0 w 3494815"/>
                  <a:gd name="connsiteY5" fmla="*/ 195323 h 1079207"/>
                  <a:gd name="connsiteX0" fmla="*/ 0 w 3514632"/>
                  <a:gd name="connsiteY0" fmla="*/ 195323 h 1079207"/>
                  <a:gd name="connsiteX1" fmla="*/ 2352177 w 3514632"/>
                  <a:gd name="connsiteY1" fmla="*/ 0 h 1079207"/>
                  <a:gd name="connsiteX2" fmla="*/ 3469336 w 3514632"/>
                  <a:gd name="connsiteY2" fmla="*/ 221155 h 1079207"/>
                  <a:gd name="connsiteX3" fmla="*/ 813226 w 3514632"/>
                  <a:gd name="connsiteY3" fmla="*/ 1079207 h 1079207"/>
                  <a:gd name="connsiteX4" fmla="*/ 3665 w 3514632"/>
                  <a:gd name="connsiteY4" fmla="*/ 962109 h 1079207"/>
                  <a:gd name="connsiteX5" fmla="*/ 0 w 3514632"/>
                  <a:gd name="connsiteY5" fmla="*/ 195323 h 1079207"/>
                  <a:gd name="connsiteX0" fmla="*/ 0 w 3515232"/>
                  <a:gd name="connsiteY0" fmla="*/ 195323 h 1079207"/>
                  <a:gd name="connsiteX1" fmla="*/ 2352177 w 3515232"/>
                  <a:gd name="connsiteY1" fmla="*/ 0 h 1079207"/>
                  <a:gd name="connsiteX2" fmla="*/ 3469336 w 3515232"/>
                  <a:gd name="connsiteY2" fmla="*/ 221155 h 1079207"/>
                  <a:gd name="connsiteX3" fmla="*/ 813226 w 3515232"/>
                  <a:gd name="connsiteY3" fmla="*/ 1079207 h 1079207"/>
                  <a:gd name="connsiteX4" fmla="*/ 3665 w 3515232"/>
                  <a:gd name="connsiteY4" fmla="*/ 962109 h 1079207"/>
                  <a:gd name="connsiteX5" fmla="*/ 0 w 3515232"/>
                  <a:gd name="connsiteY5" fmla="*/ 195323 h 1079207"/>
                  <a:gd name="connsiteX0" fmla="*/ 0 w 3515232"/>
                  <a:gd name="connsiteY0" fmla="*/ 195323 h 1079207"/>
                  <a:gd name="connsiteX1" fmla="*/ 2352177 w 3515232"/>
                  <a:gd name="connsiteY1" fmla="*/ 0 h 1079207"/>
                  <a:gd name="connsiteX2" fmla="*/ 3469336 w 3515232"/>
                  <a:gd name="connsiteY2" fmla="*/ 221155 h 1079207"/>
                  <a:gd name="connsiteX3" fmla="*/ 813226 w 3515232"/>
                  <a:gd name="connsiteY3" fmla="*/ 1079207 h 1079207"/>
                  <a:gd name="connsiteX4" fmla="*/ 3665 w 3515232"/>
                  <a:gd name="connsiteY4" fmla="*/ 962109 h 1079207"/>
                  <a:gd name="connsiteX5" fmla="*/ 0 w 3515232"/>
                  <a:gd name="connsiteY5" fmla="*/ 195323 h 1079207"/>
                  <a:gd name="connsiteX0" fmla="*/ 0 w 3551796"/>
                  <a:gd name="connsiteY0" fmla="*/ 195323 h 1079207"/>
                  <a:gd name="connsiteX1" fmla="*/ 2352177 w 3551796"/>
                  <a:gd name="connsiteY1" fmla="*/ 0 h 1079207"/>
                  <a:gd name="connsiteX2" fmla="*/ 3507436 w 3551796"/>
                  <a:gd name="connsiteY2" fmla="*/ 259255 h 1079207"/>
                  <a:gd name="connsiteX3" fmla="*/ 813226 w 3551796"/>
                  <a:gd name="connsiteY3" fmla="*/ 1079207 h 1079207"/>
                  <a:gd name="connsiteX4" fmla="*/ 3665 w 3551796"/>
                  <a:gd name="connsiteY4" fmla="*/ 962109 h 1079207"/>
                  <a:gd name="connsiteX5" fmla="*/ 0 w 3551796"/>
                  <a:gd name="connsiteY5" fmla="*/ 195323 h 1079207"/>
                  <a:gd name="connsiteX0" fmla="*/ 0 w 3694133"/>
                  <a:gd name="connsiteY0" fmla="*/ 221897 h 1105781"/>
                  <a:gd name="connsiteX1" fmla="*/ 2352177 w 3694133"/>
                  <a:gd name="connsiteY1" fmla="*/ 26574 h 1105781"/>
                  <a:gd name="connsiteX2" fmla="*/ 3339960 w 3694133"/>
                  <a:gd name="connsiteY2" fmla="*/ 19751 h 1105781"/>
                  <a:gd name="connsiteX3" fmla="*/ 3507436 w 3694133"/>
                  <a:gd name="connsiteY3" fmla="*/ 285829 h 1105781"/>
                  <a:gd name="connsiteX4" fmla="*/ 813226 w 3694133"/>
                  <a:gd name="connsiteY4" fmla="*/ 1105781 h 1105781"/>
                  <a:gd name="connsiteX5" fmla="*/ 3665 w 3694133"/>
                  <a:gd name="connsiteY5" fmla="*/ 988683 h 1105781"/>
                  <a:gd name="connsiteX6" fmla="*/ 0 w 3694133"/>
                  <a:gd name="connsiteY6" fmla="*/ 221897 h 1105781"/>
                  <a:gd name="connsiteX0" fmla="*/ 0 w 3683816"/>
                  <a:gd name="connsiteY0" fmla="*/ 221897 h 1105781"/>
                  <a:gd name="connsiteX1" fmla="*/ 2352177 w 3683816"/>
                  <a:gd name="connsiteY1" fmla="*/ 26574 h 1105781"/>
                  <a:gd name="connsiteX2" fmla="*/ 3339960 w 3683816"/>
                  <a:gd name="connsiteY2" fmla="*/ 19751 h 1105781"/>
                  <a:gd name="connsiteX3" fmla="*/ 3507436 w 3683816"/>
                  <a:gd name="connsiteY3" fmla="*/ 285829 h 1105781"/>
                  <a:gd name="connsiteX4" fmla="*/ 813226 w 3683816"/>
                  <a:gd name="connsiteY4" fmla="*/ 1105781 h 1105781"/>
                  <a:gd name="connsiteX5" fmla="*/ 3665 w 3683816"/>
                  <a:gd name="connsiteY5" fmla="*/ 988683 h 1105781"/>
                  <a:gd name="connsiteX6" fmla="*/ 0 w 3683816"/>
                  <a:gd name="connsiteY6" fmla="*/ 221897 h 1105781"/>
                  <a:gd name="connsiteX0" fmla="*/ 0 w 3507971"/>
                  <a:gd name="connsiteY0" fmla="*/ 221897 h 1105781"/>
                  <a:gd name="connsiteX1" fmla="*/ 2352177 w 3507971"/>
                  <a:gd name="connsiteY1" fmla="*/ 26574 h 1105781"/>
                  <a:gd name="connsiteX2" fmla="*/ 3339960 w 3507971"/>
                  <a:gd name="connsiteY2" fmla="*/ 19751 h 1105781"/>
                  <a:gd name="connsiteX3" fmla="*/ 3507436 w 3507971"/>
                  <a:gd name="connsiteY3" fmla="*/ 285829 h 1105781"/>
                  <a:gd name="connsiteX4" fmla="*/ 813226 w 3507971"/>
                  <a:gd name="connsiteY4" fmla="*/ 1105781 h 1105781"/>
                  <a:gd name="connsiteX5" fmla="*/ 3665 w 3507971"/>
                  <a:gd name="connsiteY5" fmla="*/ 988683 h 1105781"/>
                  <a:gd name="connsiteX6" fmla="*/ 0 w 3507971"/>
                  <a:gd name="connsiteY6" fmla="*/ 221897 h 1105781"/>
                  <a:gd name="connsiteX0" fmla="*/ 0 w 3507971"/>
                  <a:gd name="connsiteY0" fmla="*/ 221897 h 1105781"/>
                  <a:gd name="connsiteX1" fmla="*/ 2352177 w 3507971"/>
                  <a:gd name="connsiteY1" fmla="*/ 26574 h 1105781"/>
                  <a:gd name="connsiteX2" fmla="*/ 3339960 w 3507971"/>
                  <a:gd name="connsiteY2" fmla="*/ 19751 h 1105781"/>
                  <a:gd name="connsiteX3" fmla="*/ 3507436 w 3507971"/>
                  <a:gd name="connsiteY3" fmla="*/ 285829 h 1105781"/>
                  <a:gd name="connsiteX4" fmla="*/ 813226 w 3507971"/>
                  <a:gd name="connsiteY4" fmla="*/ 1105781 h 1105781"/>
                  <a:gd name="connsiteX5" fmla="*/ 3665 w 3507971"/>
                  <a:gd name="connsiteY5" fmla="*/ 988683 h 1105781"/>
                  <a:gd name="connsiteX6" fmla="*/ 0 w 3507971"/>
                  <a:gd name="connsiteY6" fmla="*/ 221897 h 1105781"/>
                  <a:gd name="connsiteX0" fmla="*/ 0 w 3507436"/>
                  <a:gd name="connsiteY0" fmla="*/ 221897 h 1105781"/>
                  <a:gd name="connsiteX1" fmla="*/ 2352177 w 3507436"/>
                  <a:gd name="connsiteY1" fmla="*/ 26574 h 1105781"/>
                  <a:gd name="connsiteX2" fmla="*/ 3339960 w 3507436"/>
                  <a:gd name="connsiteY2" fmla="*/ 19751 h 1105781"/>
                  <a:gd name="connsiteX3" fmla="*/ 3507436 w 3507436"/>
                  <a:gd name="connsiteY3" fmla="*/ 285829 h 1105781"/>
                  <a:gd name="connsiteX4" fmla="*/ 813226 w 3507436"/>
                  <a:gd name="connsiteY4" fmla="*/ 1105781 h 1105781"/>
                  <a:gd name="connsiteX5" fmla="*/ 3665 w 3507436"/>
                  <a:gd name="connsiteY5" fmla="*/ 988683 h 1105781"/>
                  <a:gd name="connsiteX6" fmla="*/ 0 w 3507436"/>
                  <a:gd name="connsiteY6" fmla="*/ 221897 h 1105781"/>
                  <a:gd name="connsiteX0" fmla="*/ 0 w 3507436"/>
                  <a:gd name="connsiteY0" fmla="*/ 221897 h 1105781"/>
                  <a:gd name="connsiteX1" fmla="*/ 2352177 w 3507436"/>
                  <a:gd name="connsiteY1" fmla="*/ 26574 h 1105781"/>
                  <a:gd name="connsiteX2" fmla="*/ 3339960 w 3507436"/>
                  <a:gd name="connsiteY2" fmla="*/ 19751 h 1105781"/>
                  <a:gd name="connsiteX3" fmla="*/ 3507436 w 3507436"/>
                  <a:gd name="connsiteY3" fmla="*/ 285829 h 1105781"/>
                  <a:gd name="connsiteX4" fmla="*/ 813226 w 3507436"/>
                  <a:gd name="connsiteY4" fmla="*/ 1105781 h 1105781"/>
                  <a:gd name="connsiteX5" fmla="*/ 3665 w 3507436"/>
                  <a:gd name="connsiteY5" fmla="*/ 988683 h 1105781"/>
                  <a:gd name="connsiteX6" fmla="*/ 0 w 3507436"/>
                  <a:gd name="connsiteY6" fmla="*/ 221897 h 1105781"/>
                  <a:gd name="connsiteX0" fmla="*/ 0 w 3507436"/>
                  <a:gd name="connsiteY0" fmla="*/ 206175 h 1090059"/>
                  <a:gd name="connsiteX1" fmla="*/ 2352177 w 3507436"/>
                  <a:gd name="connsiteY1" fmla="*/ 10852 h 1090059"/>
                  <a:gd name="connsiteX2" fmla="*/ 3362185 w 3507436"/>
                  <a:gd name="connsiteY2" fmla="*/ 29429 h 1090059"/>
                  <a:gd name="connsiteX3" fmla="*/ 3507436 w 3507436"/>
                  <a:gd name="connsiteY3" fmla="*/ 270107 h 1090059"/>
                  <a:gd name="connsiteX4" fmla="*/ 813226 w 3507436"/>
                  <a:gd name="connsiteY4" fmla="*/ 1090059 h 1090059"/>
                  <a:gd name="connsiteX5" fmla="*/ 3665 w 3507436"/>
                  <a:gd name="connsiteY5" fmla="*/ 972961 h 1090059"/>
                  <a:gd name="connsiteX6" fmla="*/ 0 w 3507436"/>
                  <a:gd name="connsiteY6" fmla="*/ 206175 h 10900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507436" h="1090059">
                    <a:moveTo>
                      <a:pt x="0" y="206175"/>
                    </a:moveTo>
                    <a:cubicBezTo>
                      <a:pt x="432317" y="213891"/>
                      <a:pt x="799720" y="281700"/>
                      <a:pt x="2352177" y="10852"/>
                    </a:cubicBezTo>
                    <a:cubicBezTo>
                      <a:pt x="2928416" y="444"/>
                      <a:pt x="3169642" y="-13780"/>
                      <a:pt x="3362185" y="29429"/>
                    </a:cubicBezTo>
                    <a:cubicBezTo>
                      <a:pt x="3503928" y="186938"/>
                      <a:pt x="3490408" y="178002"/>
                      <a:pt x="3507436" y="270107"/>
                    </a:cubicBezTo>
                    <a:cubicBezTo>
                      <a:pt x="3508589" y="317762"/>
                      <a:pt x="1657363" y="1090059"/>
                      <a:pt x="813226" y="1090059"/>
                    </a:cubicBezTo>
                    <a:lnTo>
                      <a:pt x="3665" y="972961"/>
                    </a:lnTo>
                    <a:cubicBezTo>
                      <a:pt x="2443" y="717366"/>
                      <a:pt x="1222" y="461770"/>
                      <a:pt x="0" y="206175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1270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942" name="フローチャート: 論理積ゲート 24">
                <a:extLst>
                  <a:ext uri="{FF2B5EF4-FFF2-40B4-BE49-F238E27FC236}">
                    <a16:creationId xmlns:a16="http://schemas.microsoft.com/office/drawing/2014/main" id="{F1B0AFC8-B3A3-4EF2-AAE9-53D612E714F2}"/>
                  </a:ext>
                </a:extLst>
              </p:cNvPr>
              <p:cNvSpPr/>
              <p:nvPr/>
            </p:nvSpPr>
            <p:spPr>
              <a:xfrm rot="10800000">
                <a:off x="3704482" y="3482369"/>
                <a:ext cx="3327495" cy="901692"/>
              </a:xfrm>
              <a:custGeom>
                <a:avLst/>
                <a:gdLst>
                  <a:gd name="connsiteX0" fmla="*/ 0 w 3056891"/>
                  <a:gd name="connsiteY0" fmla="*/ 0 h 992878"/>
                  <a:gd name="connsiteX1" fmla="*/ 1528446 w 3056891"/>
                  <a:gd name="connsiteY1" fmla="*/ 0 h 992878"/>
                  <a:gd name="connsiteX2" fmla="*/ 3056892 w 3056891"/>
                  <a:gd name="connsiteY2" fmla="*/ 496439 h 992878"/>
                  <a:gd name="connsiteX3" fmla="*/ 1528446 w 3056891"/>
                  <a:gd name="connsiteY3" fmla="*/ 992878 h 992878"/>
                  <a:gd name="connsiteX4" fmla="*/ 0 w 3056891"/>
                  <a:gd name="connsiteY4" fmla="*/ 992878 h 992878"/>
                  <a:gd name="connsiteX5" fmla="*/ 0 w 3056891"/>
                  <a:gd name="connsiteY5" fmla="*/ 0 h 992878"/>
                  <a:gd name="connsiteX0" fmla="*/ 0 w 3427282"/>
                  <a:gd name="connsiteY0" fmla="*/ 10461 h 1003339"/>
                  <a:gd name="connsiteX1" fmla="*/ 1528446 w 3427282"/>
                  <a:gd name="connsiteY1" fmla="*/ 10461 h 1003339"/>
                  <a:gd name="connsiteX2" fmla="*/ 3427282 w 3427282"/>
                  <a:gd name="connsiteY2" fmla="*/ 205958 h 1003339"/>
                  <a:gd name="connsiteX3" fmla="*/ 1528446 w 3427282"/>
                  <a:gd name="connsiteY3" fmla="*/ 1003339 h 1003339"/>
                  <a:gd name="connsiteX4" fmla="*/ 0 w 3427282"/>
                  <a:gd name="connsiteY4" fmla="*/ 1003339 h 1003339"/>
                  <a:gd name="connsiteX5" fmla="*/ 0 w 3427282"/>
                  <a:gd name="connsiteY5" fmla="*/ 10461 h 1003339"/>
                  <a:gd name="connsiteX0" fmla="*/ 0 w 3427710"/>
                  <a:gd name="connsiteY0" fmla="*/ 11575 h 1004453"/>
                  <a:gd name="connsiteX1" fmla="*/ 1377975 w 3427710"/>
                  <a:gd name="connsiteY1" fmla="*/ 0 h 1004453"/>
                  <a:gd name="connsiteX2" fmla="*/ 3427282 w 3427710"/>
                  <a:gd name="connsiteY2" fmla="*/ 207072 h 1004453"/>
                  <a:gd name="connsiteX3" fmla="*/ 1528446 w 3427710"/>
                  <a:gd name="connsiteY3" fmla="*/ 1004453 h 1004453"/>
                  <a:gd name="connsiteX4" fmla="*/ 0 w 3427710"/>
                  <a:gd name="connsiteY4" fmla="*/ 1004453 h 1004453"/>
                  <a:gd name="connsiteX5" fmla="*/ 0 w 3427710"/>
                  <a:gd name="connsiteY5" fmla="*/ 11575 h 1004453"/>
                  <a:gd name="connsiteX0" fmla="*/ 0 w 3427710"/>
                  <a:gd name="connsiteY0" fmla="*/ 16007 h 1008885"/>
                  <a:gd name="connsiteX1" fmla="*/ 1377975 w 3427710"/>
                  <a:gd name="connsiteY1" fmla="*/ 4432 h 1008885"/>
                  <a:gd name="connsiteX2" fmla="*/ 3427282 w 3427710"/>
                  <a:gd name="connsiteY2" fmla="*/ 211504 h 1008885"/>
                  <a:gd name="connsiteX3" fmla="*/ 1528446 w 3427710"/>
                  <a:gd name="connsiteY3" fmla="*/ 1008885 h 1008885"/>
                  <a:gd name="connsiteX4" fmla="*/ 0 w 3427710"/>
                  <a:gd name="connsiteY4" fmla="*/ 1008885 h 1008885"/>
                  <a:gd name="connsiteX5" fmla="*/ 0 w 3427710"/>
                  <a:gd name="connsiteY5" fmla="*/ 16007 h 1008885"/>
                  <a:gd name="connsiteX0" fmla="*/ 0 w 3427339"/>
                  <a:gd name="connsiteY0" fmla="*/ 11575 h 1004453"/>
                  <a:gd name="connsiteX1" fmla="*/ 1377975 w 3427339"/>
                  <a:gd name="connsiteY1" fmla="*/ 0 h 1004453"/>
                  <a:gd name="connsiteX2" fmla="*/ 3427282 w 3427339"/>
                  <a:gd name="connsiteY2" fmla="*/ 207072 h 1004453"/>
                  <a:gd name="connsiteX3" fmla="*/ 1320101 w 3427339"/>
                  <a:gd name="connsiteY3" fmla="*/ 923431 h 1004453"/>
                  <a:gd name="connsiteX4" fmla="*/ 0 w 3427339"/>
                  <a:gd name="connsiteY4" fmla="*/ 1004453 h 1004453"/>
                  <a:gd name="connsiteX5" fmla="*/ 0 w 3427339"/>
                  <a:gd name="connsiteY5" fmla="*/ 11575 h 1004453"/>
                  <a:gd name="connsiteX0" fmla="*/ 0 w 3427284"/>
                  <a:gd name="connsiteY0" fmla="*/ 33210 h 1026088"/>
                  <a:gd name="connsiteX1" fmla="*/ 1377975 w 3427284"/>
                  <a:gd name="connsiteY1" fmla="*/ 21635 h 1026088"/>
                  <a:gd name="connsiteX2" fmla="*/ 3427282 w 3427284"/>
                  <a:gd name="connsiteY2" fmla="*/ 228707 h 1026088"/>
                  <a:gd name="connsiteX3" fmla="*/ 1320101 w 3427284"/>
                  <a:gd name="connsiteY3" fmla="*/ 945066 h 1026088"/>
                  <a:gd name="connsiteX4" fmla="*/ 0 w 3427284"/>
                  <a:gd name="connsiteY4" fmla="*/ 1026088 h 1026088"/>
                  <a:gd name="connsiteX5" fmla="*/ 0 w 3427284"/>
                  <a:gd name="connsiteY5" fmla="*/ 33210 h 1026088"/>
                  <a:gd name="connsiteX0" fmla="*/ 0 w 3460722"/>
                  <a:gd name="connsiteY0" fmla="*/ 26376 h 1019254"/>
                  <a:gd name="connsiteX1" fmla="*/ 1377975 w 3460722"/>
                  <a:gd name="connsiteY1" fmla="*/ 14801 h 1019254"/>
                  <a:gd name="connsiteX2" fmla="*/ 3427282 w 3460722"/>
                  <a:gd name="connsiteY2" fmla="*/ 221873 h 1019254"/>
                  <a:gd name="connsiteX3" fmla="*/ 1320101 w 3460722"/>
                  <a:gd name="connsiteY3" fmla="*/ 938232 h 1019254"/>
                  <a:gd name="connsiteX4" fmla="*/ 0 w 3460722"/>
                  <a:gd name="connsiteY4" fmla="*/ 1019254 h 1019254"/>
                  <a:gd name="connsiteX5" fmla="*/ 0 w 3460722"/>
                  <a:gd name="connsiteY5" fmla="*/ 26376 h 1019254"/>
                  <a:gd name="connsiteX0" fmla="*/ 0 w 3483442"/>
                  <a:gd name="connsiteY0" fmla="*/ 51127 h 1044005"/>
                  <a:gd name="connsiteX1" fmla="*/ 1377975 w 3483442"/>
                  <a:gd name="connsiteY1" fmla="*/ 39552 h 1044005"/>
                  <a:gd name="connsiteX2" fmla="*/ 3450431 w 3483442"/>
                  <a:gd name="connsiteY2" fmla="*/ 188751 h 1044005"/>
                  <a:gd name="connsiteX3" fmla="*/ 1320101 w 3483442"/>
                  <a:gd name="connsiteY3" fmla="*/ 962983 h 1044005"/>
                  <a:gd name="connsiteX4" fmla="*/ 0 w 3483442"/>
                  <a:gd name="connsiteY4" fmla="*/ 1044005 h 1044005"/>
                  <a:gd name="connsiteX5" fmla="*/ 0 w 3483442"/>
                  <a:gd name="connsiteY5" fmla="*/ 51127 h 1044005"/>
                  <a:gd name="connsiteX0" fmla="*/ 0 w 3450439"/>
                  <a:gd name="connsiteY0" fmla="*/ 0 h 992878"/>
                  <a:gd name="connsiteX1" fmla="*/ 1296952 w 3450439"/>
                  <a:gd name="connsiteY1" fmla="*/ 23149 h 992878"/>
                  <a:gd name="connsiteX2" fmla="*/ 3450431 w 3450439"/>
                  <a:gd name="connsiteY2" fmla="*/ 137624 h 992878"/>
                  <a:gd name="connsiteX3" fmla="*/ 1320101 w 3450439"/>
                  <a:gd name="connsiteY3" fmla="*/ 911856 h 992878"/>
                  <a:gd name="connsiteX4" fmla="*/ 0 w 3450439"/>
                  <a:gd name="connsiteY4" fmla="*/ 992878 h 992878"/>
                  <a:gd name="connsiteX5" fmla="*/ 0 w 3450439"/>
                  <a:gd name="connsiteY5" fmla="*/ 0 h 992878"/>
                  <a:gd name="connsiteX0" fmla="*/ 0 w 3450439"/>
                  <a:gd name="connsiteY0" fmla="*/ 0 h 992878"/>
                  <a:gd name="connsiteX1" fmla="*/ 1296952 w 3450439"/>
                  <a:gd name="connsiteY1" fmla="*/ 23149 h 992878"/>
                  <a:gd name="connsiteX2" fmla="*/ 3450431 w 3450439"/>
                  <a:gd name="connsiteY2" fmla="*/ 137624 h 992878"/>
                  <a:gd name="connsiteX3" fmla="*/ 1320101 w 3450439"/>
                  <a:gd name="connsiteY3" fmla="*/ 911856 h 992878"/>
                  <a:gd name="connsiteX4" fmla="*/ 0 w 3450439"/>
                  <a:gd name="connsiteY4" fmla="*/ 992878 h 992878"/>
                  <a:gd name="connsiteX5" fmla="*/ 0 w 3450439"/>
                  <a:gd name="connsiteY5" fmla="*/ 0 h 992878"/>
                  <a:gd name="connsiteX0" fmla="*/ 11575 w 3450439"/>
                  <a:gd name="connsiteY0" fmla="*/ 84306 h 973012"/>
                  <a:gd name="connsiteX1" fmla="*/ 1296952 w 3450439"/>
                  <a:gd name="connsiteY1" fmla="*/ 3283 h 973012"/>
                  <a:gd name="connsiteX2" fmla="*/ 3450431 w 3450439"/>
                  <a:gd name="connsiteY2" fmla="*/ 117758 h 973012"/>
                  <a:gd name="connsiteX3" fmla="*/ 1320101 w 3450439"/>
                  <a:gd name="connsiteY3" fmla="*/ 891990 h 973012"/>
                  <a:gd name="connsiteX4" fmla="*/ 0 w 3450439"/>
                  <a:gd name="connsiteY4" fmla="*/ 973012 h 973012"/>
                  <a:gd name="connsiteX5" fmla="*/ 11575 w 3450439"/>
                  <a:gd name="connsiteY5" fmla="*/ 84306 h 973012"/>
                  <a:gd name="connsiteX0" fmla="*/ 11575 w 3459201"/>
                  <a:gd name="connsiteY0" fmla="*/ 92224 h 980930"/>
                  <a:gd name="connsiteX1" fmla="*/ 1296952 w 3459201"/>
                  <a:gd name="connsiteY1" fmla="*/ 11201 h 980930"/>
                  <a:gd name="connsiteX2" fmla="*/ 3450431 w 3459201"/>
                  <a:gd name="connsiteY2" fmla="*/ 125676 h 980930"/>
                  <a:gd name="connsiteX3" fmla="*/ 1320101 w 3459201"/>
                  <a:gd name="connsiteY3" fmla="*/ 899908 h 980930"/>
                  <a:gd name="connsiteX4" fmla="*/ 0 w 3459201"/>
                  <a:gd name="connsiteY4" fmla="*/ 980930 h 980930"/>
                  <a:gd name="connsiteX5" fmla="*/ 11575 w 3459201"/>
                  <a:gd name="connsiteY5" fmla="*/ 92224 h 980930"/>
                  <a:gd name="connsiteX0" fmla="*/ 11575 w 3489510"/>
                  <a:gd name="connsiteY0" fmla="*/ 95261 h 983967"/>
                  <a:gd name="connsiteX1" fmla="*/ 1296952 w 3489510"/>
                  <a:gd name="connsiteY1" fmla="*/ 14238 h 983967"/>
                  <a:gd name="connsiteX2" fmla="*/ 3480911 w 3489510"/>
                  <a:gd name="connsiteY2" fmla="*/ 121093 h 983967"/>
                  <a:gd name="connsiteX3" fmla="*/ 1320101 w 3489510"/>
                  <a:gd name="connsiteY3" fmla="*/ 902945 h 983967"/>
                  <a:gd name="connsiteX4" fmla="*/ 0 w 3489510"/>
                  <a:gd name="connsiteY4" fmla="*/ 983967 h 983967"/>
                  <a:gd name="connsiteX5" fmla="*/ 11575 w 3489510"/>
                  <a:gd name="connsiteY5" fmla="*/ 95261 h 983967"/>
                  <a:gd name="connsiteX0" fmla="*/ 11575 w 3480954"/>
                  <a:gd name="connsiteY0" fmla="*/ 85397 h 974103"/>
                  <a:gd name="connsiteX1" fmla="*/ 1296952 w 3480954"/>
                  <a:gd name="connsiteY1" fmla="*/ 4374 h 974103"/>
                  <a:gd name="connsiteX2" fmla="*/ 3480911 w 3480954"/>
                  <a:gd name="connsiteY2" fmla="*/ 111229 h 974103"/>
                  <a:gd name="connsiteX3" fmla="*/ 1243901 w 3480954"/>
                  <a:gd name="connsiteY3" fmla="*/ 870221 h 974103"/>
                  <a:gd name="connsiteX4" fmla="*/ 0 w 3480954"/>
                  <a:gd name="connsiteY4" fmla="*/ 974103 h 974103"/>
                  <a:gd name="connsiteX5" fmla="*/ 11575 w 3480954"/>
                  <a:gd name="connsiteY5" fmla="*/ 85397 h 974103"/>
                  <a:gd name="connsiteX0" fmla="*/ 11575 w 3485084"/>
                  <a:gd name="connsiteY0" fmla="*/ 92403 h 1029627"/>
                  <a:gd name="connsiteX1" fmla="*/ 1296952 w 3485084"/>
                  <a:gd name="connsiteY1" fmla="*/ 11380 h 1029627"/>
                  <a:gd name="connsiteX2" fmla="*/ 3480911 w 3485084"/>
                  <a:gd name="connsiteY2" fmla="*/ 118235 h 1029627"/>
                  <a:gd name="connsiteX3" fmla="*/ 748601 w 3485084"/>
                  <a:gd name="connsiteY3" fmla="*/ 1029627 h 1029627"/>
                  <a:gd name="connsiteX4" fmla="*/ 0 w 3485084"/>
                  <a:gd name="connsiteY4" fmla="*/ 981109 h 1029627"/>
                  <a:gd name="connsiteX5" fmla="*/ 11575 w 3485084"/>
                  <a:gd name="connsiteY5" fmla="*/ 92403 h 1029627"/>
                  <a:gd name="connsiteX0" fmla="*/ 11575 w 3484051"/>
                  <a:gd name="connsiteY0" fmla="*/ 89727 h 978433"/>
                  <a:gd name="connsiteX1" fmla="*/ 1296952 w 3484051"/>
                  <a:gd name="connsiteY1" fmla="*/ 8704 h 978433"/>
                  <a:gd name="connsiteX2" fmla="*/ 3480911 w 3484051"/>
                  <a:gd name="connsiteY2" fmla="*/ 115559 h 978433"/>
                  <a:gd name="connsiteX3" fmla="*/ 824801 w 3484051"/>
                  <a:gd name="connsiteY3" fmla="*/ 973611 h 978433"/>
                  <a:gd name="connsiteX4" fmla="*/ 0 w 3484051"/>
                  <a:gd name="connsiteY4" fmla="*/ 978433 h 978433"/>
                  <a:gd name="connsiteX5" fmla="*/ 11575 w 3484051"/>
                  <a:gd name="connsiteY5" fmla="*/ 89727 h 978433"/>
                  <a:gd name="connsiteX0" fmla="*/ 0 w 3472476"/>
                  <a:gd name="connsiteY0" fmla="*/ 89727 h 973611"/>
                  <a:gd name="connsiteX1" fmla="*/ 1285377 w 3472476"/>
                  <a:gd name="connsiteY1" fmla="*/ 8704 h 973611"/>
                  <a:gd name="connsiteX2" fmla="*/ 3469336 w 3472476"/>
                  <a:gd name="connsiteY2" fmla="*/ 115559 h 973611"/>
                  <a:gd name="connsiteX3" fmla="*/ 813226 w 3472476"/>
                  <a:gd name="connsiteY3" fmla="*/ 973611 h 973611"/>
                  <a:gd name="connsiteX4" fmla="*/ 3665 w 3472476"/>
                  <a:gd name="connsiteY4" fmla="*/ 856513 h 973611"/>
                  <a:gd name="connsiteX5" fmla="*/ 0 w 3472476"/>
                  <a:gd name="connsiteY5" fmla="*/ 89727 h 973611"/>
                  <a:gd name="connsiteX0" fmla="*/ 0 w 3493726"/>
                  <a:gd name="connsiteY0" fmla="*/ 141987 h 1025871"/>
                  <a:gd name="connsiteX1" fmla="*/ 1917837 w 3493726"/>
                  <a:gd name="connsiteY1" fmla="*/ 4 h 1025871"/>
                  <a:gd name="connsiteX2" fmla="*/ 3469336 w 3493726"/>
                  <a:gd name="connsiteY2" fmla="*/ 167819 h 1025871"/>
                  <a:gd name="connsiteX3" fmla="*/ 813226 w 3493726"/>
                  <a:gd name="connsiteY3" fmla="*/ 1025871 h 1025871"/>
                  <a:gd name="connsiteX4" fmla="*/ 3665 w 3493726"/>
                  <a:gd name="connsiteY4" fmla="*/ 908773 h 1025871"/>
                  <a:gd name="connsiteX5" fmla="*/ 0 w 3493726"/>
                  <a:gd name="connsiteY5" fmla="*/ 141987 h 1025871"/>
                  <a:gd name="connsiteX0" fmla="*/ 0 w 3487598"/>
                  <a:gd name="connsiteY0" fmla="*/ 141983 h 1025867"/>
                  <a:gd name="connsiteX1" fmla="*/ 1917837 w 3487598"/>
                  <a:gd name="connsiteY1" fmla="*/ 0 h 1025867"/>
                  <a:gd name="connsiteX2" fmla="*/ 3469336 w 3487598"/>
                  <a:gd name="connsiteY2" fmla="*/ 167815 h 1025867"/>
                  <a:gd name="connsiteX3" fmla="*/ 813226 w 3487598"/>
                  <a:gd name="connsiteY3" fmla="*/ 1025867 h 1025867"/>
                  <a:gd name="connsiteX4" fmla="*/ 3665 w 3487598"/>
                  <a:gd name="connsiteY4" fmla="*/ 908769 h 1025867"/>
                  <a:gd name="connsiteX5" fmla="*/ 0 w 3487598"/>
                  <a:gd name="connsiteY5" fmla="*/ 141983 h 1025867"/>
                  <a:gd name="connsiteX0" fmla="*/ 0 w 3514632"/>
                  <a:gd name="connsiteY0" fmla="*/ 195323 h 1079207"/>
                  <a:gd name="connsiteX1" fmla="*/ 2352177 w 3514632"/>
                  <a:gd name="connsiteY1" fmla="*/ 0 h 1079207"/>
                  <a:gd name="connsiteX2" fmla="*/ 3469336 w 3514632"/>
                  <a:gd name="connsiteY2" fmla="*/ 221155 h 1079207"/>
                  <a:gd name="connsiteX3" fmla="*/ 813226 w 3514632"/>
                  <a:gd name="connsiteY3" fmla="*/ 1079207 h 1079207"/>
                  <a:gd name="connsiteX4" fmla="*/ 3665 w 3514632"/>
                  <a:gd name="connsiteY4" fmla="*/ 962109 h 1079207"/>
                  <a:gd name="connsiteX5" fmla="*/ 0 w 3514632"/>
                  <a:gd name="connsiteY5" fmla="*/ 195323 h 1079207"/>
                  <a:gd name="connsiteX0" fmla="*/ 0 w 3514632"/>
                  <a:gd name="connsiteY0" fmla="*/ 195323 h 1079207"/>
                  <a:gd name="connsiteX1" fmla="*/ 2352177 w 3514632"/>
                  <a:gd name="connsiteY1" fmla="*/ 0 h 1079207"/>
                  <a:gd name="connsiteX2" fmla="*/ 3469336 w 3514632"/>
                  <a:gd name="connsiteY2" fmla="*/ 221155 h 1079207"/>
                  <a:gd name="connsiteX3" fmla="*/ 813226 w 3514632"/>
                  <a:gd name="connsiteY3" fmla="*/ 1079207 h 1079207"/>
                  <a:gd name="connsiteX4" fmla="*/ 3665 w 3514632"/>
                  <a:gd name="connsiteY4" fmla="*/ 962109 h 1079207"/>
                  <a:gd name="connsiteX5" fmla="*/ 0 w 3514632"/>
                  <a:gd name="connsiteY5" fmla="*/ 195323 h 1079207"/>
                  <a:gd name="connsiteX0" fmla="*/ 0 w 3514632"/>
                  <a:gd name="connsiteY0" fmla="*/ 195323 h 1079207"/>
                  <a:gd name="connsiteX1" fmla="*/ 2352177 w 3514632"/>
                  <a:gd name="connsiteY1" fmla="*/ 0 h 1079207"/>
                  <a:gd name="connsiteX2" fmla="*/ 3469336 w 3514632"/>
                  <a:gd name="connsiteY2" fmla="*/ 221155 h 1079207"/>
                  <a:gd name="connsiteX3" fmla="*/ 813226 w 3514632"/>
                  <a:gd name="connsiteY3" fmla="*/ 1079207 h 1079207"/>
                  <a:gd name="connsiteX4" fmla="*/ 3665 w 3514632"/>
                  <a:gd name="connsiteY4" fmla="*/ 962109 h 1079207"/>
                  <a:gd name="connsiteX5" fmla="*/ 0 w 3514632"/>
                  <a:gd name="connsiteY5" fmla="*/ 195323 h 1079207"/>
                  <a:gd name="connsiteX0" fmla="*/ 0 w 3494815"/>
                  <a:gd name="connsiteY0" fmla="*/ 195323 h 1079207"/>
                  <a:gd name="connsiteX1" fmla="*/ 2352177 w 3494815"/>
                  <a:gd name="connsiteY1" fmla="*/ 0 h 1079207"/>
                  <a:gd name="connsiteX2" fmla="*/ 3469336 w 3494815"/>
                  <a:gd name="connsiteY2" fmla="*/ 221155 h 1079207"/>
                  <a:gd name="connsiteX3" fmla="*/ 813226 w 3494815"/>
                  <a:gd name="connsiteY3" fmla="*/ 1079207 h 1079207"/>
                  <a:gd name="connsiteX4" fmla="*/ 3665 w 3494815"/>
                  <a:gd name="connsiteY4" fmla="*/ 962109 h 1079207"/>
                  <a:gd name="connsiteX5" fmla="*/ 0 w 3494815"/>
                  <a:gd name="connsiteY5" fmla="*/ 195323 h 1079207"/>
                  <a:gd name="connsiteX0" fmla="*/ 0 w 3494815"/>
                  <a:gd name="connsiteY0" fmla="*/ 195323 h 1079207"/>
                  <a:gd name="connsiteX1" fmla="*/ 2352177 w 3494815"/>
                  <a:gd name="connsiteY1" fmla="*/ 0 h 1079207"/>
                  <a:gd name="connsiteX2" fmla="*/ 3469336 w 3494815"/>
                  <a:gd name="connsiteY2" fmla="*/ 221155 h 1079207"/>
                  <a:gd name="connsiteX3" fmla="*/ 813226 w 3494815"/>
                  <a:gd name="connsiteY3" fmla="*/ 1079207 h 1079207"/>
                  <a:gd name="connsiteX4" fmla="*/ 3665 w 3494815"/>
                  <a:gd name="connsiteY4" fmla="*/ 962109 h 1079207"/>
                  <a:gd name="connsiteX5" fmla="*/ 0 w 3494815"/>
                  <a:gd name="connsiteY5" fmla="*/ 195323 h 1079207"/>
                  <a:gd name="connsiteX0" fmla="*/ 0 w 3514632"/>
                  <a:gd name="connsiteY0" fmla="*/ 195323 h 1079207"/>
                  <a:gd name="connsiteX1" fmla="*/ 2352177 w 3514632"/>
                  <a:gd name="connsiteY1" fmla="*/ 0 h 1079207"/>
                  <a:gd name="connsiteX2" fmla="*/ 3469336 w 3514632"/>
                  <a:gd name="connsiteY2" fmla="*/ 221155 h 1079207"/>
                  <a:gd name="connsiteX3" fmla="*/ 813226 w 3514632"/>
                  <a:gd name="connsiteY3" fmla="*/ 1079207 h 1079207"/>
                  <a:gd name="connsiteX4" fmla="*/ 3665 w 3514632"/>
                  <a:gd name="connsiteY4" fmla="*/ 962109 h 1079207"/>
                  <a:gd name="connsiteX5" fmla="*/ 0 w 3514632"/>
                  <a:gd name="connsiteY5" fmla="*/ 195323 h 1079207"/>
                  <a:gd name="connsiteX0" fmla="*/ 0 w 3515232"/>
                  <a:gd name="connsiteY0" fmla="*/ 195323 h 1079207"/>
                  <a:gd name="connsiteX1" fmla="*/ 2352177 w 3515232"/>
                  <a:gd name="connsiteY1" fmla="*/ 0 h 1079207"/>
                  <a:gd name="connsiteX2" fmla="*/ 3469336 w 3515232"/>
                  <a:gd name="connsiteY2" fmla="*/ 221155 h 1079207"/>
                  <a:gd name="connsiteX3" fmla="*/ 813226 w 3515232"/>
                  <a:gd name="connsiteY3" fmla="*/ 1079207 h 1079207"/>
                  <a:gd name="connsiteX4" fmla="*/ 3665 w 3515232"/>
                  <a:gd name="connsiteY4" fmla="*/ 962109 h 1079207"/>
                  <a:gd name="connsiteX5" fmla="*/ 0 w 3515232"/>
                  <a:gd name="connsiteY5" fmla="*/ 195323 h 1079207"/>
                  <a:gd name="connsiteX0" fmla="*/ 0 w 3515232"/>
                  <a:gd name="connsiteY0" fmla="*/ 195323 h 1079207"/>
                  <a:gd name="connsiteX1" fmla="*/ 2352177 w 3515232"/>
                  <a:gd name="connsiteY1" fmla="*/ 0 h 1079207"/>
                  <a:gd name="connsiteX2" fmla="*/ 3469336 w 3515232"/>
                  <a:gd name="connsiteY2" fmla="*/ 221155 h 1079207"/>
                  <a:gd name="connsiteX3" fmla="*/ 813226 w 3515232"/>
                  <a:gd name="connsiteY3" fmla="*/ 1079207 h 1079207"/>
                  <a:gd name="connsiteX4" fmla="*/ 3665 w 3515232"/>
                  <a:gd name="connsiteY4" fmla="*/ 962109 h 1079207"/>
                  <a:gd name="connsiteX5" fmla="*/ 0 w 3515232"/>
                  <a:gd name="connsiteY5" fmla="*/ 195323 h 1079207"/>
                  <a:gd name="connsiteX0" fmla="*/ 0 w 3537671"/>
                  <a:gd name="connsiteY0" fmla="*/ 195323 h 1079207"/>
                  <a:gd name="connsiteX1" fmla="*/ 2352177 w 3537671"/>
                  <a:gd name="connsiteY1" fmla="*/ 0 h 1079207"/>
                  <a:gd name="connsiteX2" fmla="*/ 3492730 w 3537671"/>
                  <a:gd name="connsiteY2" fmla="*/ 213088 h 1079207"/>
                  <a:gd name="connsiteX3" fmla="*/ 813226 w 3537671"/>
                  <a:gd name="connsiteY3" fmla="*/ 1079207 h 1079207"/>
                  <a:gd name="connsiteX4" fmla="*/ 3665 w 3537671"/>
                  <a:gd name="connsiteY4" fmla="*/ 962109 h 1079207"/>
                  <a:gd name="connsiteX5" fmla="*/ 0 w 3537671"/>
                  <a:gd name="connsiteY5" fmla="*/ 195323 h 1079207"/>
                  <a:gd name="connsiteX0" fmla="*/ 0 w 3538521"/>
                  <a:gd name="connsiteY0" fmla="*/ 185239 h 1069123"/>
                  <a:gd name="connsiteX1" fmla="*/ 2361924 w 3538521"/>
                  <a:gd name="connsiteY1" fmla="*/ 0 h 1069123"/>
                  <a:gd name="connsiteX2" fmla="*/ 3492730 w 3538521"/>
                  <a:gd name="connsiteY2" fmla="*/ 203004 h 1069123"/>
                  <a:gd name="connsiteX3" fmla="*/ 813226 w 3538521"/>
                  <a:gd name="connsiteY3" fmla="*/ 1069123 h 1069123"/>
                  <a:gd name="connsiteX4" fmla="*/ 3665 w 3538521"/>
                  <a:gd name="connsiteY4" fmla="*/ 952025 h 1069123"/>
                  <a:gd name="connsiteX5" fmla="*/ 0 w 3538521"/>
                  <a:gd name="connsiteY5" fmla="*/ 185239 h 1069123"/>
                  <a:gd name="connsiteX0" fmla="*/ 0 w 3538521"/>
                  <a:gd name="connsiteY0" fmla="*/ 191962 h 1069123"/>
                  <a:gd name="connsiteX1" fmla="*/ 2361924 w 3538521"/>
                  <a:gd name="connsiteY1" fmla="*/ 0 h 1069123"/>
                  <a:gd name="connsiteX2" fmla="*/ 3492730 w 3538521"/>
                  <a:gd name="connsiteY2" fmla="*/ 203004 h 1069123"/>
                  <a:gd name="connsiteX3" fmla="*/ 813226 w 3538521"/>
                  <a:gd name="connsiteY3" fmla="*/ 1069123 h 1069123"/>
                  <a:gd name="connsiteX4" fmla="*/ 3665 w 3538521"/>
                  <a:gd name="connsiteY4" fmla="*/ 952025 h 1069123"/>
                  <a:gd name="connsiteX5" fmla="*/ 0 w 3538521"/>
                  <a:gd name="connsiteY5" fmla="*/ 191962 h 1069123"/>
                  <a:gd name="connsiteX0" fmla="*/ 0 w 3535272"/>
                  <a:gd name="connsiteY0" fmla="*/ 202047 h 1069123"/>
                  <a:gd name="connsiteX1" fmla="*/ 2358675 w 3535272"/>
                  <a:gd name="connsiteY1" fmla="*/ 0 h 1069123"/>
                  <a:gd name="connsiteX2" fmla="*/ 3489481 w 3535272"/>
                  <a:gd name="connsiteY2" fmla="*/ 203004 h 1069123"/>
                  <a:gd name="connsiteX3" fmla="*/ 809977 w 3535272"/>
                  <a:gd name="connsiteY3" fmla="*/ 1069123 h 1069123"/>
                  <a:gd name="connsiteX4" fmla="*/ 416 w 3535272"/>
                  <a:gd name="connsiteY4" fmla="*/ 952025 h 1069123"/>
                  <a:gd name="connsiteX5" fmla="*/ 0 w 3535272"/>
                  <a:gd name="connsiteY5" fmla="*/ 202047 h 1069123"/>
                  <a:gd name="connsiteX0" fmla="*/ 0 w 3563347"/>
                  <a:gd name="connsiteY0" fmla="*/ 202047 h 1069123"/>
                  <a:gd name="connsiteX1" fmla="*/ 2358675 w 3563347"/>
                  <a:gd name="connsiteY1" fmla="*/ 0 h 1069123"/>
                  <a:gd name="connsiteX2" fmla="*/ 3518724 w 3563347"/>
                  <a:gd name="connsiteY2" fmla="*/ 233257 h 1069123"/>
                  <a:gd name="connsiteX3" fmla="*/ 809977 w 3563347"/>
                  <a:gd name="connsiteY3" fmla="*/ 1069123 h 1069123"/>
                  <a:gd name="connsiteX4" fmla="*/ 416 w 3563347"/>
                  <a:gd name="connsiteY4" fmla="*/ 952025 h 1069123"/>
                  <a:gd name="connsiteX5" fmla="*/ 0 w 3563347"/>
                  <a:gd name="connsiteY5" fmla="*/ 202047 h 1069123"/>
                  <a:gd name="connsiteX0" fmla="*/ 0 w 3717786"/>
                  <a:gd name="connsiteY0" fmla="*/ 216639 h 1083715"/>
                  <a:gd name="connsiteX1" fmla="*/ 2358675 w 3717786"/>
                  <a:gd name="connsiteY1" fmla="*/ 14592 h 1083715"/>
                  <a:gd name="connsiteX2" fmla="*/ 3384954 w 3717786"/>
                  <a:gd name="connsiteY2" fmla="*/ 29033 h 1083715"/>
                  <a:gd name="connsiteX3" fmla="*/ 3518724 w 3717786"/>
                  <a:gd name="connsiteY3" fmla="*/ 247849 h 1083715"/>
                  <a:gd name="connsiteX4" fmla="*/ 809977 w 3717786"/>
                  <a:gd name="connsiteY4" fmla="*/ 1083715 h 1083715"/>
                  <a:gd name="connsiteX5" fmla="*/ 416 w 3717786"/>
                  <a:gd name="connsiteY5" fmla="*/ 966617 h 1083715"/>
                  <a:gd name="connsiteX6" fmla="*/ 0 w 3717786"/>
                  <a:gd name="connsiteY6" fmla="*/ 216639 h 1083715"/>
                  <a:gd name="connsiteX0" fmla="*/ 0 w 3696624"/>
                  <a:gd name="connsiteY0" fmla="*/ 216639 h 1083715"/>
                  <a:gd name="connsiteX1" fmla="*/ 2358675 w 3696624"/>
                  <a:gd name="connsiteY1" fmla="*/ 14592 h 1083715"/>
                  <a:gd name="connsiteX2" fmla="*/ 3384954 w 3696624"/>
                  <a:gd name="connsiteY2" fmla="*/ 29033 h 1083715"/>
                  <a:gd name="connsiteX3" fmla="*/ 3518724 w 3696624"/>
                  <a:gd name="connsiteY3" fmla="*/ 247849 h 1083715"/>
                  <a:gd name="connsiteX4" fmla="*/ 809977 w 3696624"/>
                  <a:gd name="connsiteY4" fmla="*/ 1083715 h 1083715"/>
                  <a:gd name="connsiteX5" fmla="*/ 416 w 3696624"/>
                  <a:gd name="connsiteY5" fmla="*/ 966617 h 1083715"/>
                  <a:gd name="connsiteX6" fmla="*/ 0 w 3696624"/>
                  <a:gd name="connsiteY6" fmla="*/ 216639 h 1083715"/>
                  <a:gd name="connsiteX0" fmla="*/ 0 w 3521541"/>
                  <a:gd name="connsiteY0" fmla="*/ 216639 h 1083715"/>
                  <a:gd name="connsiteX1" fmla="*/ 2358675 w 3521541"/>
                  <a:gd name="connsiteY1" fmla="*/ 14592 h 1083715"/>
                  <a:gd name="connsiteX2" fmla="*/ 3384954 w 3521541"/>
                  <a:gd name="connsiteY2" fmla="*/ 29033 h 1083715"/>
                  <a:gd name="connsiteX3" fmla="*/ 3518724 w 3521541"/>
                  <a:gd name="connsiteY3" fmla="*/ 247849 h 1083715"/>
                  <a:gd name="connsiteX4" fmla="*/ 809977 w 3521541"/>
                  <a:gd name="connsiteY4" fmla="*/ 1083715 h 1083715"/>
                  <a:gd name="connsiteX5" fmla="*/ 416 w 3521541"/>
                  <a:gd name="connsiteY5" fmla="*/ 966617 h 1083715"/>
                  <a:gd name="connsiteX6" fmla="*/ 0 w 3521541"/>
                  <a:gd name="connsiteY6" fmla="*/ 216639 h 1083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521541" h="1083715">
                    <a:moveTo>
                      <a:pt x="0" y="216639"/>
                    </a:moveTo>
                    <a:cubicBezTo>
                      <a:pt x="432317" y="224355"/>
                      <a:pt x="806218" y="285440"/>
                      <a:pt x="2358675" y="14592"/>
                    </a:cubicBezTo>
                    <a:cubicBezTo>
                      <a:pt x="2917960" y="-4350"/>
                      <a:pt x="3191613" y="-9843"/>
                      <a:pt x="3384954" y="29033"/>
                    </a:cubicBezTo>
                    <a:cubicBezTo>
                      <a:pt x="3477573" y="118331"/>
                      <a:pt x="3535250" y="199803"/>
                      <a:pt x="3518724" y="247849"/>
                    </a:cubicBezTo>
                    <a:cubicBezTo>
                      <a:pt x="3502198" y="295895"/>
                      <a:pt x="1654114" y="1083715"/>
                      <a:pt x="809977" y="1083715"/>
                    </a:cubicBezTo>
                    <a:lnTo>
                      <a:pt x="416" y="966617"/>
                    </a:lnTo>
                    <a:cubicBezTo>
                      <a:pt x="-806" y="711022"/>
                      <a:pt x="1222" y="472234"/>
                      <a:pt x="0" y="216639"/>
                    </a:cubicBezTo>
                    <a:close/>
                  </a:path>
                </a:pathLst>
              </a:custGeom>
              <a:solidFill>
                <a:srgbClr val="FFFAEF"/>
              </a:solidFill>
              <a:ln w="1270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778" name="正方形/長方形 777">
              <a:extLst>
                <a:ext uri="{FF2B5EF4-FFF2-40B4-BE49-F238E27FC236}">
                  <a16:creationId xmlns:a16="http://schemas.microsoft.com/office/drawing/2014/main" id="{B329C0EA-7148-40FC-B530-ECDA5A764F85}"/>
                </a:ext>
              </a:extLst>
            </p:cNvPr>
            <p:cNvSpPr/>
            <p:nvPr/>
          </p:nvSpPr>
          <p:spPr>
            <a:xfrm rot="21044066">
              <a:off x="3520925" y="4179279"/>
              <a:ext cx="765353" cy="85162"/>
            </a:xfrm>
            <a:prstGeom prst="rect">
              <a:avLst/>
            </a:prstGeom>
            <a:solidFill>
              <a:srgbClr val="FFFFFF"/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9" name="四角形: 角を丸くする 778">
              <a:extLst>
                <a:ext uri="{FF2B5EF4-FFF2-40B4-BE49-F238E27FC236}">
                  <a16:creationId xmlns:a16="http://schemas.microsoft.com/office/drawing/2014/main" id="{A7D81BF7-C826-46B9-97E9-5FC9EF10F54B}"/>
                </a:ext>
              </a:extLst>
            </p:cNvPr>
            <p:cNvSpPr/>
            <p:nvPr/>
          </p:nvSpPr>
          <p:spPr>
            <a:xfrm>
              <a:off x="2855972" y="3950653"/>
              <a:ext cx="268391" cy="317572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0" name="正方形/長方形 779">
              <a:extLst>
                <a:ext uri="{FF2B5EF4-FFF2-40B4-BE49-F238E27FC236}">
                  <a16:creationId xmlns:a16="http://schemas.microsoft.com/office/drawing/2014/main" id="{C63E5B06-6118-4056-BCA5-877D0A5272FB}"/>
                </a:ext>
              </a:extLst>
            </p:cNvPr>
            <p:cNvSpPr/>
            <p:nvPr/>
          </p:nvSpPr>
          <p:spPr>
            <a:xfrm rot="15616008">
              <a:off x="2781791" y="3917199"/>
              <a:ext cx="324000" cy="252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1" name="四角形: 角を丸くする 61">
              <a:extLst>
                <a:ext uri="{FF2B5EF4-FFF2-40B4-BE49-F238E27FC236}">
                  <a16:creationId xmlns:a16="http://schemas.microsoft.com/office/drawing/2014/main" id="{9C0289E1-B14A-4476-B346-1A7BB534DD74}"/>
                </a:ext>
              </a:extLst>
            </p:cNvPr>
            <p:cNvSpPr/>
            <p:nvPr/>
          </p:nvSpPr>
          <p:spPr>
            <a:xfrm rot="626420">
              <a:off x="4245084" y="2967928"/>
              <a:ext cx="187043" cy="584716"/>
            </a:xfrm>
            <a:custGeom>
              <a:avLst/>
              <a:gdLst>
                <a:gd name="connsiteX0" fmla="*/ 0 w 119130"/>
                <a:gd name="connsiteY0" fmla="*/ 19855 h 566455"/>
                <a:gd name="connsiteX1" fmla="*/ 19855 w 119130"/>
                <a:gd name="connsiteY1" fmla="*/ 0 h 566455"/>
                <a:gd name="connsiteX2" fmla="*/ 99275 w 119130"/>
                <a:gd name="connsiteY2" fmla="*/ 0 h 566455"/>
                <a:gd name="connsiteX3" fmla="*/ 119130 w 119130"/>
                <a:gd name="connsiteY3" fmla="*/ 19855 h 566455"/>
                <a:gd name="connsiteX4" fmla="*/ 119130 w 119130"/>
                <a:gd name="connsiteY4" fmla="*/ 546600 h 566455"/>
                <a:gd name="connsiteX5" fmla="*/ 99275 w 119130"/>
                <a:gd name="connsiteY5" fmla="*/ 566455 h 566455"/>
                <a:gd name="connsiteX6" fmla="*/ 19855 w 119130"/>
                <a:gd name="connsiteY6" fmla="*/ 566455 h 566455"/>
                <a:gd name="connsiteX7" fmla="*/ 0 w 119130"/>
                <a:gd name="connsiteY7" fmla="*/ 546600 h 566455"/>
                <a:gd name="connsiteX8" fmla="*/ 0 w 119130"/>
                <a:gd name="connsiteY8" fmla="*/ 19855 h 566455"/>
                <a:gd name="connsiteX0" fmla="*/ 67913 w 187043"/>
                <a:gd name="connsiteY0" fmla="*/ 19855 h 567029"/>
                <a:gd name="connsiteX1" fmla="*/ 87768 w 187043"/>
                <a:gd name="connsiteY1" fmla="*/ 0 h 567029"/>
                <a:gd name="connsiteX2" fmla="*/ 167188 w 187043"/>
                <a:gd name="connsiteY2" fmla="*/ 0 h 567029"/>
                <a:gd name="connsiteX3" fmla="*/ 187043 w 187043"/>
                <a:gd name="connsiteY3" fmla="*/ 19855 h 567029"/>
                <a:gd name="connsiteX4" fmla="*/ 187043 w 187043"/>
                <a:gd name="connsiteY4" fmla="*/ 546600 h 567029"/>
                <a:gd name="connsiteX5" fmla="*/ 167188 w 187043"/>
                <a:gd name="connsiteY5" fmla="*/ 566455 h 567029"/>
                <a:gd name="connsiteX6" fmla="*/ 87768 w 187043"/>
                <a:gd name="connsiteY6" fmla="*/ 566455 h 567029"/>
                <a:gd name="connsiteX7" fmla="*/ 0 w 187043"/>
                <a:gd name="connsiteY7" fmla="*/ 559114 h 567029"/>
                <a:gd name="connsiteX8" fmla="*/ 67913 w 187043"/>
                <a:gd name="connsiteY8" fmla="*/ 19855 h 567029"/>
                <a:gd name="connsiteX0" fmla="*/ 67913 w 187043"/>
                <a:gd name="connsiteY0" fmla="*/ 19855 h 567029"/>
                <a:gd name="connsiteX1" fmla="*/ 87768 w 187043"/>
                <a:gd name="connsiteY1" fmla="*/ 0 h 567029"/>
                <a:gd name="connsiteX2" fmla="*/ 167188 w 187043"/>
                <a:gd name="connsiteY2" fmla="*/ 0 h 567029"/>
                <a:gd name="connsiteX3" fmla="*/ 187043 w 187043"/>
                <a:gd name="connsiteY3" fmla="*/ 19855 h 567029"/>
                <a:gd name="connsiteX4" fmla="*/ 187043 w 187043"/>
                <a:gd name="connsiteY4" fmla="*/ 546600 h 567029"/>
                <a:gd name="connsiteX5" fmla="*/ 167188 w 187043"/>
                <a:gd name="connsiteY5" fmla="*/ 566455 h 567029"/>
                <a:gd name="connsiteX6" fmla="*/ 87768 w 187043"/>
                <a:gd name="connsiteY6" fmla="*/ 566455 h 567029"/>
                <a:gd name="connsiteX7" fmla="*/ 0 w 187043"/>
                <a:gd name="connsiteY7" fmla="*/ 559114 h 567029"/>
                <a:gd name="connsiteX8" fmla="*/ 67913 w 187043"/>
                <a:gd name="connsiteY8" fmla="*/ 19855 h 567029"/>
                <a:gd name="connsiteX0" fmla="*/ 67913 w 187043"/>
                <a:gd name="connsiteY0" fmla="*/ 37542 h 584716"/>
                <a:gd name="connsiteX1" fmla="*/ 87768 w 187043"/>
                <a:gd name="connsiteY1" fmla="*/ 17687 h 584716"/>
                <a:gd name="connsiteX2" fmla="*/ 171192 w 187043"/>
                <a:gd name="connsiteY2" fmla="*/ 0 h 584716"/>
                <a:gd name="connsiteX3" fmla="*/ 187043 w 187043"/>
                <a:gd name="connsiteY3" fmla="*/ 37542 h 584716"/>
                <a:gd name="connsiteX4" fmla="*/ 187043 w 187043"/>
                <a:gd name="connsiteY4" fmla="*/ 564287 h 584716"/>
                <a:gd name="connsiteX5" fmla="*/ 167188 w 187043"/>
                <a:gd name="connsiteY5" fmla="*/ 584142 h 584716"/>
                <a:gd name="connsiteX6" fmla="*/ 87768 w 187043"/>
                <a:gd name="connsiteY6" fmla="*/ 584142 h 584716"/>
                <a:gd name="connsiteX7" fmla="*/ 0 w 187043"/>
                <a:gd name="connsiteY7" fmla="*/ 576801 h 584716"/>
                <a:gd name="connsiteX8" fmla="*/ 67913 w 187043"/>
                <a:gd name="connsiteY8" fmla="*/ 37542 h 584716"/>
                <a:gd name="connsiteX0" fmla="*/ 67913 w 187043"/>
                <a:gd name="connsiteY0" fmla="*/ 37542 h 584716"/>
                <a:gd name="connsiteX1" fmla="*/ 87768 w 187043"/>
                <a:gd name="connsiteY1" fmla="*/ 17687 h 584716"/>
                <a:gd name="connsiteX2" fmla="*/ 171192 w 187043"/>
                <a:gd name="connsiteY2" fmla="*/ 0 h 584716"/>
                <a:gd name="connsiteX3" fmla="*/ 187043 w 187043"/>
                <a:gd name="connsiteY3" fmla="*/ 37542 h 584716"/>
                <a:gd name="connsiteX4" fmla="*/ 187043 w 187043"/>
                <a:gd name="connsiteY4" fmla="*/ 564287 h 584716"/>
                <a:gd name="connsiteX5" fmla="*/ 167188 w 187043"/>
                <a:gd name="connsiteY5" fmla="*/ 584142 h 584716"/>
                <a:gd name="connsiteX6" fmla="*/ 87768 w 187043"/>
                <a:gd name="connsiteY6" fmla="*/ 584142 h 584716"/>
                <a:gd name="connsiteX7" fmla="*/ 0 w 187043"/>
                <a:gd name="connsiteY7" fmla="*/ 576801 h 584716"/>
                <a:gd name="connsiteX8" fmla="*/ 67913 w 187043"/>
                <a:gd name="connsiteY8" fmla="*/ 37542 h 584716"/>
                <a:gd name="connsiteX0" fmla="*/ 67913 w 187043"/>
                <a:gd name="connsiteY0" fmla="*/ 37542 h 584716"/>
                <a:gd name="connsiteX1" fmla="*/ 87768 w 187043"/>
                <a:gd name="connsiteY1" fmla="*/ 17687 h 584716"/>
                <a:gd name="connsiteX2" fmla="*/ 171192 w 187043"/>
                <a:gd name="connsiteY2" fmla="*/ 0 h 584716"/>
                <a:gd name="connsiteX3" fmla="*/ 187043 w 187043"/>
                <a:gd name="connsiteY3" fmla="*/ 37542 h 584716"/>
                <a:gd name="connsiteX4" fmla="*/ 187043 w 187043"/>
                <a:gd name="connsiteY4" fmla="*/ 564287 h 584716"/>
                <a:gd name="connsiteX5" fmla="*/ 167188 w 187043"/>
                <a:gd name="connsiteY5" fmla="*/ 584142 h 584716"/>
                <a:gd name="connsiteX6" fmla="*/ 87768 w 187043"/>
                <a:gd name="connsiteY6" fmla="*/ 584142 h 584716"/>
                <a:gd name="connsiteX7" fmla="*/ 0 w 187043"/>
                <a:gd name="connsiteY7" fmla="*/ 576801 h 584716"/>
                <a:gd name="connsiteX8" fmla="*/ 67913 w 187043"/>
                <a:gd name="connsiteY8" fmla="*/ 37542 h 58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7043" h="584716">
                  <a:moveTo>
                    <a:pt x="67913" y="37542"/>
                  </a:moveTo>
                  <a:cubicBezTo>
                    <a:pt x="67913" y="26576"/>
                    <a:pt x="76802" y="17687"/>
                    <a:pt x="87768" y="17687"/>
                  </a:cubicBezTo>
                  <a:lnTo>
                    <a:pt x="171192" y="0"/>
                  </a:lnTo>
                  <a:cubicBezTo>
                    <a:pt x="182158" y="0"/>
                    <a:pt x="187043" y="26576"/>
                    <a:pt x="187043" y="37542"/>
                  </a:cubicBezTo>
                  <a:lnTo>
                    <a:pt x="187043" y="564287"/>
                  </a:lnTo>
                  <a:cubicBezTo>
                    <a:pt x="187043" y="575253"/>
                    <a:pt x="178154" y="584142"/>
                    <a:pt x="167188" y="584142"/>
                  </a:cubicBezTo>
                  <a:lnTo>
                    <a:pt x="87768" y="584142"/>
                  </a:lnTo>
                  <a:cubicBezTo>
                    <a:pt x="76802" y="584142"/>
                    <a:pt x="0" y="587767"/>
                    <a:pt x="0" y="576801"/>
                  </a:cubicBezTo>
                  <a:cubicBezTo>
                    <a:pt x="64277" y="382111"/>
                    <a:pt x="67913" y="213124"/>
                    <a:pt x="67913" y="37542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2" name="正方形/長方形 781">
              <a:extLst>
                <a:ext uri="{FF2B5EF4-FFF2-40B4-BE49-F238E27FC236}">
                  <a16:creationId xmlns:a16="http://schemas.microsoft.com/office/drawing/2014/main" id="{55C98732-C14D-48A7-A5A5-229DD381CB8A}"/>
                </a:ext>
              </a:extLst>
            </p:cNvPr>
            <p:cNvSpPr/>
            <p:nvPr/>
          </p:nvSpPr>
          <p:spPr>
            <a:xfrm rot="5400000">
              <a:off x="3292916" y="3316734"/>
              <a:ext cx="301965" cy="56067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783" name="グループ化 782">
              <a:extLst>
                <a:ext uri="{FF2B5EF4-FFF2-40B4-BE49-F238E27FC236}">
                  <a16:creationId xmlns:a16="http://schemas.microsoft.com/office/drawing/2014/main" id="{CBCD7D02-1465-443C-9FE3-D29379CBAA16}"/>
                </a:ext>
              </a:extLst>
            </p:cNvPr>
            <p:cNvGrpSpPr/>
            <p:nvPr/>
          </p:nvGrpSpPr>
          <p:grpSpPr>
            <a:xfrm>
              <a:off x="3183910" y="3122890"/>
              <a:ext cx="476721" cy="165577"/>
              <a:chOff x="726467" y="2099740"/>
              <a:chExt cx="476721" cy="117974"/>
            </a:xfrm>
          </p:grpSpPr>
          <p:sp>
            <p:nvSpPr>
              <p:cNvPr id="939" name="フリーフォーム: 図形 938">
                <a:extLst>
                  <a:ext uri="{FF2B5EF4-FFF2-40B4-BE49-F238E27FC236}">
                    <a16:creationId xmlns:a16="http://schemas.microsoft.com/office/drawing/2014/main" id="{6DEB2E68-3BC6-4D13-A32C-92D3A5DEF55D}"/>
                  </a:ext>
                </a:extLst>
              </p:cNvPr>
              <p:cNvSpPr/>
              <p:nvPr/>
            </p:nvSpPr>
            <p:spPr>
              <a:xfrm rot="371578">
                <a:off x="726467" y="2099740"/>
                <a:ext cx="476721" cy="117974"/>
              </a:xfrm>
              <a:custGeom>
                <a:avLst/>
                <a:gdLst>
                  <a:gd name="connsiteX0" fmla="*/ 286722 w 476721"/>
                  <a:gd name="connsiteY0" fmla="*/ 23317 h 117974"/>
                  <a:gd name="connsiteX1" fmla="*/ 305036 w 476721"/>
                  <a:gd name="connsiteY1" fmla="*/ 96576 h 117974"/>
                  <a:gd name="connsiteX2" fmla="*/ 306930 w 476721"/>
                  <a:gd name="connsiteY2" fmla="*/ 96564 h 117974"/>
                  <a:gd name="connsiteX3" fmla="*/ 412937 w 476721"/>
                  <a:gd name="connsiteY3" fmla="*/ 64156 h 117974"/>
                  <a:gd name="connsiteX4" fmla="*/ 363970 w 476721"/>
                  <a:gd name="connsiteY4" fmla="*/ 33959 h 117974"/>
                  <a:gd name="connsiteX5" fmla="*/ 176718 w 476721"/>
                  <a:gd name="connsiteY5" fmla="*/ 17762 h 117974"/>
                  <a:gd name="connsiteX6" fmla="*/ 70711 w 476721"/>
                  <a:gd name="connsiteY6" fmla="*/ 50171 h 117974"/>
                  <a:gd name="connsiteX7" fmla="*/ 119679 w 476721"/>
                  <a:gd name="connsiteY7" fmla="*/ 80367 h 117974"/>
                  <a:gd name="connsiteX8" fmla="*/ 205324 w 476721"/>
                  <a:gd name="connsiteY8" fmla="*/ 92167 h 117974"/>
                  <a:gd name="connsiteX9" fmla="*/ 223997 w 476721"/>
                  <a:gd name="connsiteY9" fmla="*/ 17474 h 117974"/>
                  <a:gd name="connsiteX10" fmla="*/ 147774 w 476721"/>
                  <a:gd name="connsiteY10" fmla="*/ 1599 h 117974"/>
                  <a:gd name="connsiteX11" fmla="*/ 240737 w 476721"/>
                  <a:gd name="connsiteY11" fmla="*/ 819 h 117974"/>
                  <a:gd name="connsiteX12" fmla="*/ 476709 w 476721"/>
                  <a:gd name="connsiteY12" fmla="*/ 68727 h 117974"/>
                  <a:gd name="connsiteX13" fmla="*/ 235983 w 476721"/>
                  <a:gd name="connsiteY13" fmla="*/ 117155 h 117974"/>
                  <a:gd name="connsiteX14" fmla="*/ 12 w 476721"/>
                  <a:gd name="connsiteY14" fmla="*/ 49247 h 117974"/>
                  <a:gd name="connsiteX15" fmla="*/ 147774 w 476721"/>
                  <a:gd name="connsiteY15" fmla="*/ 1599 h 1179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76721" h="117974">
                    <a:moveTo>
                      <a:pt x="286722" y="23317"/>
                    </a:moveTo>
                    <a:lnTo>
                      <a:pt x="305036" y="96576"/>
                    </a:lnTo>
                    <a:lnTo>
                      <a:pt x="306930" y="96564"/>
                    </a:lnTo>
                    <a:cubicBezTo>
                      <a:pt x="368592" y="93031"/>
                      <a:pt x="412263" y="80644"/>
                      <a:pt x="412937" y="64156"/>
                    </a:cubicBezTo>
                    <a:cubicBezTo>
                      <a:pt x="413387" y="53163"/>
                      <a:pt x="394641" y="42428"/>
                      <a:pt x="363970" y="33959"/>
                    </a:cubicBezTo>
                    <a:close/>
                    <a:moveTo>
                      <a:pt x="176718" y="17762"/>
                    </a:moveTo>
                    <a:cubicBezTo>
                      <a:pt x="115056" y="21295"/>
                      <a:pt x="71385" y="33682"/>
                      <a:pt x="70711" y="50171"/>
                    </a:cubicBezTo>
                    <a:cubicBezTo>
                      <a:pt x="70262" y="61163"/>
                      <a:pt x="89008" y="71898"/>
                      <a:pt x="119679" y="80367"/>
                    </a:cubicBezTo>
                    <a:lnTo>
                      <a:pt x="205324" y="92167"/>
                    </a:lnTo>
                    <a:lnTo>
                      <a:pt x="223997" y="17474"/>
                    </a:lnTo>
                    <a:close/>
                    <a:moveTo>
                      <a:pt x="147774" y="1599"/>
                    </a:moveTo>
                    <a:cubicBezTo>
                      <a:pt x="176410" y="-179"/>
                      <a:pt x="207828" y="-526"/>
                      <a:pt x="240737" y="819"/>
                    </a:cubicBezTo>
                    <a:cubicBezTo>
                      <a:pt x="372374" y="6198"/>
                      <a:pt x="478021" y="36601"/>
                      <a:pt x="476709" y="68727"/>
                    </a:cubicBezTo>
                    <a:cubicBezTo>
                      <a:pt x="475396" y="100852"/>
                      <a:pt x="367620" y="122534"/>
                      <a:pt x="235983" y="117155"/>
                    </a:cubicBezTo>
                    <a:cubicBezTo>
                      <a:pt x="104347" y="111776"/>
                      <a:pt x="-1301" y="81373"/>
                      <a:pt x="12" y="49247"/>
                    </a:cubicBezTo>
                    <a:cubicBezTo>
                      <a:pt x="996" y="25153"/>
                      <a:pt x="61866" y="6933"/>
                      <a:pt x="147774" y="1599"/>
                    </a:cubicBezTo>
                    <a:close/>
                  </a:path>
                </a:pathLst>
              </a:custGeom>
              <a:solidFill>
                <a:srgbClr val="7F7F7F"/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40" name="正方形/長方形 939">
                <a:extLst>
                  <a:ext uri="{FF2B5EF4-FFF2-40B4-BE49-F238E27FC236}">
                    <a16:creationId xmlns:a16="http://schemas.microsoft.com/office/drawing/2014/main" id="{0B91F447-6141-4247-9F08-44ADC3314C47}"/>
                  </a:ext>
                </a:extLst>
              </p:cNvPr>
              <p:cNvSpPr/>
              <p:nvPr/>
            </p:nvSpPr>
            <p:spPr>
              <a:xfrm rot="375740">
                <a:off x="1001387" y="2165390"/>
                <a:ext cx="147638" cy="18000"/>
              </a:xfrm>
              <a:prstGeom prst="rect">
                <a:avLst/>
              </a:prstGeom>
              <a:solidFill>
                <a:srgbClr val="7F7F7F"/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84" name="グループ化 783">
              <a:extLst>
                <a:ext uri="{FF2B5EF4-FFF2-40B4-BE49-F238E27FC236}">
                  <a16:creationId xmlns:a16="http://schemas.microsoft.com/office/drawing/2014/main" id="{0D2014CA-67B6-4D48-AB94-6459F4DBD01B}"/>
                </a:ext>
              </a:extLst>
            </p:cNvPr>
            <p:cNvGrpSpPr/>
            <p:nvPr/>
          </p:nvGrpSpPr>
          <p:grpSpPr>
            <a:xfrm>
              <a:off x="3525741" y="3221391"/>
              <a:ext cx="1161106" cy="324951"/>
              <a:chOff x="3454647" y="3211810"/>
              <a:chExt cx="1161106" cy="324951"/>
            </a:xfrm>
          </p:grpSpPr>
          <p:sp>
            <p:nvSpPr>
              <p:cNvPr id="936" name="正方形/長方形 935">
                <a:extLst>
                  <a:ext uri="{FF2B5EF4-FFF2-40B4-BE49-F238E27FC236}">
                    <a16:creationId xmlns:a16="http://schemas.microsoft.com/office/drawing/2014/main" id="{336C6F55-BEBA-49A3-88EA-C4223C7843A7}"/>
                  </a:ext>
                </a:extLst>
              </p:cNvPr>
              <p:cNvSpPr/>
              <p:nvPr/>
            </p:nvSpPr>
            <p:spPr>
              <a:xfrm rot="5400000">
                <a:off x="3834417" y="3373179"/>
                <a:ext cx="301965" cy="25200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37" name="正方形/長方形 936">
                <a:extLst>
                  <a:ext uri="{FF2B5EF4-FFF2-40B4-BE49-F238E27FC236}">
                    <a16:creationId xmlns:a16="http://schemas.microsoft.com/office/drawing/2014/main" id="{1DBAD356-645F-49BA-9F48-529938DA43D6}"/>
                  </a:ext>
                </a:extLst>
              </p:cNvPr>
              <p:cNvSpPr/>
              <p:nvPr/>
            </p:nvSpPr>
            <p:spPr>
              <a:xfrm rot="10800000">
                <a:off x="3530704" y="3225884"/>
                <a:ext cx="1085049" cy="25200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38" name="正方形/長方形 937">
                <a:extLst>
                  <a:ext uri="{FF2B5EF4-FFF2-40B4-BE49-F238E27FC236}">
                    <a16:creationId xmlns:a16="http://schemas.microsoft.com/office/drawing/2014/main" id="{24EA709F-3F8F-483C-9660-88CC31EB53BC}"/>
                  </a:ext>
                </a:extLst>
              </p:cNvPr>
              <p:cNvSpPr/>
              <p:nvPr/>
            </p:nvSpPr>
            <p:spPr>
              <a:xfrm rot="7227635">
                <a:off x="3316264" y="3350193"/>
                <a:ext cx="301965" cy="25200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785" name="四角形: 角を丸くする 784">
              <a:extLst>
                <a:ext uri="{FF2B5EF4-FFF2-40B4-BE49-F238E27FC236}">
                  <a16:creationId xmlns:a16="http://schemas.microsoft.com/office/drawing/2014/main" id="{53A73393-1965-4B4D-AA28-E86501459380}"/>
                </a:ext>
              </a:extLst>
            </p:cNvPr>
            <p:cNvSpPr/>
            <p:nvPr/>
          </p:nvSpPr>
          <p:spPr>
            <a:xfrm>
              <a:off x="3237934" y="3355171"/>
              <a:ext cx="1265067" cy="390092"/>
            </a:xfrm>
            <a:prstGeom prst="roundRect">
              <a:avLst>
                <a:gd name="adj" fmla="val 22646"/>
              </a:avLst>
            </a:prstGeom>
            <a:solidFill>
              <a:schemeClr val="bg1">
                <a:lumMod val="50000"/>
              </a:schemeClr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786" name="グループ化 785">
              <a:extLst>
                <a:ext uri="{FF2B5EF4-FFF2-40B4-BE49-F238E27FC236}">
                  <a16:creationId xmlns:a16="http://schemas.microsoft.com/office/drawing/2014/main" id="{68A73BCA-0E2F-4F93-B626-4D5D1913489E}"/>
                </a:ext>
              </a:extLst>
            </p:cNvPr>
            <p:cNvGrpSpPr/>
            <p:nvPr/>
          </p:nvGrpSpPr>
          <p:grpSpPr>
            <a:xfrm>
              <a:off x="917669" y="5277540"/>
              <a:ext cx="637092" cy="333327"/>
              <a:chOff x="865685" y="5229192"/>
              <a:chExt cx="637092" cy="333327"/>
            </a:xfrm>
          </p:grpSpPr>
          <p:sp>
            <p:nvSpPr>
              <p:cNvPr id="934" name="直角三角形 933">
                <a:extLst>
                  <a:ext uri="{FF2B5EF4-FFF2-40B4-BE49-F238E27FC236}">
                    <a16:creationId xmlns:a16="http://schemas.microsoft.com/office/drawing/2014/main" id="{0D1105D1-166E-4F43-B51A-20D80736E1B9}"/>
                  </a:ext>
                </a:extLst>
              </p:cNvPr>
              <p:cNvSpPr/>
              <p:nvPr/>
            </p:nvSpPr>
            <p:spPr>
              <a:xfrm flipH="1">
                <a:off x="865685" y="5229192"/>
                <a:ext cx="637092" cy="333327"/>
              </a:xfrm>
              <a:prstGeom prst="rt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35" name="直角三角形 934">
                <a:extLst>
                  <a:ext uri="{FF2B5EF4-FFF2-40B4-BE49-F238E27FC236}">
                    <a16:creationId xmlns:a16="http://schemas.microsoft.com/office/drawing/2014/main" id="{B1780653-024A-4DFF-8D6D-33C45EBDF4C6}"/>
                  </a:ext>
                </a:extLst>
              </p:cNvPr>
              <p:cNvSpPr/>
              <p:nvPr/>
            </p:nvSpPr>
            <p:spPr>
              <a:xfrm flipH="1">
                <a:off x="942394" y="5267325"/>
                <a:ext cx="541123" cy="279751"/>
              </a:xfrm>
              <a:prstGeom prst="rtTriangle">
                <a:avLst/>
              </a:prstGeom>
              <a:solidFill>
                <a:srgbClr val="FFFAEF"/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grpSp>
          <p:nvGrpSpPr>
            <p:cNvPr id="787" name="グループ化 786">
              <a:extLst>
                <a:ext uri="{FF2B5EF4-FFF2-40B4-BE49-F238E27FC236}">
                  <a16:creationId xmlns:a16="http://schemas.microsoft.com/office/drawing/2014/main" id="{809EE9B4-5216-4F06-B4D1-A54A03D89204}"/>
                </a:ext>
              </a:extLst>
            </p:cNvPr>
            <p:cNvGrpSpPr/>
            <p:nvPr/>
          </p:nvGrpSpPr>
          <p:grpSpPr>
            <a:xfrm rot="1051120">
              <a:off x="1202030" y="4999528"/>
              <a:ext cx="360719" cy="46631"/>
              <a:chOff x="865685" y="5289216"/>
              <a:chExt cx="755270" cy="339978"/>
            </a:xfrm>
          </p:grpSpPr>
          <p:sp>
            <p:nvSpPr>
              <p:cNvPr id="932" name="直角三角形 931">
                <a:extLst>
                  <a:ext uri="{FF2B5EF4-FFF2-40B4-BE49-F238E27FC236}">
                    <a16:creationId xmlns:a16="http://schemas.microsoft.com/office/drawing/2014/main" id="{1C705F3A-DD72-419E-8880-6EE330701627}"/>
                  </a:ext>
                </a:extLst>
              </p:cNvPr>
              <p:cNvSpPr/>
              <p:nvPr/>
            </p:nvSpPr>
            <p:spPr>
              <a:xfrm flipH="1">
                <a:off x="865685" y="5295867"/>
                <a:ext cx="637092" cy="333327"/>
              </a:xfrm>
              <a:prstGeom prst="rt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33" name="直角三角形 932">
                <a:extLst>
                  <a:ext uri="{FF2B5EF4-FFF2-40B4-BE49-F238E27FC236}">
                    <a16:creationId xmlns:a16="http://schemas.microsoft.com/office/drawing/2014/main" id="{A88691F1-4EE7-44DE-AE00-DA017CB4FD72}"/>
                  </a:ext>
                </a:extLst>
              </p:cNvPr>
              <p:cNvSpPr/>
              <p:nvPr/>
            </p:nvSpPr>
            <p:spPr>
              <a:xfrm flipH="1">
                <a:off x="1079832" y="5289216"/>
                <a:ext cx="541123" cy="279754"/>
              </a:xfrm>
              <a:prstGeom prst="rtTriangle">
                <a:avLst/>
              </a:prstGeom>
              <a:solidFill>
                <a:schemeClr val="bg1"/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88" name="グループ化 787">
              <a:extLst>
                <a:ext uri="{FF2B5EF4-FFF2-40B4-BE49-F238E27FC236}">
                  <a16:creationId xmlns:a16="http://schemas.microsoft.com/office/drawing/2014/main" id="{7798181E-6C47-4B7E-B29D-BF5654333AED}"/>
                </a:ext>
              </a:extLst>
            </p:cNvPr>
            <p:cNvGrpSpPr/>
            <p:nvPr/>
          </p:nvGrpSpPr>
          <p:grpSpPr>
            <a:xfrm rot="1051120">
              <a:off x="1273632" y="4812153"/>
              <a:ext cx="360719" cy="46631"/>
              <a:chOff x="865685" y="5289216"/>
              <a:chExt cx="755270" cy="339978"/>
            </a:xfrm>
          </p:grpSpPr>
          <p:sp>
            <p:nvSpPr>
              <p:cNvPr id="929" name="直角三角形 928">
                <a:extLst>
                  <a:ext uri="{FF2B5EF4-FFF2-40B4-BE49-F238E27FC236}">
                    <a16:creationId xmlns:a16="http://schemas.microsoft.com/office/drawing/2014/main" id="{4E69B266-3233-46B7-AC81-CDB36313792A}"/>
                  </a:ext>
                </a:extLst>
              </p:cNvPr>
              <p:cNvSpPr/>
              <p:nvPr/>
            </p:nvSpPr>
            <p:spPr>
              <a:xfrm flipH="1">
                <a:off x="865685" y="5295867"/>
                <a:ext cx="637092" cy="333327"/>
              </a:xfrm>
              <a:prstGeom prst="rt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31" name="直角三角形 930">
                <a:extLst>
                  <a:ext uri="{FF2B5EF4-FFF2-40B4-BE49-F238E27FC236}">
                    <a16:creationId xmlns:a16="http://schemas.microsoft.com/office/drawing/2014/main" id="{1E321D06-D692-4F83-AE22-4400BA804FCF}"/>
                  </a:ext>
                </a:extLst>
              </p:cNvPr>
              <p:cNvSpPr/>
              <p:nvPr/>
            </p:nvSpPr>
            <p:spPr>
              <a:xfrm flipH="1">
                <a:off x="1079832" y="5289216"/>
                <a:ext cx="541123" cy="279754"/>
              </a:xfrm>
              <a:prstGeom prst="rtTriangle">
                <a:avLst/>
              </a:prstGeom>
              <a:solidFill>
                <a:schemeClr val="bg1"/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89" name="グループ化 788">
              <a:extLst>
                <a:ext uri="{FF2B5EF4-FFF2-40B4-BE49-F238E27FC236}">
                  <a16:creationId xmlns:a16="http://schemas.microsoft.com/office/drawing/2014/main" id="{3145FADE-37AA-4FC0-938B-C8C7B2FDB1A2}"/>
                </a:ext>
              </a:extLst>
            </p:cNvPr>
            <p:cNvGrpSpPr/>
            <p:nvPr/>
          </p:nvGrpSpPr>
          <p:grpSpPr>
            <a:xfrm rot="1051120">
              <a:off x="1355997" y="4640853"/>
              <a:ext cx="360719" cy="46631"/>
              <a:chOff x="865685" y="5289216"/>
              <a:chExt cx="755270" cy="339978"/>
            </a:xfrm>
          </p:grpSpPr>
          <p:sp>
            <p:nvSpPr>
              <p:cNvPr id="910" name="直角三角形 909">
                <a:extLst>
                  <a:ext uri="{FF2B5EF4-FFF2-40B4-BE49-F238E27FC236}">
                    <a16:creationId xmlns:a16="http://schemas.microsoft.com/office/drawing/2014/main" id="{3D733E58-4B44-425D-9941-68903D354582}"/>
                  </a:ext>
                </a:extLst>
              </p:cNvPr>
              <p:cNvSpPr/>
              <p:nvPr/>
            </p:nvSpPr>
            <p:spPr>
              <a:xfrm flipH="1">
                <a:off x="865685" y="5295867"/>
                <a:ext cx="637092" cy="333327"/>
              </a:xfrm>
              <a:prstGeom prst="rt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27" name="直角三角形 926">
                <a:extLst>
                  <a:ext uri="{FF2B5EF4-FFF2-40B4-BE49-F238E27FC236}">
                    <a16:creationId xmlns:a16="http://schemas.microsoft.com/office/drawing/2014/main" id="{3893EBDD-4AC3-4783-B863-BF2D0FFC28DC}"/>
                  </a:ext>
                </a:extLst>
              </p:cNvPr>
              <p:cNvSpPr/>
              <p:nvPr/>
            </p:nvSpPr>
            <p:spPr>
              <a:xfrm flipH="1">
                <a:off x="1079832" y="5289216"/>
                <a:ext cx="541123" cy="279754"/>
              </a:xfrm>
              <a:prstGeom prst="rtTriangle">
                <a:avLst/>
              </a:prstGeom>
              <a:solidFill>
                <a:schemeClr val="bg1"/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90" name="グループ化 789">
              <a:extLst>
                <a:ext uri="{FF2B5EF4-FFF2-40B4-BE49-F238E27FC236}">
                  <a16:creationId xmlns:a16="http://schemas.microsoft.com/office/drawing/2014/main" id="{13716C1B-9316-4E31-8BCB-4F89CCB95B7D}"/>
                </a:ext>
              </a:extLst>
            </p:cNvPr>
            <p:cNvGrpSpPr/>
            <p:nvPr/>
          </p:nvGrpSpPr>
          <p:grpSpPr>
            <a:xfrm rot="1051120">
              <a:off x="1431231" y="4475001"/>
              <a:ext cx="360719" cy="46631"/>
              <a:chOff x="865685" y="5289216"/>
              <a:chExt cx="755270" cy="339978"/>
            </a:xfrm>
          </p:grpSpPr>
          <p:sp>
            <p:nvSpPr>
              <p:cNvPr id="906" name="直角三角形 905">
                <a:extLst>
                  <a:ext uri="{FF2B5EF4-FFF2-40B4-BE49-F238E27FC236}">
                    <a16:creationId xmlns:a16="http://schemas.microsoft.com/office/drawing/2014/main" id="{C63C338D-2528-4905-86F6-82F7588D823F}"/>
                  </a:ext>
                </a:extLst>
              </p:cNvPr>
              <p:cNvSpPr/>
              <p:nvPr/>
            </p:nvSpPr>
            <p:spPr>
              <a:xfrm flipH="1">
                <a:off x="865685" y="5295867"/>
                <a:ext cx="637092" cy="333327"/>
              </a:xfrm>
              <a:prstGeom prst="rt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07" name="直角三角形 906">
                <a:extLst>
                  <a:ext uri="{FF2B5EF4-FFF2-40B4-BE49-F238E27FC236}">
                    <a16:creationId xmlns:a16="http://schemas.microsoft.com/office/drawing/2014/main" id="{56B6C89A-868F-4D35-B934-DB2C818B75CB}"/>
                  </a:ext>
                </a:extLst>
              </p:cNvPr>
              <p:cNvSpPr/>
              <p:nvPr/>
            </p:nvSpPr>
            <p:spPr>
              <a:xfrm flipH="1">
                <a:off x="1079832" y="5289216"/>
                <a:ext cx="541123" cy="279754"/>
              </a:xfrm>
              <a:prstGeom prst="rtTriangle">
                <a:avLst/>
              </a:prstGeom>
              <a:solidFill>
                <a:schemeClr val="bg1"/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91" name="グループ化 790">
              <a:extLst>
                <a:ext uri="{FF2B5EF4-FFF2-40B4-BE49-F238E27FC236}">
                  <a16:creationId xmlns:a16="http://schemas.microsoft.com/office/drawing/2014/main" id="{C6D217BE-7005-4C55-AE7B-505354B50B75}"/>
                </a:ext>
              </a:extLst>
            </p:cNvPr>
            <p:cNvGrpSpPr/>
            <p:nvPr/>
          </p:nvGrpSpPr>
          <p:grpSpPr>
            <a:xfrm rot="1051120">
              <a:off x="1128599" y="5193658"/>
              <a:ext cx="360719" cy="46631"/>
              <a:chOff x="865685" y="5289216"/>
              <a:chExt cx="755270" cy="339978"/>
            </a:xfrm>
          </p:grpSpPr>
          <p:sp>
            <p:nvSpPr>
              <p:cNvPr id="904" name="直角三角形 903">
                <a:extLst>
                  <a:ext uri="{FF2B5EF4-FFF2-40B4-BE49-F238E27FC236}">
                    <a16:creationId xmlns:a16="http://schemas.microsoft.com/office/drawing/2014/main" id="{A81CAEDE-472F-40EC-9815-19D2E2E2AA30}"/>
                  </a:ext>
                </a:extLst>
              </p:cNvPr>
              <p:cNvSpPr/>
              <p:nvPr/>
            </p:nvSpPr>
            <p:spPr>
              <a:xfrm flipH="1">
                <a:off x="865685" y="5295867"/>
                <a:ext cx="637092" cy="333327"/>
              </a:xfrm>
              <a:prstGeom prst="rt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05" name="直角三角形 904">
                <a:extLst>
                  <a:ext uri="{FF2B5EF4-FFF2-40B4-BE49-F238E27FC236}">
                    <a16:creationId xmlns:a16="http://schemas.microsoft.com/office/drawing/2014/main" id="{81FE0D31-B7B8-4F6E-8AF5-B6337891DEC6}"/>
                  </a:ext>
                </a:extLst>
              </p:cNvPr>
              <p:cNvSpPr/>
              <p:nvPr/>
            </p:nvSpPr>
            <p:spPr>
              <a:xfrm flipH="1">
                <a:off x="1079832" y="5289216"/>
                <a:ext cx="541123" cy="279754"/>
              </a:xfrm>
              <a:prstGeom prst="rtTriangle">
                <a:avLst/>
              </a:prstGeom>
              <a:solidFill>
                <a:schemeClr val="bg1"/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92" name="グループ化 791">
              <a:extLst>
                <a:ext uri="{FF2B5EF4-FFF2-40B4-BE49-F238E27FC236}">
                  <a16:creationId xmlns:a16="http://schemas.microsoft.com/office/drawing/2014/main" id="{20E3982B-06F1-4F21-AEFF-D279123E6E7D}"/>
                </a:ext>
              </a:extLst>
            </p:cNvPr>
            <p:cNvGrpSpPr/>
            <p:nvPr/>
          </p:nvGrpSpPr>
          <p:grpSpPr>
            <a:xfrm>
              <a:off x="1579675" y="3533705"/>
              <a:ext cx="307757" cy="2079711"/>
              <a:chOff x="1521050" y="3535902"/>
              <a:chExt cx="307757" cy="2079711"/>
            </a:xfrm>
          </p:grpSpPr>
          <p:sp>
            <p:nvSpPr>
              <p:cNvPr id="902" name="四角形: 角を丸くする 901">
                <a:extLst>
                  <a:ext uri="{FF2B5EF4-FFF2-40B4-BE49-F238E27FC236}">
                    <a16:creationId xmlns:a16="http://schemas.microsoft.com/office/drawing/2014/main" id="{BB582F6B-3B51-4C97-81C7-DF14BF35FC0B}"/>
                  </a:ext>
                </a:extLst>
              </p:cNvPr>
              <p:cNvSpPr/>
              <p:nvPr/>
            </p:nvSpPr>
            <p:spPr>
              <a:xfrm rot="17386217">
                <a:off x="632248" y="4424704"/>
                <a:ext cx="2079711" cy="302108"/>
              </a:xfrm>
              <a:prstGeom prst="roundRect">
                <a:avLst>
                  <a:gd name="adj" fmla="val 40558"/>
                </a:avLst>
              </a:prstGeom>
              <a:solidFill>
                <a:schemeClr val="tx2">
                  <a:lumMod val="40000"/>
                  <a:lumOff val="60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03" name="四角形: 角を丸くする 902">
                <a:extLst>
                  <a:ext uri="{FF2B5EF4-FFF2-40B4-BE49-F238E27FC236}">
                    <a16:creationId xmlns:a16="http://schemas.microsoft.com/office/drawing/2014/main" id="{3B81BA2F-53E3-4B03-8BE2-FED9877D6700}"/>
                  </a:ext>
                </a:extLst>
              </p:cNvPr>
              <p:cNvSpPr/>
              <p:nvPr/>
            </p:nvSpPr>
            <p:spPr>
              <a:xfrm rot="17386217">
                <a:off x="658891" y="4438573"/>
                <a:ext cx="2044827" cy="295005"/>
              </a:xfrm>
              <a:prstGeom prst="roundRect">
                <a:avLst>
                  <a:gd name="adj" fmla="val 50000"/>
                </a:avLst>
              </a:prstGeom>
              <a:solidFill>
                <a:srgbClr val="FFFAEF"/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793" name="正方形/長方形 15">
              <a:extLst>
                <a:ext uri="{FF2B5EF4-FFF2-40B4-BE49-F238E27FC236}">
                  <a16:creationId xmlns:a16="http://schemas.microsoft.com/office/drawing/2014/main" id="{7CF5535A-71DF-4344-BC5D-084481853BBC}"/>
                </a:ext>
              </a:extLst>
            </p:cNvPr>
            <p:cNvSpPr/>
            <p:nvPr/>
          </p:nvSpPr>
          <p:spPr>
            <a:xfrm>
              <a:off x="4264401" y="2839462"/>
              <a:ext cx="3152805" cy="2014827"/>
            </a:xfrm>
            <a:custGeom>
              <a:avLst/>
              <a:gdLst>
                <a:gd name="connsiteX0" fmla="*/ 0 w 3680102"/>
                <a:gd name="connsiteY0" fmla="*/ 0 h 974863"/>
                <a:gd name="connsiteX1" fmla="*/ 3680102 w 3680102"/>
                <a:gd name="connsiteY1" fmla="*/ 0 h 974863"/>
                <a:gd name="connsiteX2" fmla="*/ 3680102 w 3680102"/>
                <a:gd name="connsiteY2" fmla="*/ 974863 h 974863"/>
                <a:gd name="connsiteX3" fmla="*/ 0 w 3680102"/>
                <a:gd name="connsiteY3" fmla="*/ 974863 h 974863"/>
                <a:gd name="connsiteX4" fmla="*/ 0 w 3680102"/>
                <a:gd name="connsiteY4" fmla="*/ 0 h 974863"/>
                <a:gd name="connsiteX0" fmla="*/ 0 w 3680102"/>
                <a:gd name="connsiteY0" fmla="*/ 0 h 998012"/>
                <a:gd name="connsiteX1" fmla="*/ 3680102 w 3680102"/>
                <a:gd name="connsiteY1" fmla="*/ 0 h 998012"/>
                <a:gd name="connsiteX2" fmla="*/ 3680102 w 3680102"/>
                <a:gd name="connsiteY2" fmla="*/ 974863 h 998012"/>
                <a:gd name="connsiteX3" fmla="*/ 474562 w 3680102"/>
                <a:gd name="connsiteY3" fmla="*/ 998012 h 998012"/>
                <a:gd name="connsiteX4" fmla="*/ 0 w 3680102"/>
                <a:gd name="connsiteY4" fmla="*/ 0 h 998012"/>
                <a:gd name="connsiteX0" fmla="*/ 0 w 3680102"/>
                <a:gd name="connsiteY0" fmla="*/ 0 h 998012"/>
                <a:gd name="connsiteX1" fmla="*/ 3680102 w 3680102"/>
                <a:gd name="connsiteY1" fmla="*/ 0 h 998012"/>
                <a:gd name="connsiteX2" fmla="*/ 3460183 w 3680102"/>
                <a:gd name="connsiteY2" fmla="*/ 974863 h 998012"/>
                <a:gd name="connsiteX3" fmla="*/ 474562 w 3680102"/>
                <a:gd name="connsiteY3" fmla="*/ 998012 h 998012"/>
                <a:gd name="connsiteX4" fmla="*/ 0 w 3680102"/>
                <a:gd name="connsiteY4" fmla="*/ 0 h 998012"/>
                <a:gd name="connsiteX0" fmla="*/ 0 w 3680102"/>
                <a:gd name="connsiteY0" fmla="*/ 0 h 1003438"/>
                <a:gd name="connsiteX1" fmla="*/ 3680102 w 3680102"/>
                <a:gd name="connsiteY1" fmla="*/ 0 h 1003438"/>
                <a:gd name="connsiteX2" fmla="*/ 3464945 w 3680102"/>
                <a:gd name="connsiteY2" fmla="*/ 1003438 h 1003438"/>
                <a:gd name="connsiteX3" fmla="*/ 474562 w 3680102"/>
                <a:gd name="connsiteY3" fmla="*/ 998012 h 1003438"/>
                <a:gd name="connsiteX4" fmla="*/ 0 w 3680102"/>
                <a:gd name="connsiteY4" fmla="*/ 0 h 1003438"/>
                <a:gd name="connsiteX0" fmla="*/ 0 w 3794402"/>
                <a:gd name="connsiteY0" fmla="*/ 1312516 h 2315954"/>
                <a:gd name="connsiteX1" fmla="*/ 3794402 w 3794402"/>
                <a:gd name="connsiteY1" fmla="*/ 0 h 2315954"/>
                <a:gd name="connsiteX2" fmla="*/ 3464945 w 3794402"/>
                <a:gd name="connsiteY2" fmla="*/ 2315954 h 2315954"/>
                <a:gd name="connsiteX3" fmla="*/ 474562 w 3794402"/>
                <a:gd name="connsiteY3" fmla="*/ 2310528 h 2315954"/>
                <a:gd name="connsiteX4" fmla="*/ 0 w 3794402"/>
                <a:gd name="connsiteY4" fmla="*/ 1312516 h 2315954"/>
                <a:gd name="connsiteX0" fmla="*/ 0 w 3794402"/>
                <a:gd name="connsiteY0" fmla="*/ 1312516 h 2315954"/>
                <a:gd name="connsiteX1" fmla="*/ 3794402 w 3794402"/>
                <a:gd name="connsiteY1" fmla="*/ 0 h 2315954"/>
                <a:gd name="connsiteX2" fmla="*/ 3599372 w 3794402"/>
                <a:gd name="connsiteY2" fmla="*/ 1313526 h 2315954"/>
                <a:gd name="connsiteX3" fmla="*/ 3464945 w 3794402"/>
                <a:gd name="connsiteY3" fmla="*/ 2315954 h 2315954"/>
                <a:gd name="connsiteX4" fmla="*/ 474562 w 3794402"/>
                <a:gd name="connsiteY4" fmla="*/ 2310528 h 2315954"/>
                <a:gd name="connsiteX5" fmla="*/ 0 w 3794402"/>
                <a:gd name="connsiteY5" fmla="*/ 1312516 h 2315954"/>
                <a:gd name="connsiteX0" fmla="*/ 0 w 3794402"/>
                <a:gd name="connsiteY0" fmla="*/ 1312516 h 2315954"/>
                <a:gd name="connsiteX1" fmla="*/ 3794402 w 3794402"/>
                <a:gd name="connsiteY1" fmla="*/ 0 h 2315954"/>
                <a:gd name="connsiteX2" fmla="*/ 3700972 w 3794402"/>
                <a:gd name="connsiteY2" fmla="*/ 1736640 h 2315954"/>
                <a:gd name="connsiteX3" fmla="*/ 3464945 w 3794402"/>
                <a:gd name="connsiteY3" fmla="*/ 2315954 h 2315954"/>
                <a:gd name="connsiteX4" fmla="*/ 474562 w 3794402"/>
                <a:gd name="connsiteY4" fmla="*/ 2310528 h 2315954"/>
                <a:gd name="connsiteX5" fmla="*/ 0 w 3794402"/>
                <a:gd name="connsiteY5" fmla="*/ 1312516 h 2315954"/>
                <a:gd name="connsiteX0" fmla="*/ 0 w 3794402"/>
                <a:gd name="connsiteY0" fmla="*/ 1312516 h 2315954"/>
                <a:gd name="connsiteX1" fmla="*/ 3794402 w 3794402"/>
                <a:gd name="connsiteY1" fmla="*/ 0 h 2315954"/>
                <a:gd name="connsiteX2" fmla="*/ 3758122 w 3794402"/>
                <a:gd name="connsiteY2" fmla="*/ 1719370 h 2315954"/>
                <a:gd name="connsiteX3" fmla="*/ 3464945 w 3794402"/>
                <a:gd name="connsiteY3" fmla="*/ 2315954 h 2315954"/>
                <a:gd name="connsiteX4" fmla="*/ 474562 w 3794402"/>
                <a:gd name="connsiteY4" fmla="*/ 2310528 h 2315954"/>
                <a:gd name="connsiteX5" fmla="*/ 0 w 3794402"/>
                <a:gd name="connsiteY5" fmla="*/ 1312516 h 2315954"/>
                <a:gd name="connsiteX0" fmla="*/ 0 w 3796222"/>
                <a:gd name="connsiteY0" fmla="*/ 1312516 h 2315954"/>
                <a:gd name="connsiteX1" fmla="*/ 3794402 w 3796222"/>
                <a:gd name="connsiteY1" fmla="*/ 0 h 2315954"/>
                <a:gd name="connsiteX2" fmla="*/ 3796222 w 3796222"/>
                <a:gd name="connsiteY2" fmla="*/ 1719370 h 2315954"/>
                <a:gd name="connsiteX3" fmla="*/ 3464945 w 3796222"/>
                <a:gd name="connsiteY3" fmla="*/ 2315954 h 2315954"/>
                <a:gd name="connsiteX4" fmla="*/ 474562 w 3796222"/>
                <a:gd name="connsiteY4" fmla="*/ 2310528 h 2315954"/>
                <a:gd name="connsiteX5" fmla="*/ 0 w 3796222"/>
                <a:gd name="connsiteY5" fmla="*/ 1312516 h 2315954"/>
                <a:gd name="connsiteX0" fmla="*/ 0 w 3794416"/>
                <a:gd name="connsiteY0" fmla="*/ 1312516 h 2315954"/>
                <a:gd name="connsiteX1" fmla="*/ 3794402 w 3794416"/>
                <a:gd name="connsiteY1" fmla="*/ 0 h 2315954"/>
                <a:gd name="connsiteX2" fmla="*/ 3777172 w 3794416"/>
                <a:gd name="connsiteY2" fmla="*/ 1719370 h 2315954"/>
                <a:gd name="connsiteX3" fmla="*/ 3464945 w 3794416"/>
                <a:gd name="connsiteY3" fmla="*/ 2315954 h 2315954"/>
                <a:gd name="connsiteX4" fmla="*/ 474562 w 3794416"/>
                <a:gd name="connsiteY4" fmla="*/ 2310528 h 2315954"/>
                <a:gd name="connsiteX5" fmla="*/ 0 w 3794416"/>
                <a:gd name="connsiteY5" fmla="*/ 1312516 h 2315954"/>
                <a:gd name="connsiteX0" fmla="*/ 0 w 3667416"/>
                <a:gd name="connsiteY0" fmla="*/ 1606105 h 2315954"/>
                <a:gd name="connsiteX1" fmla="*/ 3667402 w 3667416"/>
                <a:gd name="connsiteY1" fmla="*/ 0 h 2315954"/>
                <a:gd name="connsiteX2" fmla="*/ 3650172 w 3667416"/>
                <a:gd name="connsiteY2" fmla="*/ 1719370 h 2315954"/>
                <a:gd name="connsiteX3" fmla="*/ 3337945 w 3667416"/>
                <a:gd name="connsiteY3" fmla="*/ 2315954 h 2315954"/>
                <a:gd name="connsiteX4" fmla="*/ 347562 w 3667416"/>
                <a:gd name="connsiteY4" fmla="*/ 2310528 h 2315954"/>
                <a:gd name="connsiteX5" fmla="*/ 0 w 3667416"/>
                <a:gd name="connsiteY5" fmla="*/ 1606105 h 2315954"/>
                <a:gd name="connsiteX0" fmla="*/ 0 w 3667416"/>
                <a:gd name="connsiteY0" fmla="*/ 1606105 h 2315954"/>
                <a:gd name="connsiteX1" fmla="*/ 208472 w 3667416"/>
                <a:gd name="connsiteY1" fmla="*/ 1477591 h 2315954"/>
                <a:gd name="connsiteX2" fmla="*/ 3667402 w 3667416"/>
                <a:gd name="connsiteY2" fmla="*/ 0 h 2315954"/>
                <a:gd name="connsiteX3" fmla="*/ 3650172 w 3667416"/>
                <a:gd name="connsiteY3" fmla="*/ 1719370 h 2315954"/>
                <a:gd name="connsiteX4" fmla="*/ 3337945 w 3667416"/>
                <a:gd name="connsiteY4" fmla="*/ 2315954 h 2315954"/>
                <a:gd name="connsiteX5" fmla="*/ 347562 w 3667416"/>
                <a:gd name="connsiteY5" fmla="*/ 2310528 h 2315954"/>
                <a:gd name="connsiteX6" fmla="*/ 0 w 3667416"/>
                <a:gd name="connsiteY6" fmla="*/ 1606105 h 2315954"/>
                <a:gd name="connsiteX0" fmla="*/ 0 w 3667416"/>
                <a:gd name="connsiteY0" fmla="*/ 1820969 h 2530818"/>
                <a:gd name="connsiteX1" fmla="*/ 43372 w 3667416"/>
                <a:gd name="connsiteY1" fmla="*/ 0 h 2530818"/>
                <a:gd name="connsiteX2" fmla="*/ 3667402 w 3667416"/>
                <a:gd name="connsiteY2" fmla="*/ 214864 h 2530818"/>
                <a:gd name="connsiteX3" fmla="*/ 3650172 w 3667416"/>
                <a:gd name="connsiteY3" fmla="*/ 1934234 h 2530818"/>
                <a:gd name="connsiteX4" fmla="*/ 3337945 w 3667416"/>
                <a:gd name="connsiteY4" fmla="*/ 2530818 h 2530818"/>
                <a:gd name="connsiteX5" fmla="*/ 347562 w 3667416"/>
                <a:gd name="connsiteY5" fmla="*/ 2525392 h 2530818"/>
                <a:gd name="connsiteX6" fmla="*/ 0 w 3667416"/>
                <a:gd name="connsiteY6" fmla="*/ 1820969 h 2530818"/>
                <a:gd name="connsiteX0" fmla="*/ 0 w 3654747"/>
                <a:gd name="connsiteY0" fmla="*/ 1865154 h 2575003"/>
                <a:gd name="connsiteX1" fmla="*/ 43372 w 3654747"/>
                <a:gd name="connsiteY1" fmla="*/ 44185 h 2575003"/>
                <a:gd name="connsiteX2" fmla="*/ 3654702 w 3654747"/>
                <a:gd name="connsiteY2" fmla="*/ 0 h 2575003"/>
                <a:gd name="connsiteX3" fmla="*/ 3650172 w 3654747"/>
                <a:gd name="connsiteY3" fmla="*/ 1978419 h 2575003"/>
                <a:gd name="connsiteX4" fmla="*/ 3337945 w 3654747"/>
                <a:gd name="connsiteY4" fmla="*/ 2575003 h 2575003"/>
                <a:gd name="connsiteX5" fmla="*/ 347562 w 3654747"/>
                <a:gd name="connsiteY5" fmla="*/ 2569577 h 2575003"/>
                <a:gd name="connsiteX6" fmla="*/ 0 w 3654747"/>
                <a:gd name="connsiteY6" fmla="*/ 1865154 h 2575003"/>
                <a:gd name="connsiteX0" fmla="*/ 0 w 3654747"/>
                <a:gd name="connsiteY0" fmla="*/ 2182982 h 2892831"/>
                <a:gd name="connsiteX1" fmla="*/ 54947 w 3654747"/>
                <a:gd name="connsiteY1" fmla="*/ 0 h 2892831"/>
                <a:gd name="connsiteX2" fmla="*/ 3654702 w 3654747"/>
                <a:gd name="connsiteY2" fmla="*/ 317828 h 2892831"/>
                <a:gd name="connsiteX3" fmla="*/ 3650172 w 3654747"/>
                <a:gd name="connsiteY3" fmla="*/ 2296247 h 2892831"/>
                <a:gd name="connsiteX4" fmla="*/ 3337945 w 3654747"/>
                <a:gd name="connsiteY4" fmla="*/ 2892831 h 2892831"/>
                <a:gd name="connsiteX5" fmla="*/ 347562 w 3654747"/>
                <a:gd name="connsiteY5" fmla="*/ 2887405 h 2892831"/>
                <a:gd name="connsiteX6" fmla="*/ 0 w 3654747"/>
                <a:gd name="connsiteY6" fmla="*/ 2182982 h 2892831"/>
                <a:gd name="connsiteX0" fmla="*/ 0 w 3650172"/>
                <a:gd name="connsiteY0" fmla="*/ 2211427 h 2921276"/>
                <a:gd name="connsiteX1" fmla="*/ 54947 w 3650172"/>
                <a:gd name="connsiteY1" fmla="*/ 28445 h 2921276"/>
                <a:gd name="connsiteX2" fmla="*/ 3631553 w 3650172"/>
                <a:gd name="connsiteY2" fmla="*/ 0 h 2921276"/>
                <a:gd name="connsiteX3" fmla="*/ 3650172 w 3650172"/>
                <a:gd name="connsiteY3" fmla="*/ 2324692 h 2921276"/>
                <a:gd name="connsiteX4" fmla="*/ 3337945 w 3650172"/>
                <a:gd name="connsiteY4" fmla="*/ 2921276 h 2921276"/>
                <a:gd name="connsiteX5" fmla="*/ 347562 w 3650172"/>
                <a:gd name="connsiteY5" fmla="*/ 2915850 h 2921276"/>
                <a:gd name="connsiteX6" fmla="*/ 0 w 3650172"/>
                <a:gd name="connsiteY6" fmla="*/ 2211427 h 2921276"/>
                <a:gd name="connsiteX0" fmla="*/ 0 w 3650172"/>
                <a:gd name="connsiteY0" fmla="*/ 2182982 h 2892831"/>
                <a:gd name="connsiteX1" fmla="*/ 54947 w 3650172"/>
                <a:gd name="connsiteY1" fmla="*/ 0 h 2892831"/>
                <a:gd name="connsiteX2" fmla="*/ 3620525 w 3650172"/>
                <a:gd name="connsiteY2" fmla="*/ 217652 h 2892831"/>
                <a:gd name="connsiteX3" fmla="*/ 3650172 w 3650172"/>
                <a:gd name="connsiteY3" fmla="*/ 2296247 h 2892831"/>
                <a:gd name="connsiteX4" fmla="*/ 3337945 w 3650172"/>
                <a:gd name="connsiteY4" fmla="*/ 2892831 h 2892831"/>
                <a:gd name="connsiteX5" fmla="*/ 347562 w 3650172"/>
                <a:gd name="connsiteY5" fmla="*/ 2887405 h 2892831"/>
                <a:gd name="connsiteX6" fmla="*/ 0 w 3650172"/>
                <a:gd name="connsiteY6" fmla="*/ 2182982 h 2892831"/>
                <a:gd name="connsiteX0" fmla="*/ 0 w 3650172"/>
                <a:gd name="connsiteY0" fmla="*/ 2183225 h 2893074"/>
                <a:gd name="connsiteX1" fmla="*/ 54947 w 3650172"/>
                <a:gd name="connsiteY1" fmla="*/ 243 h 2893074"/>
                <a:gd name="connsiteX2" fmla="*/ 3493347 w 3650172"/>
                <a:gd name="connsiteY2" fmla="*/ 19346 h 2893074"/>
                <a:gd name="connsiteX3" fmla="*/ 3620525 w 3650172"/>
                <a:gd name="connsiteY3" fmla="*/ 217895 h 2893074"/>
                <a:gd name="connsiteX4" fmla="*/ 3650172 w 3650172"/>
                <a:gd name="connsiteY4" fmla="*/ 2296490 h 2893074"/>
                <a:gd name="connsiteX5" fmla="*/ 3337945 w 3650172"/>
                <a:gd name="connsiteY5" fmla="*/ 2893074 h 2893074"/>
                <a:gd name="connsiteX6" fmla="*/ 347562 w 3650172"/>
                <a:gd name="connsiteY6" fmla="*/ 2887648 h 2893074"/>
                <a:gd name="connsiteX7" fmla="*/ 0 w 3650172"/>
                <a:gd name="connsiteY7" fmla="*/ 2183225 h 2893074"/>
                <a:gd name="connsiteX0" fmla="*/ 0 w 3650172"/>
                <a:gd name="connsiteY0" fmla="*/ 2168498 h 2878347"/>
                <a:gd name="connsiteX1" fmla="*/ 220361 w 3650172"/>
                <a:gd name="connsiteY1" fmla="*/ 399995 h 2878347"/>
                <a:gd name="connsiteX2" fmla="*/ 3493347 w 3650172"/>
                <a:gd name="connsiteY2" fmla="*/ 4619 h 2878347"/>
                <a:gd name="connsiteX3" fmla="*/ 3620525 w 3650172"/>
                <a:gd name="connsiteY3" fmla="*/ 203168 h 2878347"/>
                <a:gd name="connsiteX4" fmla="*/ 3650172 w 3650172"/>
                <a:gd name="connsiteY4" fmla="*/ 2281763 h 2878347"/>
                <a:gd name="connsiteX5" fmla="*/ 3337945 w 3650172"/>
                <a:gd name="connsiteY5" fmla="*/ 2878347 h 2878347"/>
                <a:gd name="connsiteX6" fmla="*/ 347562 w 3650172"/>
                <a:gd name="connsiteY6" fmla="*/ 2872921 h 2878347"/>
                <a:gd name="connsiteX7" fmla="*/ 0 w 3650172"/>
                <a:gd name="connsiteY7" fmla="*/ 2168498 h 2878347"/>
                <a:gd name="connsiteX0" fmla="*/ 0 w 3650172"/>
                <a:gd name="connsiteY0" fmla="*/ 2170464 h 2880313"/>
                <a:gd name="connsiteX1" fmla="*/ 220361 w 3650172"/>
                <a:gd name="connsiteY1" fmla="*/ 401961 h 2880313"/>
                <a:gd name="connsiteX2" fmla="*/ 3493347 w 3650172"/>
                <a:gd name="connsiteY2" fmla="*/ 6585 h 2880313"/>
                <a:gd name="connsiteX3" fmla="*/ 3620525 w 3650172"/>
                <a:gd name="connsiteY3" fmla="*/ 205134 h 2880313"/>
                <a:gd name="connsiteX4" fmla="*/ 3650172 w 3650172"/>
                <a:gd name="connsiteY4" fmla="*/ 2283729 h 2880313"/>
                <a:gd name="connsiteX5" fmla="*/ 3337945 w 3650172"/>
                <a:gd name="connsiteY5" fmla="*/ 2880313 h 2880313"/>
                <a:gd name="connsiteX6" fmla="*/ 347562 w 3650172"/>
                <a:gd name="connsiteY6" fmla="*/ 2874887 h 2880313"/>
                <a:gd name="connsiteX7" fmla="*/ 0 w 3650172"/>
                <a:gd name="connsiteY7" fmla="*/ 2170464 h 2880313"/>
                <a:gd name="connsiteX0" fmla="*/ 0 w 3650172"/>
                <a:gd name="connsiteY0" fmla="*/ 2168267 h 2878116"/>
                <a:gd name="connsiteX1" fmla="*/ 231389 w 3650172"/>
                <a:gd name="connsiteY1" fmla="*/ 594051 h 2878116"/>
                <a:gd name="connsiteX2" fmla="*/ 3493347 w 3650172"/>
                <a:gd name="connsiteY2" fmla="*/ 4388 h 2878116"/>
                <a:gd name="connsiteX3" fmla="*/ 3620525 w 3650172"/>
                <a:gd name="connsiteY3" fmla="*/ 202937 h 2878116"/>
                <a:gd name="connsiteX4" fmla="*/ 3650172 w 3650172"/>
                <a:gd name="connsiteY4" fmla="*/ 2281532 h 2878116"/>
                <a:gd name="connsiteX5" fmla="*/ 3337945 w 3650172"/>
                <a:gd name="connsiteY5" fmla="*/ 2878116 h 2878116"/>
                <a:gd name="connsiteX6" fmla="*/ 347562 w 3650172"/>
                <a:gd name="connsiteY6" fmla="*/ 2872690 h 2878116"/>
                <a:gd name="connsiteX7" fmla="*/ 0 w 3650172"/>
                <a:gd name="connsiteY7" fmla="*/ 2168267 h 2878116"/>
                <a:gd name="connsiteX0" fmla="*/ 0 w 3650172"/>
                <a:gd name="connsiteY0" fmla="*/ 2177829 h 2887678"/>
                <a:gd name="connsiteX1" fmla="*/ 231389 w 3650172"/>
                <a:gd name="connsiteY1" fmla="*/ 603613 h 2887678"/>
                <a:gd name="connsiteX2" fmla="*/ 3493347 w 3650172"/>
                <a:gd name="connsiteY2" fmla="*/ 13950 h 2887678"/>
                <a:gd name="connsiteX3" fmla="*/ 3620525 w 3650172"/>
                <a:gd name="connsiteY3" fmla="*/ 212499 h 2887678"/>
                <a:gd name="connsiteX4" fmla="*/ 3650172 w 3650172"/>
                <a:gd name="connsiteY4" fmla="*/ 2291094 h 2887678"/>
                <a:gd name="connsiteX5" fmla="*/ 3337945 w 3650172"/>
                <a:gd name="connsiteY5" fmla="*/ 2887678 h 2887678"/>
                <a:gd name="connsiteX6" fmla="*/ 347562 w 3650172"/>
                <a:gd name="connsiteY6" fmla="*/ 2882252 h 2887678"/>
                <a:gd name="connsiteX7" fmla="*/ 0 w 3650172"/>
                <a:gd name="connsiteY7" fmla="*/ 2177829 h 2887678"/>
                <a:gd name="connsiteX0" fmla="*/ 0 w 3650172"/>
                <a:gd name="connsiteY0" fmla="*/ 2226880 h 2936729"/>
                <a:gd name="connsiteX1" fmla="*/ 231389 w 3650172"/>
                <a:gd name="connsiteY1" fmla="*/ 652664 h 2936729"/>
                <a:gd name="connsiteX2" fmla="*/ 3460264 w 3650172"/>
                <a:gd name="connsiteY2" fmla="*/ 11192 h 2936729"/>
                <a:gd name="connsiteX3" fmla="*/ 3620525 w 3650172"/>
                <a:gd name="connsiteY3" fmla="*/ 261550 h 2936729"/>
                <a:gd name="connsiteX4" fmla="*/ 3650172 w 3650172"/>
                <a:gd name="connsiteY4" fmla="*/ 2340145 h 2936729"/>
                <a:gd name="connsiteX5" fmla="*/ 3337945 w 3650172"/>
                <a:gd name="connsiteY5" fmla="*/ 2936729 h 2936729"/>
                <a:gd name="connsiteX6" fmla="*/ 347562 w 3650172"/>
                <a:gd name="connsiteY6" fmla="*/ 2931303 h 2936729"/>
                <a:gd name="connsiteX7" fmla="*/ 0 w 3650172"/>
                <a:gd name="connsiteY7" fmla="*/ 2226880 h 2936729"/>
                <a:gd name="connsiteX0" fmla="*/ 0 w 3650172"/>
                <a:gd name="connsiteY0" fmla="*/ 2247036 h 2956885"/>
                <a:gd name="connsiteX1" fmla="*/ 257855 w 3650172"/>
                <a:gd name="connsiteY1" fmla="*/ 475942 h 2956885"/>
                <a:gd name="connsiteX2" fmla="*/ 3460264 w 3650172"/>
                <a:gd name="connsiteY2" fmla="*/ 31348 h 2956885"/>
                <a:gd name="connsiteX3" fmla="*/ 3620525 w 3650172"/>
                <a:gd name="connsiteY3" fmla="*/ 281706 h 2956885"/>
                <a:gd name="connsiteX4" fmla="*/ 3650172 w 3650172"/>
                <a:gd name="connsiteY4" fmla="*/ 2360301 h 2956885"/>
                <a:gd name="connsiteX5" fmla="*/ 3337945 w 3650172"/>
                <a:gd name="connsiteY5" fmla="*/ 2956885 h 2956885"/>
                <a:gd name="connsiteX6" fmla="*/ 347562 w 3650172"/>
                <a:gd name="connsiteY6" fmla="*/ 2951459 h 2956885"/>
                <a:gd name="connsiteX7" fmla="*/ 0 w 3650172"/>
                <a:gd name="connsiteY7" fmla="*/ 2247036 h 2956885"/>
                <a:gd name="connsiteX0" fmla="*/ 0 w 3650172"/>
                <a:gd name="connsiteY0" fmla="*/ 2245271 h 2955120"/>
                <a:gd name="connsiteX1" fmla="*/ 257855 w 3650172"/>
                <a:gd name="connsiteY1" fmla="*/ 474177 h 2955120"/>
                <a:gd name="connsiteX2" fmla="*/ 3460264 w 3650172"/>
                <a:gd name="connsiteY2" fmla="*/ 29583 h 2955120"/>
                <a:gd name="connsiteX3" fmla="*/ 3620525 w 3650172"/>
                <a:gd name="connsiteY3" fmla="*/ 279941 h 2955120"/>
                <a:gd name="connsiteX4" fmla="*/ 3650172 w 3650172"/>
                <a:gd name="connsiteY4" fmla="*/ 2358536 h 2955120"/>
                <a:gd name="connsiteX5" fmla="*/ 3337945 w 3650172"/>
                <a:gd name="connsiteY5" fmla="*/ 2955120 h 2955120"/>
                <a:gd name="connsiteX6" fmla="*/ 347562 w 3650172"/>
                <a:gd name="connsiteY6" fmla="*/ 2949694 h 2955120"/>
                <a:gd name="connsiteX7" fmla="*/ 0 w 3650172"/>
                <a:gd name="connsiteY7" fmla="*/ 2245271 h 2955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650172" h="2955120">
                  <a:moveTo>
                    <a:pt x="0" y="2245271"/>
                  </a:moveTo>
                  <a:lnTo>
                    <a:pt x="257855" y="474177"/>
                  </a:lnTo>
                  <a:cubicBezTo>
                    <a:pt x="1709821" y="-53096"/>
                    <a:pt x="2365593" y="-28594"/>
                    <a:pt x="3460264" y="29583"/>
                  </a:cubicBezTo>
                  <a:lnTo>
                    <a:pt x="3620525" y="279941"/>
                  </a:lnTo>
                  <a:cubicBezTo>
                    <a:pt x="3621132" y="853064"/>
                    <a:pt x="3649565" y="1785413"/>
                    <a:pt x="3650172" y="2358536"/>
                  </a:cubicBezTo>
                  <a:lnTo>
                    <a:pt x="3337945" y="2955120"/>
                  </a:lnTo>
                  <a:lnTo>
                    <a:pt x="347562" y="2949694"/>
                  </a:lnTo>
                  <a:lnTo>
                    <a:pt x="0" y="2245271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94" name="四角形: 上の 2 つの角を切り取る 16">
              <a:extLst>
                <a:ext uri="{FF2B5EF4-FFF2-40B4-BE49-F238E27FC236}">
                  <a16:creationId xmlns:a16="http://schemas.microsoft.com/office/drawing/2014/main" id="{E8A9578A-9A42-43C7-9784-EFBF3BBD21B9}"/>
                </a:ext>
              </a:extLst>
            </p:cNvPr>
            <p:cNvSpPr/>
            <p:nvPr/>
          </p:nvSpPr>
          <p:spPr>
            <a:xfrm>
              <a:off x="4049469" y="3162611"/>
              <a:ext cx="3353159" cy="1005179"/>
            </a:xfrm>
            <a:custGeom>
              <a:avLst/>
              <a:gdLst>
                <a:gd name="connsiteX0" fmla="*/ 302194 w 4664176"/>
                <a:gd name="connsiteY0" fmla="*/ 0 h 1813125"/>
                <a:gd name="connsiteX1" fmla="*/ 4361982 w 4664176"/>
                <a:gd name="connsiteY1" fmla="*/ 0 h 1813125"/>
                <a:gd name="connsiteX2" fmla="*/ 4664176 w 4664176"/>
                <a:gd name="connsiteY2" fmla="*/ 302194 h 1813125"/>
                <a:gd name="connsiteX3" fmla="*/ 4664176 w 4664176"/>
                <a:gd name="connsiteY3" fmla="*/ 1813125 h 1813125"/>
                <a:gd name="connsiteX4" fmla="*/ 4664176 w 4664176"/>
                <a:gd name="connsiteY4" fmla="*/ 1813125 h 1813125"/>
                <a:gd name="connsiteX5" fmla="*/ 0 w 4664176"/>
                <a:gd name="connsiteY5" fmla="*/ 1813125 h 1813125"/>
                <a:gd name="connsiteX6" fmla="*/ 0 w 4664176"/>
                <a:gd name="connsiteY6" fmla="*/ 1813125 h 1813125"/>
                <a:gd name="connsiteX7" fmla="*/ 0 w 4664176"/>
                <a:gd name="connsiteY7" fmla="*/ 302194 h 1813125"/>
                <a:gd name="connsiteX8" fmla="*/ 302194 w 4664176"/>
                <a:gd name="connsiteY8" fmla="*/ 0 h 1813125"/>
                <a:gd name="connsiteX0" fmla="*/ 302194 w 4791498"/>
                <a:gd name="connsiteY0" fmla="*/ 0 h 1813125"/>
                <a:gd name="connsiteX1" fmla="*/ 4361982 w 4791498"/>
                <a:gd name="connsiteY1" fmla="*/ 0 h 1813125"/>
                <a:gd name="connsiteX2" fmla="*/ 4664176 w 4791498"/>
                <a:gd name="connsiteY2" fmla="*/ 302194 h 1813125"/>
                <a:gd name="connsiteX3" fmla="*/ 4664176 w 4791498"/>
                <a:gd name="connsiteY3" fmla="*/ 1813125 h 1813125"/>
                <a:gd name="connsiteX4" fmla="*/ 4791498 w 4791498"/>
                <a:gd name="connsiteY4" fmla="*/ 1732102 h 1813125"/>
                <a:gd name="connsiteX5" fmla="*/ 0 w 4791498"/>
                <a:gd name="connsiteY5" fmla="*/ 1813125 h 1813125"/>
                <a:gd name="connsiteX6" fmla="*/ 0 w 4791498"/>
                <a:gd name="connsiteY6" fmla="*/ 1813125 h 1813125"/>
                <a:gd name="connsiteX7" fmla="*/ 0 w 4791498"/>
                <a:gd name="connsiteY7" fmla="*/ 302194 h 1813125"/>
                <a:gd name="connsiteX8" fmla="*/ 302194 w 4791498"/>
                <a:gd name="connsiteY8" fmla="*/ 0 h 1813125"/>
                <a:gd name="connsiteX0" fmla="*/ 302194 w 4664176"/>
                <a:gd name="connsiteY0" fmla="*/ 0 h 1917297"/>
                <a:gd name="connsiteX1" fmla="*/ 4361982 w 4664176"/>
                <a:gd name="connsiteY1" fmla="*/ 0 h 1917297"/>
                <a:gd name="connsiteX2" fmla="*/ 4664176 w 4664176"/>
                <a:gd name="connsiteY2" fmla="*/ 302194 h 1917297"/>
                <a:gd name="connsiteX3" fmla="*/ 4664176 w 4664176"/>
                <a:gd name="connsiteY3" fmla="*/ 1813125 h 1917297"/>
                <a:gd name="connsiteX4" fmla="*/ 4629452 w 4664176"/>
                <a:gd name="connsiteY4" fmla="*/ 1917297 h 1917297"/>
                <a:gd name="connsiteX5" fmla="*/ 0 w 4664176"/>
                <a:gd name="connsiteY5" fmla="*/ 1813125 h 1917297"/>
                <a:gd name="connsiteX6" fmla="*/ 0 w 4664176"/>
                <a:gd name="connsiteY6" fmla="*/ 1813125 h 1917297"/>
                <a:gd name="connsiteX7" fmla="*/ 0 w 4664176"/>
                <a:gd name="connsiteY7" fmla="*/ 302194 h 1917297"/>
                <a:gd name="connsiteX8" fmla="*/ 302194 w 4664176"/>
                <a:gd name="connsiteY8" fmla="*/ 0 h 1917297"/>
                <a:gd name="connsiteX0" fmla="*/ 302194 w 4664176"/>
                <a:gd name="connsiteY0" fmla="*/ 0 h 1917297"/>
                <a:gd name="connsiteX1" fmla="*/ 4361982 w 4664176"/>
                <a:gd name="connsiteY1" fmla="*/ 0 h 1917297"/>
                <a:gd name="connsiteX2" fmla="*/ 4664176 w 4664176"/>
                <a:gd name="connsiteY2" fmla="*/ 302194 h 1917297"/>
                <a:gd name="connsiteX3" fmla="*/ 4664176 w 4664176"/>
                <a:gd name="connsiteY3" fmla="*/ 1512183 h 1917297"/>
                <a:gd name="connsiteX4" fmla="*/ 4629452 w 4664176"/>
                <a:gd name="connsiteY4" fmla="*/ 1917297 h 1917297"/>
                <a:gd name="connsiteX5" fmla="*/ 0 w 4664176"/>
                <a:gd name="connsiteY5" fmla="*/ 1813125 h 1917297"/>
                <a:gd name="connsiteX6" fmla="*/ 0 w 4664176"/>
                <a:gd name="connsiteY6" fmla="*/ 1813125 h 1917297"/>
                <a:gd name="connsiteX7" fmla="*/ 0 w 4664176"/>
                <a:gd name="connsiteY7" fmla="*/ 302194 h 1917297"/>
                <a:gd name="connsiteX8" fmla="*/ 302194 w 4664176"/>
                <a:gd name="connsiteY8" fmla="*/ 0 h 1917297"/>
                <a:gd name="connsiteX0" fmla="*/ 302194 w 4872520"/>
                <a:gd name="connsiteY0" fmla="*/ 0 h 1813125"/>
                <a:gd name="connsiteX1" fmla="*/ 4361982 w 4872520"/>
                <a:gd name="connsiteY1" fmla="*/ 0 h 1813125"/>
                <a:gd name="connsiteX2" fmla="*/ 4664176 w 4872520"/>
                <a:gd name="connsiteY2" fmla="*/ 302194 h 1813125"/>
                <a:gd name="connsiteX3" fmla="*/ 4664176 w 4872520"/>
                <a:gd name="connsiteY3" fmla="*/ 1512183 h 1813125"/>
                <a:gd name="connsiteX4" fmla="*/ 4872520 w 4872520"/>
                <a:gd name="connsiteY4" fmla="*/ 1801550 h 1813125"/>
                <a:gd name="connsiteX5" fmla="*/ 0 w 4872520"/>
                <a:gd name="connsiteY5" fmla="*/ 1813125 h 1813125"/>
                <a:gd name="connsiteX6" fmla="*/ 0 w 4872520"/>
                <a:gd name="connsiteY6" fmla="*/ 1813125 h 1813125"/>
                <a:gd name="connsiteX7" fmla="*/ 0 w 4872520"/>
                <a:gd name="connsiteY7" fmla="*/ 302194 h 1813125"/>
                <a:gd name="connsiteX8" fmla="*/ 302194 w 4872520"/>
                <a:gd name="connsiteY8" fmla="*/ 0 h 1813125"/>
                <a:gd name="connsiteX0" fmla="*/ 302194 w 4916970"/>
                <a:gd name="connsiteY0" fmla="*/ 0 h 1813125"/>
                <a:gd name="connsiteX1" fmla="*/ 4361982 w 4916970"/>
                <a:gd name="connsiteY1" fmla="*/ 0 h 1813125"/>
                <a:gd name="connsiteX2" fmla="*/ 4664176 w 4916970"/>
                <a:gd name="connsiteY2" fmla="*/ 302194 h 1813125"/>
                <a:gd name="connsiteX3" fmla="*/ 4664176 w 4916970"/>
                <a:gd name="connsiteY3" fmla="*/ 1512183 h 1813125"/>
                <a:gd name="connsiteX4" fmla="*/ 4916970 w 4916970"/>
                <a:gd name="connsiteY4" fmla="*/ 1720379 h 1813125"/>
                <a:gd name="connsiteX5" fmla="*/ 0 w 4916970"/>
                <a:gd name="connsiteY5" fmla="*/ 1813125 h 1813125"/>
                <a:gd name="connsiteX6" fmla="*/ 0 w 4916970"/>
                <a:gd name="connsiteY6" fmla="*/ 1813125 h 1813125"/>
                <a:gd name="connsiteX7" fmla="*/ 0 w 4916970"/>
                <a:gd name="connsiteY7" fmla="*/ 302194 h 1813125"/>
                <a:gd name="connsiteX8" fmla="*/ 302194 w 4916970"/>
                <a:gd name="connsiteY8" fmla="*/ 0 h 1813125"/>
                <a:gd name="connsiteX0" fmla="*/ 302194 w 4664176"/>
                <a:gd name="connsiteY0" fmla="*/ 0 h 1813125"/>
                <a:gd name="connsiteX1" fmla="*/ 4361982 w 4664176"/>
                <a:gd name="connsiteY1" fmla="*/ 0 h 1813125"/>
                <a:gd name="connsiteX2" fmla="*/ 4664176 w 4664176"/>
                <a:gd name="connsiteY2" fmla="*/ 302194 h 1813125"/>
                <a:gd name="connsiteX3" fmla="*/ 4664176 w 4664176"/>
                <a:gd name="connsiteY3" fmla="*/ 1512183 h 1813125"/>
                <a:gd name="connsiteX4" fmla="*/ 0 w 4664176"/>
                <a:gd name="connsiteY4" fmla="*/ 1813125 h 1813125"/>
                <a:gd name="connsiteX5" fmla="*/ 0 w 4664176"/>
                <a:gd name="connsiteY5" fmla="*/ 1813125 h 1813125"/>
                <a:gd name="connsiteX6" fmla="*/ 0 w 4664176"/>
                <a:gd name="connsiteY6" fmla="*/ 302194 h 1813125"/>
                <a:gd name="connsiteX7" fmla="*/ 302194 w 4664176"/>
                <a:gd name="connsiteY7" fmla="*/ 0 h 1813125"/>
                <a:gd name="connsiteX0" fmla="*/ 302194 w 4664176"/>
                <a:gd name="connsiteY0" fmla="*/ 0 h 1813125"/>
                <a:gd name="connsiteX1" fmla="*/ 4361982 w 4664176"/>
                <a:gd name="connsiteY1" fmla="*/ 0 h 1813125"/>
                <a:gd name="connsiteX2" fmla="*/ 4664176 w 4664176"/>
                <a:gd name="connsiteY2" fmla="*/ 302194 h 1813125"/>
                <a:gd name="connsiteX3" fmla="*/ 0 w 4664176"/>
                <a:gd name="connsiteY3" fmla="*/ 1813125 h 1813125"/>
                <a:gd name="connsiteX4" fmla="*/ 0 w 4664176"/>
                <a:gd name="connsiteY4" fmla="*/ 1813125 h 1813125"/>
                <a:gd name="connsiteX5" fmla="*/ 0 w 4664176"/>
                <a:gd name="connsiteY5" fmla="*/ 302194 h 1813125"/>
                <a:gd name="connsiteX6" fmla="*/ 302194 w 4664176"/>
                <a:gd name="connsiteY6" fmla="*/ 0 h 1813125"/>
                <a:gd name="connsiteX0" fmla="*/ 302194 w 4365726"/>
                <a:gd name="connsiteY0" fmla="*/ 0 h 1813125"/>
                <a:gd name="connsiteX1" fmla="*/ 4361982 w 4365726"/>
                <a:gd name="connsiteY1" fmla="*/ 0 h 1813125"/>
                <a:gd name="connsiteX2" fmla="*/ 4365726 w 4365726"/>
                <a:gd name="connsiteY2" fmla="*/ 464540 h 1813125"/>
                <a:gd name="connsiteX3" fmla="*/ 0 w 4365726"/>
                <a:gd name="connsiteY3" fmla="*/ 1813125 h 1813125"/>
                <a:gd name="connsiteX4" fmla="*/ 0 w 4365726"/>
                <a:gd name="connsiteY4" fmla="*/ 1813125 h 1813125"/>
                <a:gd name="connsiteX5" fmla="*/ 0 w 4365726"/>
                <a:gd name="connsiteY5" fmla="*/ 302194 h 1813125"/>
                <a:gd name="connsiteX6" fmla="*/ 302194 w 4365726"/>
                <a:gd name="connsiteY6" fmla="*/ 0 h 1813125"/>
                <a:gd name="connsiteX0" fmla="*/ 302194 w 4365726"/>
                <a:gd name="connsiteY0" fmla="*/ 0 h 3138952"/>
                <a:gd name="connsiteX1" fmla="*/ 4361982 w 4365726"/>
                <a:gd name="connsiteY1" fmla="*/ 0 h 3138952"/>
                <a:gd name="connsiteX2" fmla="*/ 4365726 w 4365726"/>
                <a:gd name="connsiteY2" fmla="*/ 464540 h 3138952"/>
                <a:gd name="connsiteX3" fmla="*/ 0 w 4365726"/>
                <a:gd name="connsiteY3" fmla="*/ 1813125 h 3138952"/>
                <a:gd name="connsiteX4" fmla="*/ 1206500 w 4365726"/>
                <a:gd name="connsiteY4" fmla="*/ 3138952 h 3138952"/>
                <a:gd name="connsiteX5" fmla="*/ 0 w 4365726"/>
                <a:gd name="connsiteY5" fmla="*/ 302194 h 3138952"/>
                <a:gd name="connsiteX6" fmla="*/ 302194 w 4365726"/>
                <a:gd name="connsiteY6" fmla="*/ 0 h 3138952"/>
                <a:gd name="connsiteX0" fmla="*/ 302194 w 4365726"/>
                <a:gd name="connsiteY0" fmla="*/ 0 h 1813125"/>
                <a:gd name="connsiteX1" fmla="*/ 4361982 w 4365726"/>
                <a:gd name="connsiteY1" fmla="*/ 0 h 1813125"/>
                <a:gd name="connsiteX2" fmla="*/ 4365726 w 4365726"/>
                <a:gd name="connsiteY2" fmla="*/ 464540 h 1813125"/>
                <a:gd name="connsiteX3" fmla="*/ 0 w 4365726"/>
                <a:gd name="connsiteY3" fmla="*/ 1813125 h 1813125"/>
                <a:gd name="connsiteX4" fmla="*/ 0 w 4365726"/>
                <a:gd name="connsiteY4" fmla="*/ 302194 h 1813125"/>
                <a:gd name="connsiteX5" fmla="*/ 302194 w 4365726"/>
                <a:gd name="connsiteY5" fmla="*/ 0 h 1813125"/>
                <a:gd name="connsiteX0" fmla="*/ 302194 w 4365726"/>
                <a:gd name="connsiteY0" fmla="*/ 0 h 3761279"/>
                <a:gd name="connsiteX1" fmla="*/ 4361982 w 4365726"/>
                <a:gd name="connsiteY1" fmla="*/ 0 h 3761279"/>
                <a:gd name="connsiteX2" fmla="*/ 4365726 w 4365726"/>
                <a:gd name="connsiteY2" fmla="*/ 464540 h 3761279"/>
                <a:gd name="connsiteX3" fmla="*/ 1022350 w 4365726"/>
                <a:gd name="connsiteY3" fmla="*/ 3761279 h 3761279"/>
                <a:gd name="connsiteX4" fmla="*/ 0 w 4365726"/>
                <a:gd name="connsiteY4" fmla="*/ 302194 h 3761279"/>
                <a:gd name="connsiteX5" fmla="*/ 302194 w 4365726"/>
                <a:gd name="connsiteY5" fmla="*/ 0 h 3761279"/>
                <a:gd name="connsiteX0" fmla="*/ 0 w 4063532"/>
                <a:gd name="connsiteY0" fmla="*/ 0 h 3761279"/>
                <a:gd name="connsiteX1" fmla="*/ 4059788 w 4063532"/>
                <a:gd name="connsiteY1" fmla="*/ 0 h 3761279"/>
                <a:gd name="connsiteX2" fmla="*/ 4063532 w 4063532"/>
                <a:gd name="connsiteY2" fmla="*/ 464540 h 3761279"/>
                <a:gd name="connsiteX3" fmla="*/ 720156 w 4063532"/>
                <a:gd name="connsiteY3" fmla="*/ 3761279 h 3761279"/>
                <a:gd name="connsiteX4" fmla="*/ 770956 w 4063532"/>
                <a:gd name="connsiteY4" fmla="*/ 2304463 h 3761279"/>
                <a:gd name="connsiteX5" fmla="*/ 0 w 4063532"/>
                <a:gd name="connsiteY5" fmla="*/ 0 h 3761279"/>
                <a:gd name="connsiteX0" fmla="*/ 0 w 4063532"/>
                <a:gd name="connsiteY0" fmla="*/ 0 h 3761279"/>
                <a:gd name="connsiteX1" fmla="*/ 4059788 w 4063532"/>
                <a:gd name="connsiteY1" fmla="*/ 0 h 3761279"/>
                <a:gd name="connsiteX2" fmla="*/ 4063532 w 4063532"/>
                <a:gd name="connsiteY2" fmla="*/ 464540 h 3761279"/>
                <a:gd name="connsiteX3" fmla="*/ 720156 w 4063532"/>
                <a:gd name="connsiteY3" fmla="*/ 3761279 h 3761279"/>
                <a:gd name="connsiteX4" fmla="*/ 0 w 4063532"/>
                <a:gd name="connsiteY4" fmla="*/ 0 h 3761279"/>
                <a:gd name="connsiteX0" fmla="*/ 276794 w 3343376"/>
                <a:gd name="connsiteY0" fmla="*/ 2651654 h 3761279"/>
                <a:gd name="connsiteX1" fmla="*/ 3339632 w 3343376"/>
                <a:gd name="connsiteY1" fmla="*/ 0 h 3761279"/>
                <a:gd name="connsiteX2" fmla="*/ 3343376 w 3343376"/>
                <a:gd name="connsiteY2" fmla="*/ 464540 h 3761279"/>
                <a:gd name="connsiteX3" fmla="*/ 0 w 3343376"/>
                <a:gd name="connsiteY3" fmla="*/ 3761279 h 3761279"/>
                <a:gd name="connsiteX4" fmla="*/ 276794 w 3343376"/>
                <a:gd name="connsiteY4" fmla="*/ 2651654 h 3761279"/>
                <a:gd name="connsiteX0" fmla="*/ 181544 w 3343376"/>
                <a:gd name="connsiteY0" fmla="*/ 2678711 h 3761279"/>
                <a:gd name="connsiteX1" fmla="*/ 3339632 w 3343376"/>
                <a:gd name="connsiteY1" fmla="*/ 0 h 3761279"/>
                <a:gd name="connsiteX2" fmla="*/ 3343376 w 3343376"/>
                <a:gd name="connsiteY2" fmla="*/ 464540 h 3761279"/>
                <a:gd name="connsiteX3" fmla="*/ 0 w 3343376"/>
                <a:gd name="connsiteY3" fmla="*/ 3761279 h 3761279"/>
                <a:gd name="connsiteX4" fmla="*/ 181544 w 3343376"/>
                <a:gd name="connsiteY4" fmla="*/ 2678711 h 3761279"/>
                <a:gd name="connsiteX0" fmla="*/ 181544 w 3343376"/>
                <a:gd name="connsiteY0" fmla="*/ 2678711 h 3761279"/>
                <a:gd name="connsiteX1" fmla="*/ 3339632 w 3343376"/>
                <a:gd name="connsiteY1" fmla="*/ 0 h 3761279"/>
                <a:gd name="connsiteX2" fmla="*/ 3343376 w 3343376"/>
                <a:gd name="connsiteY2" fmla="*/ 464540 h 3761279"/>
                <a:gd name="connsiteX3" fmla="*/ 0 w 3343376"/>
                <a:gd name="connsiteY3" fmla="*/ 3761279 h 3761279"/>
                <a:gd name="connsiteX4" fmla="*/ 181544 w 3343376"/>
                <a:gd name="connsiteY4" fmla="*/ 2678711 h 3761279"/>
                <a:gd name="connsiteX0" fmla="*/ 181544 w 3343376"/>
                <a:gd name="connsiteY0" fmla="*/ 3121175 h 4203743"/>
                <a:gd name="connsiteX1" fmla="*/ 3339632 w 3343376"/>
                <a:gd name="connsiteY1" fmla="*/ 442464 h 4203743"/>
                <a:gd name="connsiteX2" fmla="*/ 3343376 w 3343376"/>
                <a:gd name="connsiteY2" fmla="*/ 907004 h 4203743"/>
                <a:gd name="connsiteX3" fmla="*/ 0 w 3343376"/>
                <a:gd name="connsiteY3" fmla="*/ 4203743 h 4203743"/>
                <a:gd name="connsiteX4" fmla="*/ 181544 w 3343376"/>
                <a:gd name="connsiteY4" fmla="*/ 3121175 h 4203743"/>
                <a:gd name="connsiteX0" fmla="*/ 181544 w 3339632"/>
                <a:gd name="connsiteY0" fmla="*/ 3121175 h 4203743"/>
                <a:gd name="connsiteX1" fmla="*/ 3339632 w 3339632"/>
                <a:gd name="connsiteY1" fmla="*/ 442464 h 4203743"/>
                <a:gd name="connsiteX2" fmla="*/ 3330676 w 3339632"/>
                <a:gd name="connsiteY2" fmla="*/ 1123465 h 4203743"/>
                <a:gd name="connsiteX3" fmla="*/ 0 w 3339632"/>
                <a:gd name="connsiteY3" fmla="*/ 4203743 h 4203743"/>
                <a:gd name="connsiteX4" fmla="*/ 181544 w 3339632"/>
                <a:gd name="connsiteY4" fmla="*/ 3121175 h 4203743"/>
                <a:gd name="connsiteX0" fmla="*/ 181544 w 3339632"/>
                <a:gd name="connsiteY0" fmla="*/ 3121175 h 4203743"/>
                <a:gd name="connsiteX1" fmla="*/ 3339632 w 3339632"/>
                <a:gd name="connsiteY1" fmla="*/ 442464 h 4203743"/>
                <a:gd name="connsiteX2" fmla="*/ 3330676 w 3339632"/>
                <a:gd name="connsiteY2" fmla="*/ 1123465 h 4203743"/>
                <a:gd name="connsiteX3" fmla="*/ 0 w 3339632"/>
                <a:gd name="connsiteY3" fmla="*/ 4203743 h 4203743"/>
                <a:gd name="connsiteX4" fmla="*/ 181544 w 3339632"/>
                <a:gd name="connsiteY4" fmla="*/ 3121175 h 4203743"/>
                <a:gd name="connsiteX0" fmla="*/ 195071 w 3353159"/>
                <a:gd name="connsiteY0" fmla="*/ 3121175 h 4238552"/>
                <a:gd name="connsiteX1" fmla="*/ 3353159 w 3353159"/>
                <a:gd name="connsiteY1" fmla="*/ 442464 h 4238552"/>
                <a:gd name="connsiteX2" fmla="*/ 3344203 w 3353159"/>
                <a:gd name="connsiteY2" fmla="*/ 1123465 h 4238552"/>
                <a:gd name="connsiteX3" fmla="*/ 13527 w 3353159"/>
                <a:gd name="connsiteY3" fmla="*/ 4203743 h 4238552"/>
                <a:gd name="connsiteX4" fmla="*/ 195071 w 3353159"/>
                <a:gd name="connsiteY4" fmla="*/ 3121175 h 4238552"/>
                <a:gd name="connsiteX0" fmla="*/ 188721 w 3353159"/>
                <a:gd name="connsiteY0" fmla="*/ 3057516 h 4283123"/>
                <a:gd name="connsiteX1" fmla="*/ 3353159 w 3353159"/>
                <a:gd name="connsiteY1" fmla="*/ 487035 h 4283123"/>
                <a:gd name="connsiteX2" fmla="*/ 3344203 w 3353159"/>
                <a:gd name="connsiteY2" fmla="*/ 1168036 h 4283123"/>
                <a:gd name="connsiteX3" fmla="*/ 13527 w 3353159"/>
                <a:gd name="connsiteY3" fmla="*/ 4248314 h 4283123"/>
                <a:gd name="connsiteX4" fmla="*/ 188721 w 3353159"/>
                <a:gd name="connsiteY4" fmla="*/ 3057516 h 4283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3159" h="4283123">
                  <a:moveTo>
                    <a:pt x="188721" y="3057516"/>
                  </a:moveTo>
                  <a:cubicBezTo>
                    <a:pt x="2701917" y="-1407003"/>
                    <a:pt x="2637013" y="270573"/>
                    <a:pt x="3353159" y="487035"/>
                  </a:cubicBezTo>
                  <a:lnTo>
                    <a:pt x="3344203" y="1168036"/>
                  </a:lnTo>
                  <a:cubicBezTo>
                    <a:pt x="1700578" y="-646261"/>
                    <a:pt x="-177998" y="4763842"/>
                    <a:pt x="13527" y="4248314"/>
                  </a:cubicBezTo>
                  <a:lnTo>
                    <a:pt x="188721" y="3057516"/>
                  </a:lnTo>
                  <a:close/>
                </a:path>
              </a:pathLst>
            </a:custGeom>
            <a:solidFill>
              <a:srgbClr val="404040"/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795" name="グループ化 794">
              <a:extLst>
                <a:ext uri="{FF2B5EF4-FFF2-40B4-BE49-F238E27FC236}">
                  <a16:creationId xmlns:a16="http://schemas.microsoft.com/office/drawing/2014/main" id="{BE6EA9E3-C18E-4ED0-86C6-DC8D2651B7F3}"/>
                </a:ext>
              </a:extLst>
            </p:cNvPr>
            <p:cNvGrpSpPr/>
            <p:nvPr/>
          </p:nvGrpSpPr>
          <p:grpSpPr>
            <a:xfrm>
              <a:off x="4015475" y="3261523"/>
              <a:ext cx="3507436" cy="1090059"/>
              <a:chOff x="3667302" y="3339602"/>
              <a:chExt cx="3507436" cy="1090059"/>
            </a:xfrm>
          </p:grpSpPr>
          <p:sp>
            <p:nvSpPr>
              <p:cNvPr id="900" name="フローチャート: 論理積ゲート 24">
                <a:extLst>
                  <a:ext uri="{FF2B5EF4-FFF2-40B4-BE49-F238E27FC236}">
                    <a16:creationId xmlns:a16="http://schemas.microsoft.com/office/drawing/2014/main" id="{CA4D49E5-D932-48F6-A0E4-4928AE0E2310}"/>
                  </a:ext>
                </a:extLst>
              </p:cNvPr>
              <p:cNvSpPr/>
              <p:nvPr/>
            </p:nvSpPr>
            <p:spPr>
              <a:xfrm rot="10800000">
                <a:off x="3667302" y="3339602"/>
                <a:ext cx="3507436" cy="1090059"/>
              </a:xfrm>
              <a:custGeom>
                <a:avLst/>
                <a:gdLst>
                  <a:gd name="connsiteX0" fmla="*/ 0 w 3056891"/>
                  <a:gd name="connsiteY0" fmla="*/ 0 h 992878"/>
                  <a:gd name="connsiteX1" fmla="*/ 1528446 w 3056891"/>
                  <a:gd name="connsiteY1" fmla="*/ 0 h 992878"/>
                  <a:gd name="connsiteX2" fmla="*/ 3056892 w 3056891"/>
                  <a:gd name="connsiteY2" fmla="*/ 496439 h 992878"/>
                  <a:gd name="connsiteX3" fmla="*/ 1528446 w 3056891"/>
                  <a:gd name="connsiteY3" fmla="*/ 992878 h 992878"/>
                  <a:gd name="connsiteX4" fmla="*/ 0 w 3056891"/>
                  <a:gd name="connsiteY4" fmla="*/ 992878 h 992878"/>
                  <a:gd name="connsiteX5" fmla="*/ 0 w 3056891"/>
                  <a:gd name="connsiteY5" fmla="*/ 0 h 992878"/>
                  <a:gd name="connsiteX0" fmla="*/ 0 w 3427282"/>
                  <a:gd name="connsiteY0" fmla="*/ 10461 h 1003339"/>
                  <a:gd name="connsiteX1" fmla="*/ 1528446 w 3427282"/>
                  <a:gd name="connsiteY1" fmla="*/ 10461 h 1003339"/>
                  <a:gd name="connsiteX2" fmla="*/ 3427282 w 3427282"/>
                  <a:gd name="connsiteY2" fmla="*/ 205958 h 1003339"/>
                  <a:gd name="connsiteX3" fmla="*/ 1528446 w 3427282"/>
                  <a:gd name="connsiteY3" fmla="*/ 1003339 h 1003339"/>
                  <a:gd name="connsiteX4" fmla="*/ 0 w 3427282"/>
                  <a:gd name="connsiteY4" fmla="*/ 1003339 h 1003339"/>
                  <a:gd name="connsiteX5" fmla="*/ 0 w 3427282"/>
                  <a:gd name="connsiteY5" fmla="*/ 10461 h 1003339"/>
                  <a:gd name="connsiteX0" fmla="*/ 0 w 3427710"/>
                  <a:gd name="connsiteY0" fmla="*/ 11575 h 1004453"/>
                  <a:gd name="connsiteX1" fmla="*/ 1377975 w 3427710"/>
                  <a:gd name="connsiteY1" fmla="*/ 0 h 1004453"/>
                  <a:gd name="connsiteX2" fmla="*/ 3427282 w 3427710"/>
                  <a:gd name="connsiteY2" fmla="*/ 207072 h 1004453"/>
                  <a:gd name="connsiteX3" fmla="*/ 1528446 w 3427710"/>
                  <a:gd name="connsiteY3" fmla="*/ 1004453 h 1004453"/>
                  <a:gd name="connsiteX4" fmla="*/ 0 w 3427710"/>
                  <a:gd name="connsiteY4" fmla="*/ 1004453 h 1004453"/>
                  <a:gd name="connsiteX5" fmla="*/ 0 w 3427710"/>
                  <a:gd name="connsiteY5" fmla="*/ 11575 h 1004453"/>
                  <a:gd name="connsiteX0" fmla="*/ 0 w 3427710"/>
                  <a:gd name="connsiteY0" fmla="*/ 16007 h 1008885"/>
                  <a:gd name="connsiteX1" fmla="*/ 1377975 w 3427710"/>
                  <a:gd name="connsiteY1" fmla="*/ 4432 h 1008885"/>
                  <a:gd name="connsiteX2" fmla="*/ 3427282 w 3427710"/>
                  <a:gd name="connsiteY2" fmla="*/ 211504 h 1008885"/>
                  <a:gd name="connsiteX3" fmla="*/ 1528446 w 3427710"/>
                  <a:gd name="connsiteY3" fmla="*/ 1008885 h 1008885"/>
                  <a:gd name="connsiteX4" fmla="*/ 0 w 3427710"/>
                  <a:gd name="connsiteY4" fmla="*/ 1008885 h 1008885"/>
                  <a:gd name="connsiteX5" fmla="*/ 0 w 3427710"/>
                  <a:gd name="connsiteY5" fmla="*/ 16007 h 1008885"/>
                  <a:gd name="connsiteX0" fmla="*/ 0 w 3427339"/>
                  <a:gd name="connsiteY0" fmla="*/ 11575 h 1004453"/>
                  <a:gd name="connsiteX1" fmla="*/ 1377975 w 3427339"/>
                  <a:gd name="connsiteY1" fmla="*/ 0 h 1004453"/>
                  <a:gd name="connsiteX2" fmla="*/ 3427282 w 3427339"/>
                  <a:gd name="connsiteY2" fmla="*/ 207072 h 1004453"/>
                  <a:gd name="connsiteX3" fmla="*/ 1320101 w 3427339"/>
                  <a:gd name="connsiteY3" fmla="*/ 923431 h 1004453"/>
                  <a:gd name="connsiteX4" fmla="*/ 0 w 3427339"/>
                  <a:gd name="connsiteY4" fmla="*/ 1004453 h 1004453"/>
                  <a:gd name="connsiteX5" fmla="*/ 0 w 3427339"/>
                  <a:gd name="connsiteY5" fmla="*/ 11575 h 1004453"/>
                  <a:gd name="connsiteX0" fmla="*/ 0 w 3427284"/>
                  <a:gd name="connsiteY0" fmla="*/ 33210 h 1026088"/>
                  <a:gd name="connsiteX1" fmla="*/ 1377975 w 3427284"/>
                  <a:gd name="connsiteY1" fmla="*/ 21635 h 1026088"/>
                  <a:gd name="connsiteX2" fmla="*/ 3427282 w 3427284"/>
                  <a:gd name="connsiteY2" fmla="*/ 228707 h 1026088"/>
                  <a:gd name="connsiteX3" fmla="*/ 1320101 w 3427284"/>
                  <a:gd name="connsiteY3" fmla="*/ 945066 h 1026088"/>
                  <a:gd name="connsiteX4" fmla="*/ 0 w 3427284"/>
                  <a:gd name="connsiteY4" fmla="*/ 1026088 h 1026088"/>
                  <a:gd name="connsiteX5" fmla="*/ 0 w 3427284"/>
                  <a:gd name="connsiteY5" fmla="*/ 33210 h 1026088"/>
                  <a:gd name="connsiteX0" fmla="*/ 0 w 3460722"/>
                  <a:gd name="connsiteY0" fmla="*/ 26376 h 1019254"/>
                  <a:gd name="connsiteX1" fmla="*/ 1377975 w 3460722"/>
                  <a:gd name="connsiteY1" fmla="*/ 14801 h 1019254"/>
                  <a:gd name="connsiteX2" fmla="*/ 3427282 w 3460722"/>
                  <a:gd name="connsiteY2" fmla="*/ 221873 h 1019254"/>
                  <a:gd name="connsiteX3" fmla="*/ 1320101 w 3460722"/>
                  <a:gd name="connsiteY3" fmla="*/ 938232 h 1019254"/>
                  <a:gd name="connsiteX4" fmla="*/ 0 w 3460722"/>
                  <a:gd name="connsiteY4" fmla="*/ 1019254 h 1019254"/>
                  <a:gd name="connsiteX5" fmla="*/ 0 w 3460722"/>
                  <a:gd name="connsiteY5" fmla="*/ 26376 h 1019254"/>
                  <a:gd name="connsiteX0" fmla="*/ 0 w 3483442"/>
                  <a:gd name="connsiteY0" fmla="*/ 51127 h 1044005"/>
                  <a:gd name="connsiteX1" fmla="*/ 1377975 w 3483442"/>
                  <a:gd name="connsiteY1" fmla="*/ 39552 h 1044005"/>
                  <a:gd name="connsiteX2" fmla="*/ 3450431 w 3483442"/>
                  <a:gd name="connsiteY2" fmla="*/ 188751 h 1044005"/>
                  <a:gd name="connsiteX3" fmla="*/ 1320101 w 3483442"/>
                  <a:gd name="connsiteY3" fmla="*/ 962983 h 1044005"/>
                  <a:gd name="connsiteX4" fmla="*/ 0 w 3483442"/>
                  <a:gd name="connsiteY4" fmla="*/ 1044005 h 1044005"/>
                  <a:gd name="connsiteX5" fmla="*/ 0 w 3483442"/>
                  <a:gd name="connsiteY5" fmla="*/ 51127 h 1044005"/>
                  <a:gd name="connsiteX0" fmla="*/ 0 w 3450439"/>
                  <a:gd name="connsiteY0" fmla="*/ 0 h 992878"/>
                  <a:gd name="connsiteX1" fmla="*/ 1296952 w 3450439"/>
                  <a:gd name="connsiteY1" fmla="*/ 23149 h 992878"/>
                  <a:gd name="connsiteX2" fmla="*/ 3450431 w 3450439"/>
                  <a:gd name="connsiteY2" fmla="*/ 137624 h 992878"/>
                  <a:gd name="connsiteX3" fmla="*/ 1320101 w 3450439"/>
                  <a:gd name="connsiteY3" fmla="*/ 911856 h 992878"/>
                  <a:gd name="connsiteX4" fmla="*/ 0 w 3450439"/>
                  <a:gd name="connsiteY4" fmla="*/ 992878 h 992878"/>
                  <a:gd name="connsiteX5" fmla="*/ 0 w 3450439"/>
                  <a:gd name="connsiteY5" fmla="*/ 0 h 992878"/>
                  <a:gd name="connsiteX0" fmla="*/ 0 w 3450439"/>
                  <a:gd name="connsiteY0" fmla="*/ 0 h 992878"/>
                  <a:gd name="connsiteX1" fmla="*/ 1296952 w 3450439"/>
                  <a:gd name="connsiteY1" fmla="*/ 23149 h 992878"/>
                  <a:gd name="connsiteX2" fmla="*/ 3450431 w 3450439"/>
                  <a:gd name="connsiteY2" fmla="*/ 137624 h 992878"/>
                  <a:gd name="connsiteX3" fmla="*/ 1320101 w 3450439"/>
                  <a:gd name="connsiteY3" fmla="*/ 911856 h 992878"/>
                  <a:gd name="connsiteX4" fmla="*/ 0 w 3450439"/>
                  <a:gd name="connsiteY4" fmla="*/ 992878 h 992878"/>
                  <a:gd name="connsiteX5" fmla="*/ 0 w 3450439"/>
                  <a:gd name="connsiteY5" fmla="*/ 0 h 992878"/>
                  <a:gd name="connsiteX0" fmla="*/ 11575 w 3450439"/>
                  <a:gd name="connsiteY0" fmla="*/ 84306 h 973012"/>
                  <a:gd name="connsiteX1" fmla="*/ 1296952 w 3450439"/>
                  <a:gd name="connsiteY1" fmla="*/ 3283 h 973012"/>
                  <a:gd name="connsiteX2" fmla="*/ 3450431 w 3450439"/>
                  <a:gd name="connsiteY2" fmla="*/ 117758 h 973012"/>
                  <a:gd name="connsiteX3" fmla="*/ 1320101 w 3450439"/>
                  <a:gd name="connsiteY3" fmla="*/ 891990 h 973012"/>
                  <a:gd name="connsiteX4" fmla="*/ 0 w 3450439"/>
                  <a:gd name="connsiteY4" fmla="*/ 973012 h 973012"/>
                  <a:gd name="connsiteX5" fmla="*/ 11575 w 3450439"/>
                  <a:gd name="connsiteY5" fmla="*/ 84306 h 973012"/>
                  <a:gd name="connsiteX0" fmla="*/ 11575 w 3459201"/>
                  <a:gd name="connsiteY0" fmla="*/ 92224 h 980930"/>
                  <a:gd name="connsiteX1" fmla="*/ 1296952 w 3459201"/>
                  <a:gd name="connsiteY1" fmla="*/ 11201 h 980930"/>
                  <a:gd name="connsiteX2" fmla="*/ 3450431 w 3459201"/>
                  <a:gd name="connsiteY2" fmla="*/ 125676 h 980930"/>
                  <a:gd name="connsiteX3" fmla="*/ 1320101 w 3459201"/>
                  <a:gd name="connsiteY3" fmla="*/ 899908 h 980930"/>
                  <a:gd name="connsiteX4" fmla="*/ 0 w 3459201"/>
                  <a:gd name="connsiteY4" fmla="*/ 980930 h 980930"/>
                  <a:gd name="connsiteX5" fmla="*/ 11575 w 3459201"/>
                  <a:gd name="connsiteY5" fmla="*/ 92224 h 980930"/>
                  <a:gd name="connsiteX0" fmla="*/ 11575 w 3489510"/>
                  <a:gd name="connsiteY0" fmla="*/ 95261 h 983967"/>
                  <a:gd name="connsiteX1" fmla="*/ 1296952 w 3489510"/>
                  <a:gd name="connsiteY1" fmla="*/ 14238 h 983967"/>
                  <a:gd name="connsiteX2" fmla="*/ 3480911 w 3489510"/>
                  <a:gd name="connsiteY2" fmla="*/ 121093 h 983967"/>
                  <a:gd name="connsiteX3" fmla="*/ 1320101 w 3489510"/>
                  <a:gd name="connsiteY3" fmla="*/ 902945 h 983967"/>
                  <a:gd name="connsiteX4" fmla="*/ 0 w 3489510"/>
                  <a:gd name="connsiteY4" fmla="*/ 983967 h 983967"/>
                  <a:gd name="connsiteX5" fmla="*/ 11575 w 3489510"/>
                  <a:gd name="connsiteY5" fmla="*/ 95261 h 983967"/>
                  <a:gd name="connsiteX0" fmla="*/ 11575 w 3480954"/>
                  <a:gd name="connsiteY0" fmla="*/ 85397 h 974103"/>
                  <a:gd name="connsiteX1" fmla="*/ 1296952 w 3480954"/>
                  <a:gd name="connsiteY1" fmla="*/ 4374 h 974103"/>
                  <a:gd name="connsiteX2" fmla="*/ 3480911 w 3480954"/>
                  <a:gd name="connsiteY2" fmla="*/ 111229 h 974103"/>
                  <a:gd name="connsiteX3" fmla="*/ 1243901 w 3480954"/>
                  <a:gd name="connsiteY3" fmla="*/ 870221 h 974103"/>
                  <a:gd name="connsiteX4" fmla="*/ 0 w 3480954"/>
                  <a:gd name="connsiteY4" fmla="*/ 974103 h 974103"/>
                  <a:gd name="connsiteX5" fmla="*/ 11575 w 3480954"/>
                  <a:gd name="connsiteY5" fmla="*/ 85397 h 974103"/>
                  <a:gd name="connsiteX0" fmla="*/ 11575 w 3485084"/>
                  <a:gd name="connsiteY0" fmla="*/ 92403 h 1029627"/>
                  <a:gd name="connsiteX1" fmla="*/ 1296952 w 3485084"/>
                  <a:gd name="connsiteY1" fmla="*/ 11380 h 1029627"/>
                  <a:gd name="connsiteX2" fmla="*/ 3480911 w 3485084"/>
                  <a:gd name="connsiteY2" fmla="*/ 118235 h 1029627"/>
                  <a:gd name="connsiteX3" fmla="*/ 748601 w 3485084"/>
                  <a:gd name="connsiteY3" fmla="*/ 1029627 h 1029627"/>
                  <a:gd name="connsiteX4" fmla="*/ 0 w 3485084"/>
                  <a:gd name="connsiteY4" fmla="*/ 981109 h 1029627"/>
                  <a:gd name="connsiteX5" fmla="*/ 11575 w 3485084"/>
                  <a:gd name="connsiteY5" fmla="*/ 92403 h 1029627"/>
                  <a:gd name="connsiteX0" fmla="*/ 11575 w 3484051"/>
                  <a:gd name="connsiteY0" fmla="*/ 89727 h 978433"/>
                  <a:gd name="connsiteX1" fmla="*/ 1296952 w 3484051"/>
                  <a:gd name="connsiteY1" fmla="*/ 8704 h 978433"/>
                  <a:gd name="connsiteX2" fmla="*/ 3480911 w 3484051"/>
                  <a:gd name="connsiteY2" fmla="*/ 115559 h 978433"/>
                  <a:gd name="connsiteX3" fmla="*/ 824801 w 3484051"/>
                  <a:gd name="connsiteY3" fmla="*/ 973611 h 978433"/>
                  <a:gd name="connsiteX4" fmla="*/ 0 w 3484051"/>
                  <a:gd name="connsiteY4" fmla="*/ 978433 h 978433"/>
                  <a:gd name="connsiteX5" fmla="*/ 11575 w 3484051"/>
                  <a:gd name="connsiteY5" fmla="*/ 89727 h 978433"/>
                  <a:gd name="connsiteX0" fmla="*/ 0 w 3472476"/>
                  <a:gd name="connsiteY0" fmla="*/ 89727 h 973611"/>
                  <a:gd name="connsiteX1" fmla="*/ 1285377 w 3472476"/>
                  <a:gd name="connsiteY1" fmla="*/ 8704 h 973611"/>
                  <a:gd name="connsiteX2" fmla="*/ 3469336 w 3472476"/>
                  <a:gd name="connsiteY2" fmla="*/ 115559 h 973611"/>
                  <a:gd name="connsiteX3" fmla="*/ 813226 w 3472476"/>
                  <a:gd name="connsiteY3" fmla="*/ 973611 h 973611"/>
                  <a:gd name="connsiteX4" fmla="*/ 3665 w 3472476"/>
                  <a:gd name="connsiteY4" fmla="*/ 856513 h 973611"/>
                  <a:gd name="connsiteX5" fmla="*/ 0 w 3472476"/>
                  <a:gd name="connsiteY5" fmla="*/ 89727 h 973611"/>
                  <a:gd name="connsiteX0" fmla="*/ 0 w 3493726"/>
                  <a:gd name="connsiteY0" fmla="*/ 141987 h 1025871"/>
                  <a:gd name="connsiteX1" fmla="*/ 1917837 w 3493726"/>
                  <a:gd name="connsiteY1" fmla="*/ 4 h 1025871"/>
                  <a:gd name="connsiteX2" fmla="*/ 3469336 w 3493726"/>
                  <a:gd name="connsiteY2" fmla="*/ 167819 h 1025871"/>
                  <a:gd name="connsiteX3" fmla="*/ 813226 w 3493726"/>
                  <a:gd name="connsiteY3" fmla="*/ 1025871 h 1025871"/>
                  <a:gd name="connsiteX4" fmla="*/ 3665 w 3493726"/>
                  <a:gd name="connsiteY4" fmla="*/ 908773 h 1025871"/>
                  <a:gd name="connsiteX5" fmla="*/ 0 w 3493726"/>
                  <a:gd name="connsiteY5" fmla="*/ 141987 h 1025871"/>
                  <a:gd name="connsiteX0" fmla="*/ 0 w 3487598"/>
                  <a:gd name="connsiteY0" fmla="*/ 141983 h 1025867"/>
                  <a:gd name="connsiteX1" fmla="*/ 1917837 w 3487598"/>
                  <a:gd name="connsiteY1" fmla="*/ 0 h 1025867"/>
                  <a:gd name="connsiteX2" fmla="*/ 3469336 w 3487598"/>
                  <a:gd name="connsiteY2" fmla="*/ 167815 h 1025867"/>
                  <a:gd name="connsiteX3" fmla="*/ 813226 w 3487598"/>
                  <a:gd name="connsiteY3" fmla="*/ 1025867 h 1025867"/>
                  <a:gd name="connsiteX4" fmla="*/ 3665 w 3487598"/>
                  <a:gd name="connsiteY4" fmla="*/ 908769 h 1025867"/>
                  <a:gd name="connsiteX5" fmla="*/ 0 w 3487598"/>
                  <a:gd name="connsiteY5" fmla="*/ 141983 h 1025867"/>
                  <a:gd name="connsiteX0" fmla="*/ 0 w 3514632"/>
                  <a:gd name="connsiteY0" fmla="*/ 195323 h 1079207"/>
                  <a:gd name="connsiteX1" fmla="*/ 2352177 w 3514632"/>
                  <a:gd name="connsiteY1" fmla="*/ 0 h 1079207"/>
                  <a:gd name="connsiteX2" fmla="*/ 3469336 w 3514632"/>
                  <a:gd name="connsiteY2" fmla="*/ 221155 h 1079207"/>
                  <a:gd name="connsiteX3" fmla="*/ 813226 w 3514632"/>
                  <a:gd name="connsiteY3" fmla="*/ 1079207 h 1079207"/>
                  <a:gd name="connsiteX4" fmla="*/ 3665 w 3514632"/>
                  <a:gd name="connsiteY4" fmla="*/ 962109 h 1079207"/>
                  <a:gd name="connsiteX5" fmla="*/ 0 w 3514632"/>
                  <a:gd name="connsiteY5" fmla="*/ 195323 h 1079207"/>
                  <a:gd name="connsiteX0" fmla="*/ 0 w 3514632"/>
                  <a:gd name="connsiteY0" fmla="*/ 195323 h 1079207"/>
                  <a:gd name="connsiteX1" fmla="*/ 2352177 w 3514632"/>
                  <a:gd name="connsiteY1" fmla="*/ 0 h 1079207"/>
                  <a:gd name="connsiteX2" fmla="*/ 3469336 w 3514632"/>
                  <a:gd name="connsiteY2" fmla="*/ 221155 h 1079207"/>
                  <a:gd name="connsiteX3" fmla="*/ 813226 w 3514632"/>
                  <a:gd name="connsiteY3" fmla="*/ 1079207 h 1079207"/>
                  <a:gd name="connsiteX4" fmla="*/ 3665 w 3514632"/>
                  <a:gd name="connsiteY4" fmla="*/ 962109 h 1079207"/>
                  <a:gd name="connsiteX5" fmla="*/ 0 w 3514632"/>
                  <a:gd name="connsiteY5" fmla="*/ 195323 h 1079207"/>
                  <a:gd name="connsiteX0" fmla="*/ 0 w 3514632"/>
                  <a:gd name="connsiteY0" fmla="*/ 195323 h 1079207"/>
                  <a:gd name="connsiteX1" fmla="*/ 2352177 w 3514632"/>
                  <a:gd name="connsiteY1" fmla="*/ 0 h 1079207"/>
                  <a:gd name="connsiteX2" fmla="*/ 3469336 w 3514632"/>
                  <a:gd name="connsiteY2" fmla="*/ 221155 h 1079207"/>
                  <a:gd name="connsiteX3" fmla="*/ 813226 w 3514632"/>
                  <a:gd name="connsiteY3" fmla="*/ 1079207 h 1079207"/>
                  <a:gd name="connsiteX4" fmla="*/ 3665 w 3514632"/>
                  <a:gd name="connsiteY4" fmla="*/ 962109 h 1079207"/>
                  <a:gd name="connsiteX5" fmla="*/ 0 w 3514632"/>
                  <a:gd name="connsiteY5" fmla="*/ 195323 h 1079207"/>
                  <a:gd name="connsiteX0" fmla="*/ 0 w 3494815"/>
                  <a:gd name="connsiteY0" fmla="*/ 195323 h 1079207"/>
                  <a:gd name="connsiteX1" fmla="*/ 2352177 w 3494815"/>
                  <a:gd name="connsiteY1" fmla="*/ 0 h 1079207"/>
                  <a:gd name="connsiteX2" fmla="*/ 3469336 w 3494815"/>
                  <a:gd name="connsiteY2" fmla="*/ 221155 h 1079207"/>
                  <a:gd name="connsiteX3" fmla="*/ 813226 w 3494815"/>
                  <a:gd name="connsiteY3" fmla="*/ 1079207 h 1079207"/>
                  <a:gd name="connsiteX4" fmla="*/ 3665 w 3494815"/>
                  <a:gd name="connsiteY4" fmla="*/ 962109 h 1079207"/>
                  <a:gd name="connsiteX5" fmla="*/ 0 w 3494815"/>
                  <a:gd name="connsiteY5" fmla="*/ 195323 h 1079207"/>
                  <a:gd name="connsiteX0" fmla="*/ 0 w 3494815"/>
                  <a:gd name="connsiteY0" fmla="*/ 195323 h 1079207"/>
                  <a:gd name="connsiteX1" fmla="*/ 2352177 w 3494815"/>
                  <a:gd name="connsiteY1" fmla="*/ 0 h 1079207"/>
                  <a:gd name="connsiteX2" fmla="*/ 3469336 w 3494815"/>
                  <a:gd name="connsiteY2" fmla="*/ 221155 h 1079207"/>
                  <a:gd name="connsiteX3" fmla="*/ 813226 w 3494815"/>
                  <a:gd name="connsiteY3" fmla="*/ 1079207 h 1079207"/>
                  <a:gd name="connsiteX4" fmla="*/ 3665 w 3494815"/>
                  <a:gd name="connsiteY4" fmla="*/ 962109 h 1079207"/>
                  <a:gd name="connsiteX5" fmla="*/ 0 w 3494815"/>
                  <a:gd name="connsiteY5" fmla="*/ 195323 h 1079207"/>
                  <a:gd name="connsiteX0" fmla="*/ 0 w 3514632"/>
                  <a:gd name="connsiteY0" fmla="*/ 195323 h 1079207"/>
                  <a:gd name="connsiteX1" fmla="*/ 2352177 w 3514632"/>
                  <a:gd name="connsiteY1" fmla="*/ 0 h 1079207"/>
                  <a:gd name="connsiteX2" fmla="*/ 3469336 w 3514632"/>
                  <a:gd name="connsiteY2" fmla="*/ 221155 h 1079207"/>
                  <a:gd name="connsiteX3" fmla="*/ 813226 w 3514632"/>
                  <a:gd name="connsiteY3" fmla="*/ 1079207 h 1079207"/>
                  <a:gd name="connsiteX4" fmla="*/ 3665 w 3514632"/>
                  <a:gd name="connsiteY4" fmla="*/ 962109 h 1079207"/>
                  <a:gd name="connsiteX5" fmla="*/ 0 w 3514632"/>
                  <a:gd name="connsiteY5" fmla="*/ 195323 h 1079207"/>
                  <a:gd name="connsiteX0" fmla="*/ 0 w 3515232"/>
                  <a:gd name="connsiteY0" fmla="*/ 195323 h 1079207"/>
                  <a:gd name="connsiteX1" fmla="*/ 2352177 w 3515232"/>
                  <a:gd name="connsiteY1" fmla="*/ 0 h 1079207"/>
                  <a:gd name="connsiteX2" fmla="*/ 3469336 w 3515232"/>
                  <a:gd name="connsiteY2" fmla="*/ 221155 h 1079207"/>
                  <a:gd name="connsiteX3" fmla="*/ 813226 w 3515232"/>
                  <a:gd name="connsiteY3" fmla="*/ 1079207 h 1079207"/>
                  <a:gd name="connsiteX4" fmla="*/ 3665 w 3515232"/>
                  <a:gd name="connsiteY4" fmla="*/ 962109 h 1079207"/>
                  <a:gd name="connsiteX5" fmla="*/ 0 w 3515232"/>
                  <a:gd name="connsiteY5" fmla="*/ 195323 h 1079207"/>
                  <a:gd name="connsiteX0" fmla="*/ 0 w 3515232"/>
                  <a:gd name="connsiteY0" fmla="*/ 195323 h 1079207"/>
                  <a:gd name="connsiteX1" fmla="*/ 2352177 w 3515232"/>
                  <a:gd name="connsiteY1" fmla="*/ 0 h 1079207"/>
                  <a:gd name="connsiteX2" fmla="*/ 3469336 w 3515232"/>
                  <a:gd name="connsiteY2" fmla="*/ 221155 h 1079207"/>
                  <a:gd name="connsiteX3" fmla="*/ 813226 w 3515232"/>
                  <a:gd name="connsiteY3" fmla="*/ 1079207 h 1079207"/>
                  <a:gd name="connsiteX4" fmla="*/ 3665 w 3515232"/>
                  <a:gd name="connsiteY4" fmla="*/ 962109 h 1079207"/>
                  <a:gd name="connsiteX5" fmla="*/ 0 w 3515232"/>
                  <a:gd name="connsiteY5" fmla="*/ 195323 h 1079207"/>
                  <a:gd name="connsiteX0" fmla="*/ 0 w 3551796"/>
                  <a:gd name="connsiteY0" fmla="*/ 195323 h 1079207"/>
                  <a:gd name="connsiteX1" fmla="*/ 2352177 w 3551796"/>
                  <a:gd name="connsiteY1" fmla="*/ 0 h 1079207"/>
                  <a:gd name="connsiteX2" fmla="*/ 3507436 w 3551796"/>
                  <a:gd name="connsiteY2" fmla="*/ 259255 h 1079207"/>
                  <a:gd name="connsiteX3" fmla="*/ 813226 w 3551796"/>
                  <a:gd name="connsiteY3" fmla="*/ 1079207 h 1079207"/>
                  <a:gd name="connsiteX4" fmla="*/ 3665 w 3551796"/>
                  <a:gd name="connsiteY4" fmla="*/ 962109 h 1079207"/>
                  <a:gd name="connsiteX5" fmla="*/ 0 w 3551796"/>
                  <a:gd name="connsiteY5" fmla="*/ 195323 h 1079207"/>
                  <a:gd name="connsiteX0" fmla="*/ 0 w 3694133"/>
                  <a:gd name="connsiteY0" fmla="*/ 221897 h 1105781"/>
                  <a:gd name="connsiteX1" fmla="*/ 2352177 w 3694133"/>
                  <a:gd name="connsiteY1" fmla="*/ 26574 h 1105781"/>
                  <a:gd name="connsiteX2" fmla="*/ 3339960 w 3694133"/>
                  <a:gd name="connsiteY2" fmla="*/ 19751 h 1105781"/>
                  <a:gd name="connsiteX3" fmla="*/ 3507436 w 3694133"/>
                  <a:gd name="connsiteY3" fmla="*/ 285829 h 1105781"/>
                  <a:gd name="connsiteX4" fmla="*/ 813226 w 3694133"/>
                  <a:gd name="connsiteY4" fmla="*/ 1105781 h 1105781"/>
                  <a:gd name="connsiteX5" fmla="*/ 3665 w 3694133"/>
                  <a:gd name="connsiteY5" fmla="*/ 988683 h 1105781"/>
                  <a:gd name="connsiteX6" fmla="*/ 0 w 3694133"/>
                  <a:gd name="connsiteY6" fmla="*/ 221897 h 1105781"/>
                  <a:gd name="connsiteX0" fmla="*/ 0 w 3683816"/>
                  <a:gd name="connsiteY0" fmla="*/ 221897 h 1105781"/>
                  <a:gd name="connsiteX1" fmla="*/ 2352177 w 3683816"/>
                  <a:gd name="connsiteY1" fmla="*/ 26574 h 1105781"/>
                  <a:gd name="connsiteX2" fmla="*/ 3339960 w 3683816"/>
                  <a:gd name="connsiteY2" fmla="*/ 19751 h 1105781"/>
                  <a:gd name="connsiteX3" fmla="*/ 3507436 w 3683816"/>
                  <a:gd name="connsiteY3" fmla="*/ 285829 h 1105781"/>
                  <a:gd name="connsiteX4" fmla="*/ 813226 w 3683816"/>
                  <a:gd name="connsiteY4" fmla="*/ 1105781 h 1105781"/>
                  <a:gd name="connsiteX5" fmla="*/ 3665 w 3683816"/>
                  <a:gd name="connsiteY5" fmla="*/ 988683 h 1105781"/>
                  <a:gd name="connsiteX6" fmla="*/ 0 w 3683816"/>
                  <a:gd name="connsiteY6" fmla="*/ 221897 h 1105781"/>
                  <a:gd name="connsiteX0" fmla="*/ 0 w 3507971"/>
                  <a:gd name="connsiteY0" fmla="*/ 221897 h 1105781"/>
                  <a:gd name="connsiteX1" fmla="*/ 2352177 w 3507971"/>
                  <a:gd name="connsiteY1" fmla="*/ 26574 h 1105781"/>
                  <a:gd name="connsiteX2" fmla="*/ 3339960 w 3507971"/>
                  <a:gd name="connsiteY2" fmla="*/ 19751 h 1105781"/>
                  <a:gd name="connsiteX3" fmla="*/ 3507436 w 3507971"/>
                  <a:gd name="connsiteY3" fmla="*/ 285829 h 1105781"/>
                  <a:gd name="connsiteX4" fmla="*/ 813226 w 3507971"/>
                  <a:gd name="connsiteY4" fmla="*/ 1105781 h 1105781"/>
                  <a:gd name="connsiteX5" fmla="*/ 3665 w 3507971"/>
                  <a:gd name="connsiteY5" fmla="*/ 988683 h 1105781"/>
                  <a:gd name="connsiteX6" fmla="*/ 0 w 3507971"/>
                  <a:gd name="connsiteY6" fmla="*/ 221897 h 1105781"/>
                  <a:gd name="connsiteX0" fmla="*/ 0 w 3507971"/>
                  <a:gd name="connsiteY0" fmla="*/ 221897 h 1105781"/>
                  <a:gd name="connsiteX1" fmla="*/ 2352177 w 3507971"/>
                  <a:gd name="connsiteY1" fmla="*/ 26574 h 1105781"/>
                  <a:gd name="connsiteX2" fmla="*/ 3339960 w 3507971"/>
                  <a:gd name="connsiteY2" fmla="*/ 19751 h 1105781"/>
                  <a:gd name="connsiteX3" fmla="*/ 3507436 w 3507971"/>
                  <a:gd name="connsiteY3" fmla="*/ 285829 h 1105781"/>
                  <a:gd name="connsiteX4" fmla="*/ 813226 w 3507971"/>
                  <a:gd name="connsiteY4" fmla="*/ 1105781 h 1105781"/>
                  <a:gd name="connsiteX5" fmla="*/ 3665 w 3507971"/>
                  <a:gd name="connsiteY5" fmla="*/ 988683 h 1105781"/>
                  <a:gd name="connsiteX6" fmla="*/ 0 w 3507971"/>
                  <a:gd name="connsiteY6" fmla="*/ 221897 h 1105781"/>
                  <a:gd name="connsiteX0" fmla="*/ 0 w 3507436"/>
                  <a:gd name="connsiteY0" fmla="*/ 221897 h 1105781"/>
                  <a:gd name="connsiteX1" fmla="*/ 2352177 w 3507436"/>
                  <a:gd name="connsiteY1" fmla="*/ 26574 h 1105781"/>
                  <a:gd name="connsiteX2" fmla="*/ 3339960 w 3507436"/>
                  <a:gd name="connsiteY2" fmla="*/ 19751 h 1105781"/>
                  <a:gd name="connsiteX3" fmla="*/ 3507436 w 3507436"/>
                  <a:gd name="connsiteY3" fmla="*/ 285829 h 1105781"/>
                  <a:gd name="connsiteX4" fmla="*/ 813226 w 3507436"/>
                  <a:gd name="connsiteY4" fmla="*/ 1105781 h 1105781"/>
                  <a:gd name="connsiteX5" fmla="*/ 3665 w 3507436"/>
                  <a:gd name="connsiteY5" fmla="*/ 988683 h 1105781"/>
                  <a:gd name="connsiteX6" fmla="*/ 0 w 3507436"/>
                  <a:gd name="connsiteY6" fmla="*/ 221897 h 1105781"/>
                  <a:gd name="connsiteX0" fmla="*/ 0 w 3507436"/>
                  <a:gd name="connsiteY0" fmla="*/ 221897 h 1105781"/>
                  <a:gd name="connsiteX1" fmla="*/ 2352177 w 3507436"/>
                  <a:gd name="connsiteY1" fmla="*/ 26574 h 1105781"/>
                  <a:gd name="connsiteX2" fmla="*/ 3339960 w 3507436"/>
                  <a:gd name="connsiteY2" fmla="*/ 19751 h 1105781"/>
                  <a:gd name="connsiteX3" fmla="*/ 3507436 w 3507436"/>
                  <a:gd name="connsiteY3" fmla="*/ 285829 h 1105781"/>
                  <a:gd name="connsiteX4" fmla="*/ 813226 w 3507436"/>
                  <a:gd name="connsiteY4" fmla="*/ 1105781 h 1105781"/>
                  <a:gd name="connsiteX5" fmla="*/ 3665 w 3507436"/>
                  <a:gd name="connsiteY5" fmla="*/ 988683 h 1105781"/>
                  <a:gd name="connsiteX6" fmla="*/ 0 w 3507436"/>
                  <a:gd name="connsiteY6" fmla="*/ 221897 h 1105781"/>
                  <a:gd name="connsiteX0" fmla="*/ 0 w 3507436"/>
                  <a:gd name="connsiteY0" fmla="*/ 206175 h 1090059"/>
                  <a:gd name="connsiteX1" fmla="*/ 2352177 w 3507436"/>
                  <a:gd name="connsiteY1" fmla="*/ 10852 h 1090059"/>
                  <a:gd name="connsiteX2" fmla="*/ 3362185 w 3507436"/>
                  <a:gd name="connsiteY2" fmla="*/ 29429 h 1090059"/>
                  <a:gd name="connsiteX3" fmla="*/ 3507436 w 3507436"/>
                  <a:gd name="connsiteY3" fmla="*/ 270107 h 1090059"/>
                  <a:gd name="connsiteX4" fmla="*/ 813226 w 3507436"/>
                  <a:gd name="connsiteY4" fmla="*/ 1090059 h 1090059"/>
                  <a:gd name="connsiteX5" fmla="*/ 3665 w 3507436"/>
                  <a:gd name="connsiteY5" fmla="*/ 972961 h 1090059"/>
                  <a:gd name="connsiteX6" fmla="*/ 0 w 3507436"/>
                  <a:gd name="connsiteY6" fmla="*/ 206175 h 10900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507436" h="1090059">
                    <a:moveTo>
                      <a:pt x="0" y="206175"/>
                    </a:moveTo>
                    <a:cubicBezTo>
                      <a:pt x="432317" y="213891"/>
                      <a:pt x="799720" y="281700"/>
                      <a:pt x="2352177" y="10852"/>
                    </a:cubicBezTo>
                    <a:cubicBezTo>
                      <a:pt x="2928416" y="444"/>
                      <a:pt x="3169642" y="-13780"/>
                      <a:pt x="3362185" y="29429"/>
                    </a:cubicBezTo>
                    <a:cubicBezTo>
                      <a:pt x="3503928" y="186938"/>
                      <a:pt x="3490408" y="178002"/>
                      <a:pt x="3507436" y="270107"/>
                    </a:cubicBezTo>
                    <a:cubicBezTo>
                      <a:pt x="3508589" y="317762"/>
                      <a:pt x="1657363" y="1090059"/>
                      <a:pt x="813226" y="1090059"/>
                    </a:cubicBezTo>
                    <a:lnTo>
                      <a:pt x="3665" y="972961"/>
                    </a:lnTo>
                    <a:cubicBezTo>
                      <a:pt x="2443" y="717366"/>
                      <a:pt x="1222" y="461770"/>
                      <a:pt x="0" y="206175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1270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901" name="フローチャート: 論理積ゲート 24">
                <a:extLst>
                  <a:ext uri="{FF2B5EF4-FFF2-40B4-BE49-F238E27FC236}">
                    <a16:creationId xmlns:a16="http://schemas.microsoft.com/office/drawing/2014/main" id="{7F2C9134-C08C-4D89-9A7B-DC832D5A3E38}"/>
                  </a:ext>
                </a:extLst>
              </p:cNvPr>
              <p:cNvSpPr/>
              <p:nvPr/>
            </p:nvSpPr>
            <p:spPr>
              <a:xfrm rot="10800000">
                <a:off x="3704480" y="3378644"/>
                <a:ext cx="3441222" cy="1023612"/>
              </a:xfrm>
              <a:custGeom>
                <a:avLst/>
                <a:gdLst>
                  <a:gd name="connsiteX0" fmla="*/ 0 w 3056891"/>
                  <a:gd name="connsiteY0" fmla="*/ 0 h 992878"/>
                  <a:gd name="connsiteX1" fmla="*/ 1528446 w 3056891"/>
                  <a:gd name="connsiteY1" fmla="*/ 0 h 992878"/>
                  <a:gd name="connsiteX2" fmla="*/ 3056892 w 3056891"/>
                  <a:gd name="connsiteY2" fmla="*/ 496439 h 992878"/>
                  <a:gd name="connsiteX3" fmla="*/ 1528446 w 3056891"/>
                  <a:gd name="connsiteY3" fmla="*/ 992878 h 992878"/>
                  <a:gd name="connsiteX4" fmla="*/ 0 w 3056891"/>
                  <a:gd name="connsiteY4" fmla="*/ 992878 h 992878"/>
                  <a:gd name="connsiteX5" fmla="*/ 0 w 3056891"/>
                  <a:gd name="connsiteY5" fmla="*/ 0 h 992878"/>
                  <a:gd name="connsiteX0" fmla="*/ 0 w 3427282"/>
                  <a:gd name="connsiteY0" fmla="*/ 10461 h 1003339"/>
                  <a:gd name="connsiteX1" fmla="*/ 1528446 w 3427282"/>
                  <a:gd name="connsiteY1" fmla="*/ 10461 h 1003339"/>
                  <a:gd name="connsiteX2" fmla="*/ 3427282 w 3427282"/>
                  <a:gd name="connsiteY2" fmla="*/ 205958 h 1003339"/>
                  <a:gd name="connsiteX3" fmla="*/ 1528446 w 3427282"/>
                  <a:gd name="connsiteY3" fmla="*/ 1003339 h 1003339"/>
                  <a:gd name="connsiteX4" fmla="*/ 0 w 3427282"/>
                  <a:gd name="connsiteY4" fmla="*/ 1003339 h 1003339"/>
                  <a:gd name="connsiteX5" fmla="*/ 0 w 3427282"/>
                  <a:gd name="connsiteY5" fmla="*/ 10461 h 1003339"/>
                  <a:gd name="connsiteX0" fmla="*/ 0 w 3427710"/>
                  <a:gd name="connsiteY0" fmla="*/ 11575 h 1004453"/>
                  <a:gd name="connsiteX1" fmla="*/ 1377975 w 3427710"/>
                  <a:gd name="connsiteY1" fmla="*/ 0 h 1004453"/>
                  <a:gd name="connsiteX2" fmla="*/ 3427282 w 3427710"/>
                  <a:gd name="connsiteY2" fmla="*/ 207072 h 1004453"/>
                  <a:gd name="connsiteX3" fmla="*/ 1528446 w 3427710"/>
                  <a:gd name="connsiteY3" fmla="*/ 1004453 h 1004453"/>
                  <a:gd name="connsiteX4" fmla="*/ 0 w 3427710"/>
                  <a:gd name="connsiteY4" fmla="*/ 1004453 h 1004453"/>
                  <a:gd name="connsiteX5" fmla="*/ 0 w 3427710"/>
                  <a:gd name="connsiteY5" fmla="*/ 11575 h 1004453"/>
                  <a:gd name="connsiteX0" fmla="*/ 0 w 3427710"/>
                  <a:gd name="connsiteY0" fmla="*/ 16007 h 1008885"/>
                  <a:gd name="connsiteX1" fmla="*/ 1377975 w 3427710"/>
                  <a:gd name="connsiteY1" fmla="*/ 4432 h 1008885"/>
                  <a:gd name="connsiteX2" fmla="*/ 3427282 w 3427710"/>
                  <a:gd name="connsiteY2" fmla="*/ 211504 h 1008885"/>
                  <a:gd name="connsiteX3" fmla="*/ 1528446 w 3427710"/>
                  <a:gd name="connsiteY3" fmla="*/ 1008885 h 1008885"/>
                  <a:gd name="connsiteX4" fmla="*/ 0 w 3427710"/>
                  <a:gd name="connsiteY4" fmla="*/ 1008885 h 1008885"/>
                  <a:gd name="connsiteX5" fmla="*/ 0 w 3427710"/>
                  <a:gd name="connsiteY5" fmla="*/ 16007 h 1008885"/>
                  <a:gd name="connsiteX0" fmla="*/ 0 w 3427339"/>
                  <a:gd name="connsiteY0" fmla="*/ 11575 h 1004453"/>
                  <a:gd name="connsiteX1" fmla="*/ 1377975 w 3427339"/>
                  <a:gd name="connsiteY1" fmla="*/ 0 h 1004453"/>
                  <a:gd name="connsiteX2" fmla="*/ 3427282 w 3427339"/>
                  <a:gd name="connsiteY2" fmla="*/ 207072 h 1004453"/>
                  <a:gd name="connsiteX3" fmla="*/ 1320101 w 3427339"/>
                  <a:gd name="connsiteY3" fmla="*/ 923431 h 1004453"/>
                  <a:gd name="connsiteX4" fmla="*/ 0 w 3427339"/>
                  <a:gd name="connsiteY4" fmla="*/ 1004453 h 1004453"/>
                  <a:gd name="connsiteX5" fmla="*/ 0 w 3427339"/>
                  <a:gd name="connsiteY5" fmla="*/ 11575 h 1004453"/>
                  <a:gd name="connsiteX0" fmla="*/ 0 w 3427284"/>
                  <a:gd name="connsiteY0" fmla="*/ 33210 h 1026088"/>
                  <a:gd name="connsiteX1" fmla="*/ 1377975 w 3427284"/>
                  <a:gd name="connsiteY1" fmla="*/ 21635 h 1026088"/>
                  <a:gd name="connsiteX2" fmla="*/ 3427282 w 3427284"/>
                  <a:gd name="connsiteY2" fmla="*/ 228707 h 1026088"/>
                  <a:gd name="connsiteX3" fmla="*/ 1320101 w 3427284"/>
                  <a:gd name="connsiteY3" fmla="*/ 945066 h 1026088"/>
                  <a:gd name="connsiteX4" fmla="*/ 0 w 3427284"/>
                  <a:gd name="connsiteY4" fmla="*/ 1026088 h 1026088"/>
                  <a:gd name="connsiteX5" fmla="*/ 0 w 3427284"/>
                  <a:gd name="connsiteY5" fmla="*/ 33210 h 1026088"/>
                  <a:gd name="connsiteX0" fmla="*/ 0 w 3460722"/>
                  <a:gd name="connsiteY0" fmla="*/ 26376 h 1019254"/>
                  <a:gd name="connsiteX1" fmla="*/ 1377975 w 3460722"/>
                  <a:gd name="connsiteY1" fmla="*/ 14801 h 1019254"/>
                  <a:gd name="connsiteX2" fmla="*/ 3427282 w 3460722"/>
                  <a:gd name="connsiteY2" fmla="*/ 221873 h 1019254"/>
                  <a:gd name="connsiteX3" fmla="*/ 1320101 w 3460722"/>
                  <a:gd name="connsiteY3" fmla="*/ 938232 h 1019254"/>
                  <a:gd name="connsiteX4" fmla="*/ 0 w 3460722"/>
                  <a:gd name="connsiteY4" fmla="*/ 1019254 h 1019254"/>
                  <a:gd name="connsiteX5" fmla="*/ 0 w 3460722"/>
                  <a:gd name="connsiteY5" fmla="*/ 26376 h 1019254"/>
                  <a:gd name="connsiteX0" fmla="*/ 0 w 3483442"/>
                  <a:gd name="connsiteY0" fmla="*/ 51127 h 1044005"/>
                  <a:gd name="connsiteX1" fmla="*/ 1377975 w 3483442"/>
                  <a:gd name="connsiteY1" fmla="*/ 39552 h 1044005"/>
                  <a:gd name="connsiteX2" fmla="*/ 3450431 w 3483442"/>
                  <a:gd name="connsiteY2" fmla="*/ 188751 h 1044005"/>
                  <a:gd name="connsiteX3" fmla="*/ 1320101 w 3483442"/>
                  <a:gd name="connsiteY3" fmla="*/ 962983 h 1044005"/>
                  <a:gd name="connsiteX4" fmla="*/ 0 w 3483442"/>
                  <a:gd name="connsiteY4" fmla="*/ 1044005 h 1044005"/>
                  <a:gd name="connsiteX5" fmla="*/ 0 w 3483442"/>
                  <a:gd name="connsiteY5" fmla="*/ 51127 h 1044005"/>
                  <a:gd name="connsiteX0" fmla="*/ 0 w 3450439"/>
                  <a:gd name="connsiteY0" fmla="*/ 0 h 992878"/>
                  <a:gd name="connsiteX1" fmla="*/ 1296952 w 3450439"/>
                  <a:gd name="connsiteY1" fmla="*/ 23149 h 992878"/>
                  <a:gd name="connsiteX2" fmla="*/ 3450431 w 3450439"/>
                  <a:gd name="connsiteY2" fmla="*/ 137624 h 992878"/>
                  <a:gd name="connsiteX3" fmla="*/ 1320101 w 3450439"/>
                  <a:gd name="connsiteY3" fmla="*/ 911856 h 992878"/>
                  <a:gd name="connsiteX4" fmla="*/ 0 w 3450439"/>
                  <a:gd name="connsiteY4" fmla="*/ 992878 h 992878"/>
                  <a:gd name="connsiteX5" fmla="*/ 0 w 3450439"/>
                  <a:gd name="connsiteY5" fmla="*/ 0 h 992878"/>
                  <a:gd name="connsiteX0" fmla="*/ 0 w 3450439"/>
                  <a:gd name="connsiteY0" fmla="*/ 0 h 992878"/>
                  <a:gd name="connsiteX1" fmla="*/ 1296952 w 3450439"/>
                  <a:gd name="connsiteY1" fmla="*/ 23149 h 992878"/>
                  <a:gd name="connsiteX2" fmla="*/ 3450431 w 3450439"/>
                  <a:gd name="connsiteY2" fmla="*/ 137624 h 992878"/>
                  <a:gd name="connsiteX3" fmla="*/ 1320101 w 3450439"/>
                  <a:gd name="connsiteY3" fmla="*/ 911856 h 992878"/>
                  <a:gd name="connsiteX4" fmla="*/ 0 w 3450439"/>
                  <a:gd name="connsiteY4" fmla="*/ 992878 h 992878"/>
                  <a:gd name="connsiteX5" fmla="*/ 0 w 3450439"/>
                  <a:gd name="connsiteY5" fmla="*/ 0 h 992878"/>
                  <a:gd name="connsiteX0" fmla="*/ 11575 w 3450439"/>
                  <a:gd name="connsiteY0" fmla="*/ 84306 h 973012"/>
                  <a:gd name="connsiteX1" fmla="*/ 1296952 w 3450439"/>
                  <a:gd name="connsiteY1" fmla="*/ 3283 h 973012"/>
                  <a:gd name="connsiteX2" fmla="*/ 3450431 w 3450439"/>
                  <a:gd name="connsiteY2" fmla="*/ 117758 h 973012"/>
                  <a:gd name="connsiteX3" fmla="*/ 1320101 w 3450439"/>
                  <a:gd name="connsiteY3" fmla="*/ 891990 h 973012"/>
                  <a:gd name="connsiteX4" fmla="*/ 0 w 3450439"/>
                  <a:gd name="connsiteY4" fmla="*/ 973012 h 973012"/>
                  <a:gd name="connsiteX5" fmla="*/ 11575 w 3450439"/>
                  <a:gd name="connsiteY5" fmla="*/ 84306 h 973012"/>
                  <a:gd name="connsiteX0" fmla="*/ 11575 w 3459201"/>
                  <a:gd name="connsiteY0" fmla="*/ 92224 h 980930"/>
                  <a:gd name="connsiteX1" fmla="*/ 1296952 w 3459201"/>
                  <a:gd name="connsiteY1" fmla="*/ 11201 h 980930"/>
                  <a:gd name="connsiteX2" fmla="*/ 3450431 w 3459201"/>
                  <a:gd name="connsiteY2" fmla="*/ 125676 h 980930"/>
                  <a:gd name="connsiteX3" fmla="*/ 1320101 w 3459201"/>
                  <a:gd name="connsiteY3" fmla="*/ 899908 h 980930"/>
                  <a:gd name="connsiteX4" fmla="*/ 0 w 3459201"/>
                  <a:gd name="connsiteY4" fmla="*/ 980930 h 980930"/>
                  <a:gd name="connsiteX5" fmla="*/ 11575 w 3459201"/>
                  <a:gd name="connsiteY5" fmla="*/ 92224 h 980930"/>
                  <a:gd name="connsiteX0" fmla="*/ 11575 w 3489510"/>
                  <a:gd name="connsiteY0" fmla="*/ 95261 h 983967"/>
                  <a:gd name="connsiteX1" fmla="*/ 1296952 w 3489510"/>
                  <a:gd name="connsiteY1" fmla="*/ 14238 h 983967"/>
                  <a:gd name="connsiteX2" fmla="*/ 3480911 w 3489510"/>
                  <a:gd name="connsiteY2" fmla="*/ 121093 h 983967"/>
                  <a:gd name="connsiteX3" fmla="*/ 1320101 w 3489510"/>
                  <a:gd name="connsiteY3" fmla="*/ 902945 h 983967"/>
                  <a:gd name="connsiteX4" fmla="*/ 0 w 3489510"/>
                  <a:gd name="connsiteY4" fmla="*/ 983967 h 983967"/>
                  <a:gd name="connsiteX5" fmla="*/ 11575 w 3489510"/>
                  <a:gd name="connsiteY5" fmla="*/ 95261 h 983967"/>
                  <a:gd name="connsiteX0" fmla="*/ 11575 w 3480954"/>
                  <a:gd name="connsiteY0" fmla="*/ 85397 h 974103"/>
                  <a:gd name="connsiteX1" fmla="*/ 1296952 w 3480954"/>
                  <a:gd name="connsiteY1" fmla="*/ 4374 h 974103"/>
                  <a:gd name="connsiteX2" fmla="*/ 3480911 w 3480954"/>
                  <a:gd name="connsiteY2" fmla="*/ 111229 h 974103"/>
                  <a:gd name="connsiteX3" fmla="*/ 1243901 w 3480954"/>
                  <a:gd name="connsiteY3" fmla="*/ 870221 h 974103"/>
                  <a:gd name="connsiteX4" fmla="*/ 0 w 3480954"/>
                  <a:gd name="connsiteY4" fmla="*/ 974103 h 974103"/>
                  <a:gd name="connsiteX5" fmla="*/ 11575 w 3480954"/>
                  <a:gd name="connsiteY5" fmla="*/ 85397 h 974103"/>
                  <a:gd name="connsiteX0" fmla="*/ 11575 w 3485084"/>
                  <a:gd name="connsiteY0" fmla="*/ 92403 h 1029627"/>
                  <a:gd name="connsiteX1" fmla="*/ 1296952 w 3485084"/>
                  <a:gd name="connsiteY1" fmla="*/ 11380 h 1029627"/>
                  <a:gd name="connsiteX2" fmla="*/ 3480911 w 3485084"/>
                  <a:gd name="connsiteY2" fmla="*/ 118235 h 1029627"/>
                  <a:gd name="connsiteX3" fmla="*/ 748601 w 3485084"/>
                  <a:gd name="connsiteY3" fmla="*/ 1029627 h 1029627"/>
                  <a:gd name="connsiteX4" fmla="*/ 0 w 3485084"/>
                  <a:gd name="connsiteY4" fmla="*/ 981109 h 1029627"/>
                  <a:gd name="connsiteX5" fmla="*/ 11575 w 3485084"/>
                  <a:gd name="connsiteY5" fmla="*/ 92403 h 1029627"/>
                  <a:gd name="connsiteX0" fmla="*/ 11575 w 3484051"/>
                  <a:gd name="connsiteY0" fmla="*/ 89727 h 978433"/>
                  <a:gd name="connsiteX1" fmla="*/ 1296952 w 3484051"/>
                  <a:gd name="connsiteY1" fmla="*/ 8704 h 978433"/>
                  <a:gd name="connsiteX2" fmla="*/ 3480911 w 3484051"/>
                  <a:gd name="connsiteY2" fmla="*/ 115559 h 978433"/>
                  <a:gd name="connsiteX3" fmla="*/ 824801 w 3484051"/>
                  <a:gd name="connsiteY3" fmla="*/ 973611 h 978433"/>
                  <a:gd name="connsiteX4" fmla="*/ 0 w 3484051"/>
                  <a:gd name="connsiteY4" fmla="*/ 978433 h 978433"/>
                  <a:gd name="connsiteX5" fmla="*/ 11575 w 3484051"/>
                  <a:gd name="connsiteY5" fmla="*/ 89727 h 978433"/>
                  <a:gd name="connsiteX0" fmla="*/ 0 w 3472476"/>
                  <a:gd name="connsiteY0" fmla="*/ 89727 h 973611"/>
                  <a:gd name="connsiteX1" fmla="*/ 1285377 w 3472476"/>
                  <a:gd name="connsiteY1" fmla="*/ 8704 h 973611"/>
                  <a:gd name="connsiteX2" fmla="*/ 3469336 w 3472476"/>
                  <a:gd name="connsiteY2" fmla="*/ 115559 h 973611"/>
                  <a:gd name="connsiteX3" fmla="*/ 813226 w 3472476"/>
                  <a:gd name="connsiteY3" fmla="*/ 973611 h 973611"/>
                  <a:gd name="connsiteX4" fmla="*/ 3665 w 3472476"/>
                  <a:gd name="connsiteY4" fmla="*/ 856513 h 973611"/>
                  <a:gd name="connsiteX5" fmla="*/ 0 w 3472476"/>
                  <a:gd name="connsiteY5" fmla="*/ 89727 h 973611"/>
                  <a:gd name="connsiteX0" fmla="*/ 0 w 3493726"/>
                  <a:gd name="connsiteY0" fmla="*/ 141987 h 1025871"/>
                  <a:gd name="connsiteX1" fmla="*/ 1917837 w 3493726"/>
                  <a:gd name="connsiteY1" fmla="*/ 4 h 1025871"/>
                  <a:gd name="connsiteX2" fmla="*/ 3469336 w 3493726"/>
                  <a:gd name="connsiteY2" fmla="*/ 167819 h 1025871"/>
                  <a:gd name="connsiteX3" fmla="*/ 813226 w 3493726"/>
                  <a:gd name="connsiteY3" fmla="*/ 1025871 h 1025871"/>
                  <a:gd name="connsiteX4" fmla="*/ 3665 w 3493726"/>
                  <a:gd name="connsiteY4" fmla="*/ 908773 h 1025871"/>
                  <a:gd name="connsiteX5" fmla="*/ 0 w 3493726"/>
                  <a:gd name="connsiteY5" fmla="*/ 141987 h 1025871"/>
                  <a:gd name="connsiteX0" fmla="*/ 0 w 3487598"/>
                  <a:gd name="connsiteY0" fmla="*/ 141983 h 1025867"/>
                  <a:gd name="connsiteX1" fmla="*/ 1917837 w 3487598"/>
                  <a:gd name="connsiteY1" fmla="*/ 0 h 1025867"/>
                  <a:gd name="connsiteX2" fmla="*/ 3469336 w 3487598"/>
                  <a:gd name="connsiteY2" fmla="*/ 167815 h 1025867"/>
                  <a:gd name="connsiteX3" fmla="*/ 813226 w 3487598"/>
                  <a:gd name="connsiteY3" fmla="*/ 1025867 h 1025867"/>
                  <a:gd name="connsiteX4" fmla="*/ 3665 w 3487598"/>
                  <a:gd name="connsiteY4" fmla="*/ 908769 h 1025867"/>
                  <a:gd name="connsiteX5" fmla="*/ 0 w 3487598"/>
                  <a:gd name="connsiteY5" fmla="*/ 141983 h 1025867"/>
                  <a:gd name="connsiteX0" fmla="*/ 0 w 3514632"/>
                  <a:gd name="connsiteY0" fmla="*/ 195323 h 1079207"/>
                  <a:gd name="connsiteX1" fmla="*/ 2352177 w 3514632"/>
                  <a:gd name="connsiteY1" fmla="*/ 0 h 1079207"/>
                  <a:gd name="connsiteX2" fmla="*/ 3469336 w 3514632"/>
                  <a:gd name="connsiteY2" fmla="*/ 221155 h 1079207"/>
                  <a:gd name="connsiteX3" fmla="*/ 813226 w 3514632"/>
                  <a:gd name="connsiteY3" fmla="*/ 1079207 h 1079207"/>
                  <a:gd name="connsiteX4" fmla="*/ 3665 w 3514632"/>
                  <a:gd name="connsiteY4" fmla="*/ 962109 h 1079207"/>
                  <a:gd name="connsiteX5" fmla="*/ 0 w 3514632"/>
                  <a:gd name="connsiteY5" fmla="*/ 195323 h 1079207"/>
                  <a:gd name="connsiteX0" fmla="*/ 0 w 3514632"/>
                  <a:gd name="connsiteY0" fmla="*/ 195323 h 1079207"/>
                  <a:gd name="connsiteX1" fmla="*/ 2352177 w 3514632"/>
                  <a:gd name="connsiteY1" fmla="*/ 0 h 1079207"/>
                  <a:gd name="connsiteX2" fmla="*/ 3469336 w 3514632"/>
                  <a:gd name="connsiteY2" fmla="*/ 221155 h 1079207"/>
                  <a:gd name="connsiteX3" fmla="*/ 813226 w 3514632"/>
                  <a:gd name="connsiteY3" fmla="*/ 1079207 h 1079207"/>
                  <a:gd name="connsiteX4" fmla="*/ 3665 w 3514632"/>
                  <a:gd name="connsiteY4" fmla="*/ 962109 h 1079207"/>
                  <a:gd name="connsiteX5" fmla="*/ 0 w 3514632"/>
                  <a:gd name="connsiteY5" fmla="*/ 195323 h 1079207"/>
                  <a:gd name="connsiteX0" fmla="*/ 0 w 3514632"/>
                  <a:gd name="connsiteY0" fmla="*/ 195323 h 1079207"/>
                  <a:gd name="connsiteX1" fmla="*/ 2352177 w 3514632"/>
                  <a:gd name="connsiteY1" fmla="*/ 0 h 1079207"/>
                  <a:gd name="connsiteX2" fmla="*/ 3469336 w 3514632"/>
                  <a:gd name="connsiteY2" fmla="*/ 221155 h 1079207"/>
                  <a:gd name="connsiteX3" fmla="*/ 813226 w 3514632"/>
                  <a:gd name="connsiteY3" fmla="*/ 1079207 h 1079207"/>
                  <a:gd name="connsiteX4" fmla="*/ 3665 w 3514632"/>
                  <a:gd name="connsiteY4" fmla="*/ 962109 h 1079207"/>
                  <a:gd name="connsiteX5" fmla="*/ 0 w 3514632"/>
                  <a:gd name="connsiteY5" fmla="*/ 195323 h 1079207"/>
                  <a:gd name="connsiteX0" fmla="*/ 0 w 3494815"/>
                  <a:gd name="connsiteY0" fmla="*/ 195323 h 1079207"/>
                  <a:gd name="connsiteX1" fmla="*/ 2352177 w 3494815"/>
                  <a:gd name="connsiteY1" fmla="*/ 0 h 1079207"/>
                  <a:gd name="connsiteX2" fmla="*/ 3469336 w 3494815"/>
                  <a:gd name="connsiteY2" fmla="*/ 221155 h 1079207"/>
                  <a:gd name="connsiteX3" fmla="*/ 813226 w 3494815"/>
                  <a:gd name="connsiteY3" fmla="*/ 1079207 h 1079207"/>
                  <a:gd name="connsiteX4" fmla="*/ 3665 w 3494815"/>
                  <a:gd name="connsiteY4" fmla="*/ 962109 h 1079207"/>
                  <a:gd name="connsiteX5" fmla="*/ 0 w 3494815"/>
                  <a:gd name="connsiteY5" fmla="*/ 195323 h 1079207"/>
                  <a:gd name="connsiteX0" fmla="*/ 0 w 3494815"/>
                  <a:gd name="connsiteY0" fmla="*/ 195323 h 1079207"/>
                  <a:gd name="connsiteX1" fmla="*/ 2352177 w 3494815"/>
                  <a:gd name="connsiteY1" fmla="*/ 0 h 1079207"/>
                  <a:gd name="connsiteX2" fmla="*/ 3469336 w 3494815"/>
                  <a:gd name="connsiteY2" fmla="*/ 221155 h 1079207"/>
                  <a:gd name="connsiteX3" fmla="*/ 813226 w 3494815"/>
                  <a:gd name="connsiteY3" fmla="*/ 1079207 h 1079207"/>
                  <a:gd name="connsiteX4" fmla="*/ 3665 w 3494815"/>
                  <a:gd name="connsiteY4" fmla="*/ 962109 h 1079207"/>
                  <a:gd name="connsiteX5" fmla="*/ 0 w 3494815"/>
                  <a:gd name="connsiteY5" fmla="*/ 195323 h 1079207"/>
                  <a:gd name="connsiteX0" fmla="*/ 0 w 3514632"/>
                  <a:gd name="connsiteY0" fmla="*/ 195323 h 1079207"/>
                  <a:gd name="connsiteX1" fmla="*/ 2352177 w 3514632"/>
                  <a:gd name="connsiteY1" fmla="*/ 0 h 1079207"/>
                  <a:gd name="connsiteX2" fmla="*/ 3469336 w 3514632"/>
                  <a:gd name="connsiteY2" fmla="*/ 221155 h 1079207"/>
                  <a:gd name="connsiteX3" fmla="*/ 813226 w 3514632"/>
                  <a:gd name="connsiteY3" fmla="*/ 1079207 h 1079207"/>
                  <a:gd name="connsiteX4" fmla="*/ 3665 w 3514632"/>
                  <a:gd name="connsiteY4" fmla="*/ 962109 h 1079207"/>
                  <a:gd name="connsiteX5" fmla="*/ 0 w 3514632"/>
                  <a:gd name="connsiteY5" fmla="*/ 195323 h 1079207"/>
                  <a:gd name="connsiteX0" fmla="*/ 0 w 3515232"/>
                  <a:gd name="connsiteY0" fmla="*/ 195323 h 1079207"/>
                  <a:gd name="connsiteX1" fmla="*/ 2352177 w 3515232"/>
                  <a:gd name="connsiteY1" fmla="*/ 0 h 1079207"/>
                  <a:gd name="connsiteX2" fmla="*/ 3469336 w 3515232"/>
                  <a:gd name="connsiteY2" fmla="*/ 221155 h 1079207"/>
                  <a:gd name="connsiteX3" fmla="*/ 813226 w 3515232"/>
                  <a:gd name="connsiteY3" fmla="*/ 1079207 h 1079207"/>
                  <a:gd name="connsiteX4" fmla="*/ 3665 w 3515232"/>
                  <a:gd name="connsiteY4" fmla="*/ 962109 h 1079207"/>
                  <a:gd name="connsiteX5" fmla="*/ 0 w 3515232"/>
                  <a:gd name="connsiteY5" fmla="*/ 195323 h 1079207"/>
                  <a:gd name="connsiteX0" fmla="*/ 0 w 3515232"/>
                  <a:gd name="connsiteY0" fmla="*/ 195323 h 1079207"/>
                  <a:gd name="connsiteX1" fmla="*/ 2352177 w 3515232"/>
                  <a:gd name="connsiteY1" fmla="*/ 0 h 1079207"/>
                  <a:gd name="connsiteX2" fmla="*/ 3469336 w 3515232"/>
                  <a:gd name="connsiteY2" fmla="*/ 221155 h 1079207"/>
                  <a:gd name="connsiteX3" fmla="*/ 813226 w 3515232"/>
                  <a:gd name="connsiteY3" fmla="*/ 1079207 h 1079207"/>
                  <a:gd name="connsiteX4" fmla="*/ 3665 w 3515232"/>
                  <a:gd name="connsiteY4" fmla="*/ 962109 h 1079207"/>
                  <a:gd name="connsiteX5" fmla="*/ 0 w 3515232"/>
                  <a:gd name="connsiteY5" fmla="*/ 195323 h 1079207"/>
                  <a:gd name="connsiteX0" fmla="*/ 0 w 3537671"/>
                  <a:gd name="connsiteY0" fmla="*/ 195323 h 1079207"/>
                  <a:gd name="connsiteX1" fmla="*/ 2352177 w 3537671"/>
                  <a:gd name="connsiteY1" fmla="*/ 0 h 1079207"/>
                  <a:gd name="connsiteX2" fmla="*/ 3492730 w 3537671"/>
                  <a:gd name="connsiteY2" fmla="*/ 213088 h 1079207"/>
                  <a:gd name="connsiteX3" fmla="*/ 813226 w 3537671"/>
                  <a:gd name="connsiteY3" fmla="*/ 1079207 h 1079207"/>
                  <a:gd name="connsiteX4" fmla="*/ 3665 w 3537671"/>
                  <a:gd name="connsiteY4" fmla="*/ 962109 h 1079207"/>
                  <a:gd name="connsiteX5" fmla="*/ 0 w 3537671"/>
                  <a:gd name="connsiteY5" fmla="*/ 195323 h 1079207"/>
                  <a:gd name="connsiteX0" fmla="*/ 0 w 3538521"/>
                  <a:gd name="connsiteY0" fmla="*/ 185239 h 1069123"/>
                  <a:gd name="connsiteX1" fmla="*/ 2361924 w 3538521"/>
                  <a:gd name="connsiteY1" fmla="*/ 0 h 1069123"/>
                  <a:gd name="connsiteX2" fmla="*/ 3492730 w 3538521"/>
                  <a:gd name="connsiteY2" fmla="*/ 203004 h 1069123"/>
                  <a:gd name="connsiteX3" fmla="*/ 813226 w 3538521"/>
                  <a:gd name="connsiteY3" fmla="*/ 1069123 h 1069123"/>
                  <a:gd name="connsiteX4" fmla="*/ 3665 w 3538521"/>
                  <a:gd name="connsiteY4" fmla="*/ 952025 h 1069123"/>
                  <a:gd name="connsiteX5" fmla="*/ 0 w 3538521"/>
                  <a:gd name="connsiteY5" fmla="*/ 185239 h 1069123"/>
                  <a:gd name="connsiteX0" fmla="*/ 0 w 3538521"/>
                  <a:gd name="connsiteY0" fmla="*/ 191962 h 1069123"/>
                  <a:gd name="connsiteX1" fmla="*/ 2361924 w 3538521"/>
                  <a:gd name="connsiteY1" fmla="*/ 0 h 1069123"/>
                  <a:gd name="connsiteX2" fmla="*/ 3492730 w 3538521"/>
                  <a:gd name="connsiteY2" fmla="*/ 203004 h 1069123"/>
                  <a:gd name="connsiteX3" fmla="*/ 813226 w 3538521"/>
                  <a:gd name="connsiteY3" fmla="*/ 1069123 h 1069123"/>
                  <a:gd name="connsiteX4" fmla="*/ 3665 w 3538521"/>
                  <a:gd name="connsiteY4" fmla="*/ 952025 h 1069123"/>
                  <a:gd name="connsiteX5" fmla="*/ 0 w 3538521"/>
                  <a:gd name="connsiteY5" fmla="*/ 191962 h 1069123"/>
                  <a:gd name="connsiteX0" fmla="*/ 0 w 3535272"/>
                  <a:gd name="connsiteY0" fmla="*/ 202047 h 1069123"/>
                  <a:gd name="connsiteX1" fmla="*/ 2358675 w 3535272"/>
                  <a:gd name="connsiteY1" fmla="*/ 0 h 1069123"/>
                  <a:gd name="connsiteX2" fmla="*/ 3489481 w 3535272"/>
                  <a:gd name="connsiteY2" fmla="*/ 203004 h 1069123"/>
                  <a:gd name="connsiteX3" fmla="*/ 809977 w 3535272"/>
                  <a:gd name="connsiteY3" fmla="*/ 1069123 h 1069123"/>
                  <a:gd name="connsiteX4" fmla="*/ 416 w 3535272"/>
                  <a:gd name="connsiteY4" fmla="*/ 952025 h 1069123"/>
                  <a:gd name="connsiteX5" fmla="*/ 0 w 3535272"/>
                  <a:gd name="connsiteY5" fmla="*/ 202047 h 1069123"/>
                  <a:gd name="connsiteX0" fmla="*/ 0 w 3563347"/>
                  <a:gd name="connsiteY0" fmla="*/ 202047 h 1069123"/>
                  <a:gd name="connsiteX1" fmla="*/ 2358675 w 3563347"/>
                  <a:gd name="connsiteY1" fmla="*/ 0 h 1069123"/>
                  <a:gd name="connsiteX2" fmla="*/ 3518724 w 3563347"/>
                  <a:gd name="connsiteY2" fmla="*/ 233257 h 1069123"/>
                  <a:gd name="connsiteX3" fmla="*/ 809977 w 3563347"/>
                  <a:gd name="connsiteY3" fmla="*/ 1069123 h 1069123"/>
                  <a:gd name="connsiteX4" fmla="*/ 416 w 3563347"/>
                  <a:gd name="connsiteY4" fmla="*/ 952025 h 1069123"/>
                  <a:gd name="connsiteX5" fmla="*/ 0 w 3563347"/>
                  <a:gd name="connsiteY5" fmla="*/ 202047 h 1069123"/>
                  <a:gd name="connsiteX0" fmla="*/ 0 w 3717786"/>
                  <a:gd name="connsiteY0" fmla="*/ 216639 h 1083715"/>
                  <a:gd name="connsiteX1" fmla="*/ 2358675 w 3717786"/>
                  <a:gd name="connsiteY1" fmla="*/ 14592 h 1083715"/>
                  <a:gd name="connsiteX2" fmla="*/ 3384954 w 3717786"/>
                  <a:gd name="connsiteY2" fmla="*/ 29033 h 1083715"/>
                  <a:gd name="connsiteX3" fmla="*/ 3518724 w 3717786"/>
                  <a:gd name="connsiteY3" fmla="*/ 247849 h 1083715"/>
                  <a:gd name="connsiteX4" fmla="*/ 809977 w 3717786"/>
                  <a:gd name="connsiteY4" fmla="*/ 1083715 h 1083715"/>
                  <a:gd name="connsiteX5" fmla="*/ 416 w 3717786"/>
                  <a:gd name="connsiteY5" fmla="*/ 966617 h 1083715"/>
                  <a:gd name="connsiteX6" fmla="*/ 0 w 3717786"/>
                  <a:gd name="connsiteY6" fmla="*/ 216639 h 1083715"/>
                  <a:gd name="connsiteX0" fmla="*/ 0 w 3696624"/>
                  <a:gd name="connsiteY0" fmla="*/ 216639 h 1083715"/>
                  <a:gd name="connsiteX1" fmla="*/ 2358675 w 3696624"/>
                  <a:gd name="connsiteY1" fmla="*/ 14592 h 1083715"/>
                  <a:gd name="connsiteX2" fmla="*/ 3384954 w 3696624"/>
                  <a:gd name="connsiteY2" fmla="*/ 29033 h 1083715"/>
                  <a:gd name="connsiteX3" fmla="*/ 3518724 w 3696624"/>
                  <a:gd name="connsiteY3" fmla="*/ 247849 h 1083715"/>
                  <a:gd name="connsiteX4" fmla="*/ 809977 w 3696624"/>
                  <a:gd name="connsiteY4" fmla="*/ 1083715 h 1083715"/>
                  <a:gd name="connsiteX5" fmla="*/ 416 w 3696624"/>
                  <a:gd name="connsiteY5" fmla="*/ 966617 h 1083715"/>
                  <a:gd name="connsiteX6" fmla="*/ 0 w 3696624"/>
                  <a:gd name="connsiteY6" fmla="*/ 216639 h 1083715"/>
                  <a:gd name="connsiteX0" fmla="*/ 0 w 3521541"/>
                  <a:gd name="connsiteY0" fmla="*/ 216639 h 1083715"/>
                  <a:gd name="connsiteX1" fmla="*/ 2358675 w 3521541"/>
                  <a:gd name="connsiteY1" fmla="*/ 14592 h 1083715"/>
                  <a:gd name="connsiteX2" fmla="*/ 3384954 w 3521541"/>
                  <a:gd name="connsiteY2" fmla="*/ 29033 h 1083715"/>
                  <a:gd name="connsiteX3" fmla="*/ 3518724 w 3521541"/>
                  <a:gd name="connsiteY3" fmla="*/ 247849 h 1083715"/>
                  <a:gd name="connsiteX4" fmla="*/ 809977 w 3521541"/>
                  <a:gd name="connsiteY4" fmla="*/ 1083715 h 1083715"/>
                  <a:gd name="connsiteX5" fmla="*/ 416 w 3521541"/>
                  <a:gd name="connsiteY5" fmla="*/ 966617 h 1083715"/>
                  <a:gd name="connsiteX6" fmla="*/ 0 w 3521541"/>
                  <a:gd name="connsiteY6" fmla="*/ 216639 h 1083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521541" h="1083715">
                    <a:moveTo>
                      <a:pt x="0" y="216639"/>
                    </a:moveTo>
                    <a:cubicBezTo>
                      <a:pt x="432317" y="224355"/>
                      <a:pt x="806218" y="285440"/>
                      <a:pt x="2358675" y="14592"/>
                    </a:cubicBezTo>
                    <a:cubicBezTo>
                      <a:pt x="2917960" y="-4350"/>
                      <a:pt x="3191613" y="-9843"/>
                      <a:pt x="3384954" y="29033"/>
                    </a:cubicBezTo>
                    <a:cubicBezTo>
                      <a:pt x="3477573" y="118331"/>
                      <a:pt x="3535250" y="199803"/>
                      <a:pt x="3518724" y="247849"/>
                    </a:cubicBezTo>
                    <a:cubicBezTo>
                      <a:pt x="3502198" y="295895"/>
                      <a:pt x="1654114" y="1083715"/>
                      <a:pt x="809977" y="1083715"/>
                    </a:cubicBezTo>
                    <a:lnTo>
                      <a:pt x="416" y="966617"/>
                    </a:lnTo>
                    <a:cubicBezTo>
                      <a:pt x="-806" y="711022"/>
                      <a:pt x="1222" y="472234"/>
                      <a:pt x="0" y="216639"/>
                    </a:cubicBezTo>
                    <a:close/>
                  </a:path>
                </a:pathLst>
              </a:custGeom>
              <a:solidFill>
                <a:srgbClr val="FFFAEF"/>
              </a:solidFill>
              <a:ln w="1270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796" name="正方形/長方形 52">
              <a:extLst>
                <a:ext uri="{FF2B5EF4-FFF2-40B4-BE49-F238E27FC236}">
                  <a16:creationId xmlns:a16="http://schemas.microsoft.com/office/drawing/2014/main" id="{FCA8FFCA-764E-4621-885A-6D5994E02057}"/>
                </a:ext>
              </a:extLst>
            </p:cNvPr>
            <p:cNvSpPr/>
            <p:nvPr/>
          </p:nvSpPr>
          <p:spPr>
            <a:xfrm>
              <a:off x="4938261" y="3916543"/>
              <a:ext cx="2486173" cy="256221"/>
            </a:xfrm>
            <a:custGeom>
              <a:avLst/>
              <a:gdLst>
                <a:gd name="connsiteX0" fmla="*/ 0 w 3555686"/>
                <a:gd name="connsiteY0" fmla="*/ 0 h 45719"/>
                <a:gd name="connsiteX1" fmla="*/ 3555686 w 3555686"/>
                <a:gd name="connsiteY1" fmla="*/ 0 h 45719"/>
                <a:gd name="connsiteX2" fmla="*/ 3555686 w 3555686"/>
                <a:gd name="connsiteY2" fmla="*/ 45719 h 45719"/>
                <a:gd name="connsiteX3" fmla="*/ 0 w 3555686"/>
                <a:gd name="connsiteY3" fmla="*/ 45719 h 45719"/>
                <a:gd name="connsiteX4" fmla="*/ 0 w 3555686"/>
                <a:gd name="connsiteY4" fmla="*/ 0 h 45719"/>
                <a:gd name="connsiteX0" fmla="*/ 0 w 3555686"/>
                <a:gd name="connsiteY0" fmla="*/ 0 h 289559"/>
                <a:gd name="connsiteX1" fmla="*/ 3555686 w 3555686"/>
                <a:gd name="connsiteY1" fmla="*/ 0 h 289559"/>
                <a:gd name="connsiteX2" fmla="*/ 3555686 w 3555686"/>
                <a:gd name="connsiteY2" fmla="*/ 45719 h 289559"/>
                <a:gd name="connsiteX3" fmla="*/ 548640 w 3555686"/>
                <a:gd name="connsiteY3" fmla="*/ 289559 h 289559"/>
                <a:gd name="connsiteX4" fmla="*/ 0 w 3555686"/>
                <a:gd name="connsiteY4" fmla="*/ 0 h 289559"/>
                <a:gd name="connsiteX0" fmla="*/ 0 w 3068006"/>
                <a:gd name="connsiteY0" fmla="*/ 236220 h 289559"/>
                <a:gd name="connsiteX1" fmla="*/ 3068006 w 3068006"/>
                <a:gd name="connsiteY1" fmla="*/ 0 h 289559"/>
                <a:gd name="connsiteX2" fmla="*/ 3068006 w 3068006"/>
                <a:gd name="connsiteY2" fmla="*/ 45719 h 289559"/>
                <a:gd name="connsiteX3" fmla="*/ 60960 w 3068006"/>
                <a:gd name="connsiteY3" fmla="*/ 289559 h 289559"/>
                <a:gd name="connsiteX4" fmla="*/ 0 w 3068006"/>
                <a:gd name="connsiteY4" fmla="*/ 236220 h 289559"/>
                <a:gd name="connsiteX0" fmla="*/ 0 w 3068006"/>
                <a:gd name="connsiteY0" fmla="*/ 236220 h 289559"/>
                <a:gd name="connsiteX1" fmla="*/ 3068006 w 3068006"/>
                <a:gd name="connsiteY1" fmla="*/ 0 h 289559"/>
                <a:gd name="connsiteX2" fmla="*/ 3068006 w 3068006"/>
                <a:gd name="connsiteY2" fmla="*/ 45719 h 289559"/>
                <a:gd name="connsiteX3" fmla="*/ 60960 w 3068006"/>
                <a:gd name="connsiteY3" fmla="*/ 289559 h 289559"/>
                <a:gd name="connsiteX4" fmla="*/ 0 w 3068006"/>
                <a:gd name="connsiteY4" fmla="*/ 236220 h 289559"/>
                <a:gd name="connsiteX0" fmla="*/ 0 w 3068006"/>
                <a:gd name="connsiteY0" fmla="*/ 236220 h 289559"/>
                <a:gd name="connsiteX1" fmla="*/ 3068006 w 3068006"/>
                <a:gd name="connsiteY1" fmla="*/ 0 h 289559"/>
                <a:gd name="connsiteX2" fmla="*/ 3068006 w 3068006"/>
                <a:gd name="connsiteY2" fmla="*/ 45719 h 289559"/>
                <a:gd name="connsiteX3" fmla="*/ 60960 w 3068006"/>
                <a:gd name="connsiteY3" fmla="*/ 289559 h 289559"/>
                <a:gd name="connsiteX4" fmla="*/ 0 w 3068006"/>
                <a:gd name="connsiteY4" fmla="*/ 236220 h 289559"/>
                <a:gd name="connsiteX0" fmla="*/ 0 w 3068006"/>
                <a:gd name="connsiteY0" fmla="*/ 236220 h 289559"/>
                <a:gd name="connsiteX1" fmla="*/ 3068006 w 3068006"/>
                <a:gd name="connsiteY1" fmla="*/ 0 h 289559"/>
                <a:gd name="connsiteX2" fmla="*/ 3068006 w 3068006"/>
                <a:gd name="connsiteY2" fmla="*/ 45719 h 289559"/>
                <a:gd name="connsiteX3" fmla="*/ 60960 w 3068006"/>
                <a:gd name="connsiteY3" fmla="*/ 289559 h 289559"/>
                <a:gd name="connsiteX4" fmla="*/ 0 w 3068006"/>
                <a:gd name="connsiteY4" fmla="*/ 236220 h 289559"/>
                <a:gd name="connsiteX0" fmla="*/ 0 w 3068006"/>
                <a:gd name="connsiteY0" fmla="*/ 236220 h 289559"/>
                <a:gd name="connsiteX1" fmla="*/ 3068006 w 3068006"/>
                <a:gd name="connsiteY1" fmla="*/ 0 h 289559"/>
                <a:gd name="connsiteX2" fmla="*/ 3068006 w 3068006"/>
                <a:gd name="connsiteY2" fmla="*/ 45719 h 289559"/>
                <a:gd name="connsiteX3" fmla="*/ 60960 w 3068006"/>
                <a:gd name="connsiteY3" fmla="*/ 289559 h 289559"/>
                <a:gd name="connsiteX4" fmla="*/ 0 w 3068006"/>
                <a:gd name="connsiteY4" fmla="*/ 236220 h 289559"/>
                <a:gd name="connsiteX0" fmla="*/ 0 w 3068006"/>
                <a:gd name="connsiteY0" fmla="*/ 236220 h 289559"/>
                <a:gd name="connsiteX1" fmla="*/ 3020990 w 3068006"/>
                <a:gd name="connsiteY1" fmla="*/ 0 h 289559"/>
                <a:gd name="connsiteX2" fmla="*/ 3068006 w 3068006"/>
                <a:gd name="connsiteY2" fmla="*/ 45719 h 289559"/>
                <a:gd name="connsiteX3" fmla="*/ 60960 w 3068006"/>
                <a:gd name="connsiteY3" fmla="*/ 289559 h 289559"/>
                <a:gd name="connsiteX4" fmla="*/ 0 w 3068006"/>
                <a:gd name="connsiteY4" fmla="*/ 236220 h 289559"/>
                <a:gd name="connsiteX0" fmla="*/ 0 w 3068006"/>
                <a:gd name="connsiteY0" fmla="*/ 236220 h 256221"/>
                <a:gd name="connsiteX1" fmla="*/ 3020990 w 3068006"/>
                <a:gd name="connsiteY1" fmla="*/ 0 h 256221"/>
                <a:gd name="connsiteX2" fmla="*/ 3068006 w 3068006"/>
                <a:gd name="connsiteY2" fmla="*/ 45719 h 256221"/>
                <a:gd name="connsiteX3" fmla="*/ 166747 w 3068006"/>
                <a:gd name="connsiteY3" fmla="*/ 256221 h 256221"/>
                <a:gd name="connsiteX4" fmla="*/ 0 w 3068006"/>
                <a:gd name="connsiteY4" fmla="*/ 236220 h 256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68006" h="256221">
                  <a:moveTo>
                    <a:pt x="0" y="236220"/>
                  </a:moveTo>
                  <a:cubicBezTo>
                    <a:pt x="1159829" y="-25400"/>
                    <a:pt x="1967841" y="2540"/>
                    <a:pt x="3020990" y="0"/>
                  </a:cubicBezTo>
                  <a:lnTo>
                    <a:pt x="3068006" y="45719"/>
                  </a:lnTo>
                  <a:cubicBezTo>
                    <a:pt x="1989457" y="43179"/>
                    <a:pt x="1123376" y="37781"/>
                    <a:pt x="166747" y="256221"/>
                  </a:cubicBezTo>
                  <a:lnTo>
                    <a:pt x="0" y="23622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797" name="Picture 2" descr="石川県の旗">
              <a:extLst>
                <a:ext uri="{FF2B5EF4-FFF2-40B4-BE49-F238E27FC236}">
                  <a16:creationId xmlns:a16="http://schemas.microsoft.com/office/drawing/2014/main" id="{82D29D7B-F406-40A3-8371-1E80E3DC051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0088BB"/>
                </a:clrFrom>
                <a:clrTo>
                  <a:srgbClr val="0088BB">
                    <a:alpha val="0"/>
                  </a:srgbClr>
                </a:clrTo>
              </a:clrChange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rot="20902470">
              <a:off x="5201423" y="3523584"/>
              <a:ext cx="754085" cy="5158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98" name="図 797">
              <a:extLst>
                <a:ext uri="{FF2B5EF4-FFF2-40B4-BE49-F238E27FC236}">
                  <a16:creationId xmlns:a16="http://schemas.microsoft.com/office/drawing/2014/main" id="{18F96326-52CC-48BF-A774-C6E6328C2BE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 rot="296922">
              <a:off x="5723562" y="3375950"/>
              <a:ext cx="1941809" cy="793427"/>
            </a:xfrm>
            <a:prstGeom prst="rect">
              <a:avLst/>
            </a:prstGeom>
          </p:spPr>
        </p:pic>
        <p:sp>
          <p:nvSpPr>
            <p:cNvPr id="799" name="平行四辺形 798">
              <a:extLst>
                <a:ext uri="{FF2B5EF4-FFF2-40B4-BE49-F238E27FC236}">
                  <a16:creationId xmlns:a16="http://schemas.microsoft.com/office/drawing/2014/main" id="{C8FF0BA1-5F22-431B-8C83-AEE4D1186129}"/>
                </a:ext>
              </a:extLst>
            </p:cNvPr>
            <p:cNvSpPr/>
            <p:nvPr/>
          </p:nvSpPr>
          <p:spPr>
            <a:xfrm rot="21433287">
              <a:off x="1457845" y="3669863"/>
              <a:ext cx="677319" cy="1541351"/>
            </a:xfrm>
            <a:prstGeom prst="parallelogram">
              <a:avLst>
                <a:gd name="adj" fmla="val 97045"/>
              </a:avLst>
            </a:prstGeom>
            <a:solidFill>
              <a:schemeClr val="accent1">
                <a:lumMod val="75000"/>
              </a:schemeClr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0" name="平行四辺形 799">
              <a:extLst>
                <a:ext uri="{FF2B5EF4-FFF2-40B4-BE49-F238E27FC236}">
                  <a16:creationId xmlns:a16="http://schemas.microsoft.com/office/drawing/2014/main" id="{CC498963-73B8-49FE-A1E8-D06CE1810E56}"/>
                </a:ext>
              </a:extLst>
            </p:cNvPr>
            <p:cNvSpPr/>
            <p:nvPr/>
          </p:nvSpPr>
          <p:spPr>
            <a:xfrm rot="-120000">
              <a:off x="1536082" y="3751531"/>
              <a:ext cx="614218" cy="1437839"/>
            </a:xfrm>
            <a:prstGeom prst="parallelogram">
              <a:avLst>
                <a:gd name="adj" fmla="val 96903"/>
              </a:avLst>
            </a:prstGeom>
            <a:solidFill>
              <a:schemeClr val="bg1">
                <a:lumMod val="75000"/>
              </a:schemeClr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801" name="グループ化 800">
              <a:extLst>
                <a:ext uri="{FF2B5EF4-FFF2-40B4-BE49-F238E27FC236}">
                  <a16:creationId xmlns:a16="http://schemas.microsoft.com/office/drawing/2014/main" id="{AFAA3767-B395-47C5-A71A-CB97FE2ADE84}"/>
                </a:ext>
              </a:extLst>
            </p:cNvPr>
            <p:cNvGrpSpPr/>
            <p:nvPr/>
          </p:nvGrpSpPr>
          <p:grpSpPr>
            <a:xfrm rot="174634">
              <a:off x="3806202" y="2364829"/>
              <a:ext cx="3312000" cy="300789"/>
              <a:chOff x="1831319" y="1482688"/>
              <a:chExt cx="3312000" cy="300789"/>
            </a:xfrm>
          </p:grpSpPr>
          <p:sp>
            <p:nvSpPr>
              <p:cNvPr id="898" name="フリーフォーム: 図形 897">
                <a:extLst>
                  <a:ext uri="{FF2B5EF4-FFF2-40B4-BE49-F238E27FC236}">
                    <a16:creationId xmlns:a16="http://schemas.microsoft.com/office/drawing/2014/main" id="{51A246AB-770C-47CA-88A0-3909401C3844}"/>
                  </a:ext>
                </a:extLst>
              </p:cNvPr>
              <p:cNvSpPr/>
              <p:nvPr/>
            </p:nvSpPr>
            <p:spPr>
              <a:xfrm rot="5400000">
                <a:off x="3336924" y="-22917"/>
                <a:ext cx="300789" cy="3312000"/>
              </a:xfrm>
              <a:custGeom>
                <a:avLst/>
                <a:gdLst>
                  <a:gd name="connsiteX0" fmla="*/ 0 w 292126"/>
                  <a:gd name="connsiteY0" fmla="*/ 3364854 h 4235655"/>
                  <a:gd name="connsiteX1" fmla="*/ 0 w 292126"/>
                  <a:gd name="connsiteY1" fmla="*/ 36488 h 4235655"/>
                  <a:gd name="connsiteX2" fmla="*/ 145950 w 292126"/>
                  <a:gd name="connsiteY2" fmla="*/ 0 h 4235655"/>
                  <a:gd name="connsiteX3" fmla="*/ 291900 w 292126"/>
                  <a:gd name="connsiteY3" fmla="*/ 36488 h 4235655"/>
                  <a:gd name="connsiteX4" fmla="*/ 291900 w 292126"/>
                  <a:gd name="connsiteY4" fmla="*/ 870428 h 4235655"/>
                  <a:gd name="connsiteX5" fmla="*/ 292126 w 292126"/>
                  <a:gd name="connsiteY5" fmla="*/ 870801 h 4235655"/>
                  <a:gd name="connsiteX6" fmla="*/ 292126 w 292126"/>
                  <a:gd name="connsiteY6" fmla="*/ 4199167 h 4235655"/>
                  <a:gd name="connsiteX7" fmla="*/ 146176 w 292126"/>
                  <a:gd name="connsiteY7" fmla="*/ 4235655 h 4235655"/>
                  <a:gd name="connsiteX8" fmla="*/ 226 w 292126"/>
                  <a:gd name="connsiteY8" fmla="*/ 4199167 h 4235655"/>
                  <a:gd name="connsiteX9" fmla="*/ 226 w 292126"/>
                  <a:gd name="connsiteY9" fmla="*/ 3365228 h 42356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92126" h="4235655">
                    <a:moveTo>
                      <a:pt x="0" y="3364854"/>
                    </a:moveTo>
                    <a:lnTo>
                      <a:pt x="0" y="36488"/>
                    </a:lnTo>
                    <a:cubicBezTo>
                      <a:pt x="0" y="16336"/>
                      <a:pt x="65344" y="0"/>
                      <a:pt x="145950" y="0"/>
                    </a:cubicBezTo>
                    <a:cubicBezTo>
                      <a:pt x="226556" y="0"/>
                      <a:pt x="291900" y="16336"/>
                      <a:pt x="291900" y="36488"/>
                    </a:cubicBezTo>
                    <a:lnTo>
                      <a:pt x="291900" y="870428"/>
                    </a:lnTo>
                    <a:lnTo>
                      <a:pt x="292126" y="870801"/>
                    </a:lnTo>
                    <a:lnTo>
                      <a:pt x="292126" y="4199167"/>
                    </a:lnTo>
                    <a:cubicBezTo>
                      <a:pt x="292126" y="4219319"/>
                      <a:pt x="226782" y="4235655"/>
                      <a:pt x="146176" y="4235655"/>
                    </a:cubicBezTo>
                    <a:cubicBezTo>
                      <a:pt x="65570" y="4235655"/>
                      <a:pt x="226" y="4219319"/>
                      <a:pt x="226" y="4199167"/>
                    </a:cubicBezTo>
                    <a:lnTo>
                      <a:pt x="226" y="3365228"/>
                    </a:lnTo>
                    <a:close/>
                  </a:path>
                </a:pathLst>
              </a:custGeom>
              <a:solidFill>
                <a:srgbClr val="A6A6A6"/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899" name="円柱 898">
                <a:extLst>
                  <a:ext uri="{FF2B5EF4-FFF2-40B4-BE49-F238E27FC236}">
                    <a16:creationId xmlns:a16="http://schemas.microsoft.com/office/drawing/2014/main" id="{817D3A47-DDAD-4A7D-8174-D602149DBF9C}"/>
                  </a:ext>
                </a:extLst>
              </p:cNvPr>
              <p:cNvSpPr/>
              <p:nvPr/>
            </p:nvSpPr>
            <p:spPr>
              <a:xfrm rot="16200000">
                <a:off x="3345020" y="-4917"/>
                <a:ext cx="280232" cy="3276000"/>
              </a:xfrm>
              <a:prstGeom prst="can">
                <a:avLst/>
              </a:prstGeom>
              <a:solidFill>
                <a:srgbClr val="FFFAEF"/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802" name="グループ化 801">
              <a:extLst>
                <a:ext uri="{FF2B5EF4-FFF2-40B4-BE49-F238E27FC236}">
                  <a16:creationId xmlns:a16="http://schemas.microsoft.com/office/drawing/2014/main" id="{286204D2-B47B-4009-966A-31E0664B2B3B}"/>
                </a:ext>
              </a:extLst>
            </p:cNvPr>
            <p:cNvGrpSpPr/>
            <p:nvPr/>
          </p:nvGrpSpPr>
          <p:grpSpPr>
            <a:xfrm>
              <a:off x="4350352" y="2242214"/>
              <a:ext cx="231947" cy="428548"/>
              <a:chOff x="5040919" y="2000162"/>
              <a:chExt cx="231947" cy="428548"/>
            </a:xfrm>
          </p:grpSpPr>
          <p:sp>
            <p:nvSpPr>
              <p:cNvPr id="896" name="フローチャート: 準備 895">
                <a:extLst>
                  <a:ext uri="{FF2B5EF4-FFF2-40B4-BE49-F238E27FC236}">
                    <a16:creationId xmlns:a16="http://schemas.microsoft.com/office/drawing/2014/main" id="{370B8E17-29A0-42C6-B3EF-2E9988EF6AAC}"/>
                  </a:ext>
                </a:extLst>
              </p:cNvPr>
              <p:cNvSpPr/>
              <p:nvPr/>
            </p:nvSpPr>
            <p:spPr>
              <a:xfrm>
                <a:off x="5040919" y="2000162"/>
                <a:ext cx="231947" cy="428548"/>
              </a:xfrm>
              <a:prstGeom prst="flowChartPreparation">
                <a:avLst/>
              </a:prstGeom>
              <a:solidFill>
                <a:srgbClr val="A6A6A6"/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97" name="フローチャート: 準備 896">
                <a:extLst>
                  <a:ext uri="{FF2B5EF4-FFF2-40B4-BE49-F238E27FC236}">
                    <a16:creationId xmlns:a16="http://schemas.microsoft.com/office/drawing/2014/main" id="{DF838AD2-6C63-46F5-9A28-EB51E2E2EBE3}"/>
                  </a:ext>
                </a:extLst>
              </p:cNvPr>
              <p:cNvSpPr/>
              <p:nvPr/>
            </p:nvSpPr>
            <p:spPr>
              <a:xfrm>
                <a:off x="5070224" y="2022062"/>
                <a:ext cx="180000" cy="396000"/>
              </a:xfrm>
              <a:prstGeom prst="flowChartPreparation">
                <a:avLst/>
              </a:prstGeom>
              <a:solidFill>
                <a:srgbClr val="FFFAEF"/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grpSp>
          <p:nvGrpSpPr>
            <p:cNvPr id="803" name="グループ化 802">
              <a:extLst>
                <a:ext uri="{FF2B5EF4-FFF2-40B4-BE49-F238E27FC236}">
                  <a16:creationId xmlns:a16="http://schemas.microsoft.com/office/drawing/2014/main" id="{8C3D705C-5DBB-4843-9683-4474901126E8}"/>
                </a:ext>
              </a:extLst>
            </p:cNvPr>
            <p:cNvGrpSpPr/>
            <p:nvPr/>
          </p:nvGrpSpPr>
          <p:grpSpPr>
            <a:xfrm rot="174634">
              <a:off x="1703370" y="2245330"/>
              <a:ext cx="2784657" cy="300789"/>
              <a:chOff x="1831319" y="1482688"/>
              <a:chExt cx="3312000" cy="300789"/>
            </a:xfrm>
          </p:grpSpPr>
          <p:sp>
            <p:nvSpPr>
              <p:cNvPr id="894" name="フリーフォーム: 図形 893">
                <a:extLst>
                  <a:ext uri="{FF2B5EF4-FFF2-40B4-BE49-F238E27FC236}">
                    <a16:creationId xmlns:a16="http://schemas.microsoft.com/office/drawing/2014/main" id="{AFA35897-AA63-4931-962F-9DC43B63FB72}"/>
                  </a:ext>
                </a:extLst>
              </p:cNvPr>
              <p:cNvSpPr/>
              <p:nvPr/>
            </p:nvSpPr>
            <p:spPr>
              <a:xfrm rot="5400000">
                <a:off x="3336924" y="-22917"/>
                <a:ext cx="300789" cy="3312000"/>
              </a:xfrm>
              <a:custGeom>
                <a:avLst/>
                <a:gdLst>
                  <a:gd name="connsiteX0" fmla="*/ 0 w 292126"/>
                  <a:gd name="connsiteY0" fmla="*/ 3364854 h 4235655"/>
                  <a:gd name="connsiteX1" fmla="*/ 0 w 292126"/>
                  <a:gd name="connsiteY1" fmla="*/ 36488 h 4235655"/>
                  <a:gd name="connsiteX2" fmla="*/ 145950 w 292126"/>
                  <a:gd name="connsiteY2" fmla="*/ 0 h 4235655"/>
                  <a:gd name="connsiteX3" fmla="*/ 291900 w 292126"/>
                  <a:gd name="connsiteY3" fmla="*/ 36488 h 4235655"/>
                  <a:gd name="connsiteX4" fmla="*/ 291900 w 292126"/>
                  <a:gd name="connsiteY4" fmla="*/ 870428 h 4235655"/>
                  <a:gd name="connsiteX5" fmla="*/ 292126 w 292126"/>
                  <a:gd name="connsiteY5" fmla="*/ 870801 h 4235655"/>
                  <a:gd name="connsiteX6" fmla="*/ 292126 w 292126"/>
                  <a:gd name="connsiteY6" fmla="*/ 4199167 h 4235655"/>
                  <a:gd name="connsiteX7" fmla="*/ 146176 w 292126"/>
                  <a:gd name="connsiteY7" fmla="*/ 4235655 h 4235655"/>
                  <a:gd name="connsiteX8" fmla="*/ 226 w 292126"/>
                  <a:gd name="connsiteY8" fmla="*/ 4199167 h 4235655"/>
                  <a:gd name="connsiteX9" fmla="*/ 226 w 292126"/>
                  <a:gd name="connsiteY9" fmla="*/ 3365228 h 42356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92126" h="4235655">
                    <a:moveTo>
                      <a:pt x="0" y="3364854"/>
                    </a:moveTo>
                    <a:lnTo>
                      <a:pt x="0" y="36488"/>
                    </a:lnTo>
                    <a:cubicBezTo>
                      <a:pt x="0" y="16336"/>
                      <a:pt x="65344" y="0"/>
                      <a:pt x="145950" y="0"/>
                    </a:cubicBezTo>
                    <a:cubicBezTo>
                      <a:pt x="226556" y="0"/>
                      <a:pt x="291900" y="16336"/>
                      <a:pt x="291900" y="36488"/>
                    </a:cubicBezTo>
                    <a:lnTo>
                      <a:pt x="291900" y="870428"/>
                    </a:lnTo>
                    <a:lnTo>
                      <a:pt x="292126" y="870801"/>
                    </a:lnTo>
                    <a:lnTo>
                      <a:pt x="292126" y="4199167"/>
                    </a:lnTo>
                    <a:cubicBezTo>
                      <a:pt x="292126" y="4219319"/>
                      <a:pt x="226782" y="4235655"/>
                      <a:pt x="146176" y="4235655"/>
                    </a:cubicBezTo>
                    <a:cubicBezTo>
                      <a:pt x="65570" y="4235655"/>
                      <a:pt x="226" y="4219319"/>
                      <a:pt x="226" y="4199167"/>
                    </a:cubicBezTo>
                    <a:lnTo>
                      <a:pt x="226" y="3365228"/>
                    </a:lnTo>
                    <a:close/>
                  </a:path>
                </a:pathLst>
              </a:custGeom>
              <a:solidFill>
                <a:srgbClr val="A6A6A6"/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895" name="円柱 894">
                <a:extLst>
                  <a:ext uri="{FF2B5EF4-FFF2-40B4-BE49-F238E27FC236}">
                    <a16:creationId xmlns:a16="http://schemas.microsoft.com/office/drawing/2014/main" id="{A32C6F06-55B0-44D1-A5C4-256DEAA4FDF9}"/>
                  </a:ext>
                </a:extLst>
              </p:cNvPr>
              <p:cNvSpPr/>
              <p:nvPr/>
            </p:nvSpPr>
            <p:spPr>
              <a:xfrm rot="16200000">
                <a:off x="3345020" y="-4918"/>
                <a:ext cx="280232" cy="3276000"/>
              </a:xfrm>
              <a:prstGeom prst="can">
                <a:avLst/>
              </a:prstGeom>
              <a:solidFill>
                <a:srgbClr val="FFFAEF"/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grpSp>
          <p:nvGrpSpPr>
            <p:cNvPr id="804" name="グループ化 803">
              <a:extLst>
                <a:ext uri="{FF2B5EF4-FFF2-40B4-BE49-F238E27FC236}">
                  <a16:creationId xmlns:a16="http://schemas.microsoft.com/office/drawing/2014/main" id="{0FD05B27-3064-4831-84E3-C8D84E683F8B}"/>
                </a:ext>
              </a:extLst>
            </p:cNvPr>
            <p:cNvGrpSpPr/>
            <p:nvPr/>
          </p:nvGrpSpPr>
          <p:grpSpPr>
            <a:xfrm>
              <a:off x="4842592" y="4432648"/>
              <a:ext cx="1065458" cy="314851"/>
              <a:chOff x="6118124" y="4382657"/>
              <a:chExt cx="1065458" cy="314851"/>
            </a:xfrm>
          </p:grpSpPr>
          <p:sp>
            <p:nvSpPr>
              <p:cNvPr id="887" name="四角形: 角を丸くする 886">
                <a:extLst>
                  <a:ext uri="{FF2B5EF4-FFF2-40B4-BE49-F238E27FC236}">
                    <a16:creationId xmlns:a16="http://schemas.microsoft.com/office/drawing/2014/main" id="{7EE55D76-8482-4E88-AA73-662DB81FEB68}"/>
                  </a:ext>
                </a:extLst>
              </p:cNvPr>
              <p:cNvSpPr/>
              <p:nvPr/>
            </p:nvSpPr>
            <p:spPr>
              <a:xfrm>
                <a:off x="6118124" y="4382657"/>
                <a:ext cx="1065458" cy="314851"/>
              </a:xfrm>
              <a:prstGeom prst="roundRect">
                <a:avLst/>
              </a:prstGeom>
              <a:solidFill>
                <a:schemeClr val="bg1">
                  <a:lumMod val="50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88" name="四角形: 角を丸くする 887">
                <a:extLst>
                  <a:ext uri="{FF2B5EF4-FFF2-40B4-BE49-F238E27FC236}">
                    <a16:creationId xmlns:a16="http://schemas.microsoft.com/office/drawing/2014/main" id="{C3D4F372-BE28-4F01-8731-B64B6C8DA297}"/>
                  </a:ext>
                </a:extLst>
              </p:cNvPr>
              <p:cNvSpPr/>
              <p:nvPr/>
            </p:nvSpPr>
            <p:spPr>
              <a:xfrm>
                <a:off x="6144218" y="4401708"/>
                <a:ext cx="1001264" cy="276288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89" name="四角形: 角を丸くする 888">
                <a:extLst>
                  <a:ext uri="{FF2B5EF4-FFF2-40B4-BE49-F238E27FC236}">
                    <a16:creationId xmlns:a16="http://schemas.microsoft.com/office/drawing/2014/main" id="{B2C4FFB8-7D3A-45A5-9AC6-3C081469E9CC}"/>
                  </a:ext>
                </a:extLst>
              </p:cNvPr>
              <p:cNvSpPr/>
              <p:nvPr/>
            </p:nvSpPr>
            <p:spPr>
              <a:xfrm>
                <a:off x="6197266" y="4425926"/>
                <a:ext cx="901040" cy="21600"/>
              </a:xfrm>
              <a:prstGeom prst="roundRect">
                <a:avLst>
                  <a:gd name="adj" fmla="val 50000"/>
                </a:avLst>
              </a:prstGeom>
              <a:solidFill>
                <a:schemeClr val="accent1">
                  <a:lumMod val="50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90" name="四角形: 角を丸くする 889">
                <a:extLst>
                  <a:ext uri="{FF2B5EF4-FFF2-40B4-BE49-F238E27FC236}">
                    <a16:creationId xmlns:a16="http://schemas.microsoft.com/office/drawing/2014/main" id="{558F2C3B-CC48-4FD3-94C8-F93666FAA39C}"/>
                  </a:ext>
                </a:extLst>
              </p:cNvPr>
              <p:cNvSpPr/>
              <p:nvPr/>
            </p:nvSpPr>
            <p:spPr>
              <a:xfrm>
                <a:off x="6197266" y="4473806"/>
                <a:ext cx="901040" cy="21600"/>
              </a:xfrm>
              <a:prstGeom prst="roundRect">
                <a:avLst>
                  <a:gd name="adj" fmla="val 50000"/>
                </a:avLst>
              </a:prstGeom>
              <a:solidFill>
                <a:schemeClr val="accent1">
                  <a:lumMod val="50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91" name="四角形: 角を丸くする 890">
                <a:extLst>
                  <a:ext uri="{FF2B5EF4-FFF2-40B4-BE49-F238E27FC236}">
                    <a16:creationId xmlns:a16="http://schemas.microsoft.com/office/drawing/2014/main" id="{DDA3C99E-7A49-44EF-BEA9-739CCCA5F233}"/>
                  </a:ext>
                </a:extLst>
              </p:cNvPr>
              <p:cNvSpPr/>
              <p:nvPr/>
            </p:nvSpPr>
            <p:spPr>
              <a:xfrm>
                <a:off x="6197266" y="4526481"/>
                <a:ext cx="901040" cy="21600"/>
              </a:xfrm>
              <a:prstGeom prst="roundRect">
                <a:avLst>
                  <a:gd name="adj" fmla="val 50000"/>
                </a:avLst>
              </a:prstGeom>
              <a:solidFill>
                <a:schemeClr val="accent1">
                  <a:lumMod val="50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92" name="四角形: 角を丸くする 891">
                <a:extLst>
                  <a:ext uri="{FF2B5EF4-FFF2-40B4-BE49-F238E27FC236}">
                    <a16:creationId xmlns:a16="http://schemas.microsoft.com/office/drawing/2014/main" id="{CAA504CD-DEBE-4A19-A3BE-77B0B9B74970}"/>
                  </a:ext>
                </a:extLst>
              </p:cNvPr>
              <p:cNvSpPr/>
              <p:nvPr/>
            </p:nvSpPr>
            <p:spPr>
              <a:xfrm>
                <a:off x="6197266" y="4579444"/>
                <a:ext cx="901040" cy="21600"/>
              </a:xfrm>
              <a:prstGeom prst="roundRect">
                <a:avLst>
                  <a:gd name="adj" fmla="val 50000"/>
                </a:avLst>
              </a:prstGeom>
              <a:solidFill>
                <a:schemeClr val="accent1">
                  <a:lumMod val="50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93" name="四角形: 角を丸くする 892">
                <a:extLst>
                  <a:ext uri="{FF2B5EF4-FFF2-40B4-BE49-F238E27FC236}">
                    <a16:creationId xmlns:a16="http://schemas.microsoft.com/office/drawing/2014/main" id="{959A6300-50DA-4AB7-AFDA-B4D12D0B5A6A}"/>
                  </a:ext>
                </a:extLst>
              </p:cNvPr>
              <p:cNvSpPr/>
              <p:nvPr/>
            </p:nvSpPr>
            <p:spPr>
              <a:xfrm>
                <a:off x="6197266" y="4628260"/>
                <a:ext cx="901040" cy="21600"/>
              </a:xfrm>
              <a:prstGeom prst="roundRect">
                <a:avLst>
                  <a:gd name="adj" fmla="val 50000"/>
                </a:avLst>
              </a:prstGeom>
              <a:solidFill>
                <a:schemeClr val="accent1">
                  <a:lumMod val="50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805" name="四角形: 角を丸くする 804">
              <a:extLst>
                <a:ext uri="{FF2B5EF4-FFF2-40B4-BE49-F238E27FC236}">
                  <a16:creationId xmlns:a16="http://schemas.microsoft.com/office/drawing/2014/main" id="{B6D6EC17-048F-414B-886A-EA2066F45F9D}"/>
                </a:ext>
              </a:extLst>
            </p:cNvPr>
            <p:cNvSpPr/>
            <p:nvPr/>
          </p:nvSpPr>
          <p:spPr>
            <a:xfrm>
              <a:off x="2938999" y="4462181"/>
              <a:ext cx="1104894" cy="308408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806" name="グループ化 805">
              <a:extLst>
                <a:ext uri="{FF2B5EF4-FFF2-40B4-BE49-F238E27FC236}">
                  <a16:creationId xmlns:a16="http://schemas.microsoft.com/office/drawing/2014/main" id="{343B168A-C5CD-4EDF-99F4-09C820F933CD}"/>
                </a:ext>
              </a:extLst>
            </p:cNvPr>
            <p:cNvGrpSpPr/>
            <p:nvPr/>
          </p:nvGrpSpPr>
          <p:grpSpPr>
            <a:xfrm>
              <a:off x="1135925" y="2096260"/>
              <a:ext cx="677716" cy="391482"/>
              <a:chOff x="1499585" y="1422324"/>
              <a:chExt cx="677716" cy="391482"/>
            </a:xfrm>
          </p:grpSpPr>
          <p:sp>
            <p:nvSpPr>
              <p:cNvPr id="885" name="正方形/長方形 347">
                <a:extLst>
                  <a:ext uri="{FF2B5EF4-FFF2-40B4-BE49-F238E27FC236}">
                    <a16:creationId xmlns:a16="http://schemas.microsoft.com/office/drawing/2014/main" id="{ADE107ED-50B2-433E-A9C4-CC2507D0D9D5}"/>
                  </a:ext>
                </a:extLst>
              </p:cNvPr>
              <p:cNvSpPr/>
              <p:nvPr/>
            </p:nvSpPr>
            <p:spPr>
              <a:xfrm rot="217747">
                <a:off x="1602603" y="1422324"/>
                <a:ext cx="574698" cy="375476"/>
              </a:xfrm>
              <a:custGeom>
                <a:avLst/>
                <a:gdLst>
                  <a:gd name="connsiteX0" fmla="*/ 0 w 855247"/>
                  <a:gd name="connsiteY0" fmla="*/ 0 h 333327"/>
                  <a:gd name="connsiteX1" fmla="*/ 855247 w 855247"/>
                  <a:gd name="connsiteY1" fmla="*/ 0 h 333327"/>
                  <a:gd name="connsiteX2" fmla="*/ 855247 w 855247"/>
                  <a:gd name="connsiteY2" fmla="*/ 333327 h 333327"/>
                  <a:gd name="connsiteX3" fmla="*/ 0 w 855247"/>
                  <a:gd name="connsiteY3" fmla="*/ 333327 h 333327"/>
                  <a:gd name="connsiteX4" fmla="*/ 0 w 855247"/>
                  <a:gd name="connsiteY4" fmla="*/ 0 h 333327"/>
                  <a:gd name="connsiteX0" fmla="*/ 0 w 855247"/>
                  <a:gd name="connsiteY0" fmla="*/ 32590 h 365917"/>
                  <a:gd name="connsiteX1" fmla="*/ 855247 w 855247"/>
                  <a:gd name="connsiteY1" fmla="*/ 32590 h 365917"/>
                  <a:gd name="connsiteX2" fmla="*/ 855247 w 855247"/>
                  <a:gd name="connsiteY2" fmla="*/ 365917 h 365917"/>
                  <a:gd name="connsiteX3" fmla="*/ 0 w 855247"/>
                  <a:gd name="connsiteY3" fmla="*/ 365917 h 365917"/>
                  <a:gd name="connsiteX4" fmla="*/ 0 w 855247"/>
                  <a:gd name="connsiteY4" fmla="*/ 32590 h 365917"/>
                  <a:gd name="connsiteX0" fmla="*/ 0 w 855247"/>
                  <a:gd name="connsiteY0" fmla="*/ 42149 h 375476"/>
                  <a:gd name="connsiteX1" fmla="*/ 855247 w 855247"/>
                  <a:gd name="connsiteY1" fmla="*/ 42149 h 375476"/>
                  <a:gd name="connsiteX2" fmla="*/ 855247 w 855247"/>
                  <a:gd name="connsiteY2" fmla="*/ 375476 h 375476"/>
                  <a:gd name="connsiteX3" fmla="*/ 0 w 855247"/>
                  <a:gd name="connsiteY3" fmla="*/ 375476 h 375476"/>
                  <a:gd name="connsiteX4" fmla="*/ 0 w 855247"/>
                  <a:gd name="connsiteY4" fmla="*/ 42149 h 375476"/>
                  <a:gd name="connsiteX0" fmla="*/ 0 w 873060"/>
                  <a:gd name="connsiteY0" fmla="*/ 42149 h 375476"/>
                  <a:gd name="connsiteX1" fmla="*/ 855247 w 873060"/>
                  <a:gd name="connsiteY1" fmla="*/ 42149 h 375476"/>
                  <a:gd name="connsiteX2" fmla="*/ 855247 w 873060"/>
                  <a:gd name="connsiteY2" fmla="*/ 375476 h 375476"/>
                  <a:gd name="connsiteX3" fmla="*/ 0 w 873060"/>
                  <a:gd name="connsiteY3" fmla="*/ 375476 h 375476"/>
                  <a:gd name="connsiteX4" fmla="*/ 0 w 873060"/>
                  <a:gd name="connsiteY4" fmla="*/ 42149 h 375476"/>
                  <a:gd name="connsiteX0" fmla="*/ 0 w 882321"/>
                  <a:gd name="connsiteY0" fmla="*/ 42149 h 375476"/>
                  <a:gd name="connsiteX1" fmla="*/ 855247 w 882321"/>
                  <a:gd name="connsiteY1" fmla="*/ 42149 h 375476"/>
                  <a:gd name="connsiteX2" fmla="*/ 855247 w 882321"/>
                  <a:gd name="connsiteY2" fmla="*/ 375476 h 375476"/>
                  <a:gd name="connsiteX3" fmla="*/ 0 w 882321"/>
                  <a:gd name="connsiteY3" fmla="*/ 375476 h 375476"/>
                  <a:gd name="connsiteX4" fmla="*/ 0 w 882321"/>
                  <a:gd name="connsiteY4" fmla="*/ 42149 h 375476"/>
                  <a:gd name="connsiteX0" fmla="*/ 0 w 882321"/>
                  <a:gd name="connsiteY0" fmla="*/ 42149 h 375476"/>
                  <a:gd name="connsiteX1" fmla="*/ 855247 w 882321"/>
                  <a:gd name="connsiteY1" fmla="*/ 42149 h 375476"/>
                  <a:gd name="connsiteX2" fmla="*/ 855247 w 882321"/>
                  <a:gd name="connsiteY2" fmla="*/ 375476 h 375476"/>
                  <a:gd name="connsiteX3" fmla="*/ 155463 w 882321"/>
                  <a:gd name="connsiteY3" fmla="*/ 368797 h 375476"/>
                  <a:gd name="connsiteX4" fmla="*/ 0 w 882321"/>
                  <a:gd name="connsiteY4" fmla="*/ 42149 h 375476"/>
                  <a:gd name="connsiteX0" fmla="*/ 0 w 882321"/>
                  <a:gd name="connsiteY0" fmla="*/ 42149 h 394301"/>
                  <a:gd name="connsiteX1" fmla="*/ 855247 w 882321"/>
                  <a:gd name="connsiteY1" fmla="*/ 42149 h 394301"/>
                  <a:gd name="connsiteX2" fmla="*/ 855247 w 882321"/>
                  <a:gd name="connsiteY2" fmla="*/ 375476 h 394301"/>
                  <a:gd name="connsiteX3" fmla="*/ 155463 w 882321"/>
                  <a:gd name="connsiteY3" fmla="*/ 368797 h 394301"/>
                  <a:gd name="connsiteX4" fmla="*/ 0 w 882321"/>
                  <a:gd name="connsiteY4" fmla="*/ 42149 h 394301"/>
                  <a:gd name="connsiteX0" fmla="*/ 0 w 882321"/>
                  <a:gd name="connsiteY0" fmla="*/ 42149 h 375476"/>
                  <a:gd name="connsiteX1" fmla="*/ 855247 w 882321"/>
                  <a:gd name="connsiteY1" fmla="*/ 42149 h 375476"/>
                  <a:gd name="connsiteX2" fmla="*/ 855247 w 882321"/>
                  <a:gd name="connsiteY2" fmla="*/ 375476 h 375476"/>
                  <a:gd name="connsiteX3" fmla="*/ 155463 w 882321"/>
                  <a:gd name="connsiteY3" fmla="*/ 368797 h 375476"/>
                  <a:gd name="connsiteX4" fmla="*/ 0 w 882321"/>
                  <a:gd name="connsiteY4" fmla="*/ 42149 h 375476"/>
                  <a:gd name="connsiteX0" fmla="*/ 0 w 882321"/>
                  <a:gd name="connsiteY0" fmla="*/ 42149 h 375476"/>
                  <a:gd name="connsiteX1" fmla="*/ 855247 w 882321"/>
                  <a:gd name="connsiteY1" fmla="*/ 42149 h 375476"/>
                  <a:gd name="connsiteX2" fmla="*/ 855247 w 882321"/>
                  <a:gd name="connsiteY2" fmla="*/ 375476 h 375476"/>
                  <a:gd name="connsiteX3" fmla="*/ 155463 w 882321"/>
                  <a:gd name="connsiteY3" fmla="*/ 368797 h 375476"/>
                  <a:gd name="connsiteX4" fmla="*/ 0 w 882321"/>
                  <a:gd name="connsiteY4" fmla="*/ 42149 h 3754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82321" h="375476">
                    <a:moveTo>
                      <a:pt x="0" y="42149"/>
                    </a:moveTo>
                    <a:cubicBezTo>
                      <a:pt x="337696" y="-31179"/>
                      <a:pt x="586966" y="6088"/>
                      <a:pt x="855247" y="42149"/>
                    </a:cubicBezTo>
                    <a:cubicBezTo>
                      <a:pt x="895327" y="233432"/>
                      <a:pt x="887134" y="265526"/>
                      <a:pt x="855247" y="375476"/>
                    </a:cubicBezTo>
                    <a:lnTo>
                      <a:pt x="155463" y="368797"/>
                    </a:lnTo>
                    <a:lnTo>
                      <a:pt x="0" y="42149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86" name="フリーフォーム: 図形 885">
                <a:extLst>
                  <a:ext uri="{FF2B5EF4-FFF2-40B4-BE49-F238E27FC236}">
                    <a16:creationId xmlns:a16="http://schemas.microsoft.com/office/drawing/2014/main" id="{4F283181-71DE-40B8-A161-72B90258F47F}"/>
                  </a:ext>
                </a:extLst>
              </p:cNvPr>
              <p:cNvSpPr/>
              <p:nvPr/>
            </p:nvSpPr>
            <p:spPr>
              <a:xfrm rot="20271906">
                <a:off x="1499585" y="1466706"/>
                <a:ext cx="191861" cy="347100"/>
              </a:xfrm>
              <a:custGeom>
                <a:avLst/>
                <a:gdLst>
                  <a:gd name="connsiteX0" fmla="*/ 191861 w 191861"/>
                  <a:gd name="connsiteY0" fmla="*/ 0 h 347100"/>
                  <a:gd name="connsiteX1" fmla="*/ 191584 w 191861"/>
                  <a:gd name="connsiteY1" fmla="*/ 1841 h 347100"/>
                  <a:gd name="connsiteX2" fmla="*/ 191283 w 191861"/>
                  <a:gd name="connsiteY2" fmla="*/ 1788 h 347100"/>
                  <a:gd name="connsiteX3" fmla="*/ 140495 w 191861"/>
                  <a:gd name="connsiteY3" fmla="*/ 339979 h 347100"/>
                  <a:gd name="connsiteX4" fmla="*/ 154713 w 191861"/>
                  <a:gd name="connsiteY4" fmla="*/ 347100 h 347100"/>
                  <a:gd name="connsiteX5" fmla="*/ 101261 w 191861"/>
                  <a:gd name="connsiteY5" fmla="*/ 346358 h 347100"/>
                  <a:gd name="connsiteX6" fmla="*/ 0 w 191861"/>
                  <a:gd name="connsiteY6" fmla="*/ 36887 h 347100"/>
                  <a:gd name="connsiteX7" fmla="*/ 155263 w 191861"/>
                  <a:gd name="connsiteY7" fmla="*/ 2774 h 347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1861" h="347100">
                    <a:moveTo>
                      <a:pt x="191861" y="0"/>
                    </a:moveTo>
                    <a:lnTo>
                      <a:pt x="191584" y="1841"/>
                    </a:lnTo>
                    <a:lnTo>
                      <a:pt x="191283" y="1788"/>
                    </a:lnTo>
                    <a:lnTo>
                      <a:pt x="140495" y="339979"/>
                    </a:lnTo>
                    <a:lnTo>
                      <a:pt x="154713" y="347100"/>
                    </a:lnTo>
                    <a:lnTo>
                      <a:pt x="101261" y="346358"/>
                    </a:lnTo>
                    <a:lnTo>
                      <a:pt x="0" y="36887"/>
                    </a:lnTo>
                    <a:cubicBezTo>
                      <a:pt x="54989" y="19519"/>
                      <a:pt x="106379" y="8700"/>
                      <a:pt x="155263" y="2774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807" name="四角形: 角を丸くする 806">
              <a:extLst>
                <a:ext uri="{FF2B5EF4-FFF2-40B4-BE49-F238E27FC236}">
                  <a16:creationId xmlns:a16="http://schemas.microsoft.com/office/drawing/2014/main" id="{A77A6905-A49A-4F9D-B33F-2D4D4634641B}"/>
                </a:ext>
              </a:extLst>
            </p:cNvPr>
            <p:cNvSpPr/>
            <p:nvPr/>
          </p:nvSpPr>
          <p:spPr>
            <a:xfrm rot="17312235">
              <a:off x="1866295" y="4580703"/>
              <a:ext cx="168360" cy="56138"/>
            </a:xfrm>
            <a:prstGeom prst="roundRect">
              <a:avLst/>
            </a:prstGeom>
            <a:solidFill>
              <a:srgbClr val="FFC000"/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C000"/>
                </a:solidFill>
              </a:endParaRPr>
            </a:p>
          </p:txBody>
        </p:sp>
        <p:grpSp>
          <p:nvGrpSpPr>
            <p:cNvPr id="808" name="グループ化 807">
              <a:extLst>
                <a:ext uri="{FF2B5EF4-FFF2-40B4-BE49-F238E27FC236}">
                  <a16:creationId xmlns:a16="http://schemas.microsoft.com/office/drawing/2014/main" id="{11805C81-93AC-4171-9F33-68A3289A2A5C}"/>
                </a:ext>
              </a:extLst>
            </p:cNvPr>
            <p:cNvGrpSpPr/>
            <p:nvPr/>
          </p:nvGrpSpPr>
          <p:grpSpPr>
            <a:xfrm>
              <a:off x="2749034" y="2915582"/>
              <a:ext cx="636403" cy="672495"/>
              <a:chOff x="2657973" y="2796765"/>
              <a:chExt cx="636403" cy="672495"/>
            </a:xfrm>
          </p:grpSpPr>
          <p:sp>
            <p:nvSpPr>
              <p:cNvPr id="882" name="正方形/長方形 881">
                <a:extLst>
                  <a:ext uri="{FF2B5EF4-FFF2-40B4-BE49-F238E27FC236}">
                    <a16:creationId xmlns:a16="http://schemas.microsoft.com/office/drawing/2014/main" id="{8BBDEA95-2FDA-4A06-9B07-BACEC199C92A}"/>
                  </a:ext>
                </a:extLst>
              </p:cNvPr>
              <p:cNvSpPr/>
              <p:nvPr/>
            </p:nvSpPr>
            <p:spPr>
              <a:xfrm rot="5400000">
                <a:off x="2613880" y="3213252"/>
                <a:ext cx="301965" cy="252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83" name="楕円 43">
                <a:extLst>
                  <a:ext uri="{FF2B5EF4-FFF2-40B4-BE49-F238E27FC236}">
                    <a16:creationId xmlns:a16="http://schemas.microsoft.com/office/drawing/2014/main" id="{7292695A-32DC-41E5-BBFB-FD77D2200327}"/>
                  </a:ext>
                </a:extLst>
              </p:cNvPr>
              <p:cNvSpPr/>
              <p:nvPr/>
            </p:nvSpPr>
            <p:spPr>
              <a:xfrm>
                <a:off x="2657973" y="2796765"/>
                <a:ext cx="137419" cy="434655"/>
              </a:xfrm>
              <a:custGeom>
                <a:avLst/>
                <a:gdLst>
                  <a:gd name="connsiteX0" fmla="*/ 0 w 176879"/>
                  <a:gd name="connsiteY0" fmla="*/ 300291 h 600582"/>
                  <a:gd name="connsiteX1" fmla="*/ 88440 w 176879"/>
                  <a:gd name="connsiteY1" fmla="*/ 0 h 600582"/>
                  <a:gd name="connsiteX2" fmla="*/ 176880 w 176879"/>
                  <a:gd name="connsiteY2" fmla="*/ 300291 h 600582"/>
                  <a:gd name="connsiteX3" fmla="*/ 88440 w 176879"/>
                  <a:gd name="connsiteY3" fmla="*/ 600582 h 600582"/>
                  <a:gd name="connsiteX4" fmla="*/ 0 w 176879"/>
                  <a:gd name="connsiteY4" fmla="*/ 300291 h 600582"/>
                  <a:gd name="connsiteX0" fmla="*/ 1086 w 179052"/>
                  <a:gd name="connsiteY0" fmla="*/ 300291 h 600582"/>
                  <a:gd name="connsiteX1" fmla="*/ 89526 w 179052"/>
                  <a:gd name="connsiteY1" fmla="*/ 0 h 600582"/>
                  <a:gd name="connsiteX2" fmla="*/ 177966 w 179052"/>
                  <a:gd name="connsiteY2" fmla="*/ 300291 h 600582"/>
                  <a:gd name="connsiteX3" fmla="*/ 89526 w 179052"/>
                  <a:gd name="connsiteY3" fmla="*/ 600582 h 600582"/>
                  <a:gd name="connsiteX4" fmla="*/ 1086 w 179052"/>
                  <a:gd name="connsiteY4" fmla="*/ 300291 h 600582"/>
                  <a:gd name="connsiteX0" fmla="*/ 2131 w 220662"/>
                  <a:gd name="connsiteY0" fmla="*/ 300291 h 600582"/>
                  <a:gd name="connsiteX1" fmla="*/ 90571 w 220662"/>
                  <a:gd name="connsiteY1" fmla="*/ 0 h 600582"/>
                  <a:gd name="connsiteX2" fmla="*/ 179011 w 220662"/>
                  <a:gd name="connsiteY2" fmla="*/ 300291 h 600582"/>
                  <a:gd name="connsiteX3" fmla="*/ 171534 w 220662"/>
                  <a:gd name="connsiteY3" fmla="*/ 600582 h 600582"/>
                  <a:gd name="connsiteX4" fmla="*/ 2131 w 220662"/>
                  <a:gd name="connsiteY4" fmla="*/ 300291 h 600582"/>
                  <a:gd name="connsiteX0" fmla="*/ 7224 w 190762"/>
                  <a:gd name="connsiteY0" fmla="*/ 300291 h 633462"/>
                  <a:gd name="connsiteX1" fmla="*/ 95664 w 190762"/>
                  <a:gd name="connsiteY1" fmla="*/ 0 h 633462"/>
                  <a:gd name="connsiteX2" fmla="*/ 184104 w 190762"/>
                  <a:gd name="connsiteY2" fmla="*/ 300291 h 633462"/>
                  <a:gd name="connsiteX3" fmla="*/ 176627 w 190762"/>
                  <a:gd name="connsiteY3" fmla="*/ 600582 h 633462"/>
                  <a:gd name="connsiteX4" fmla="*/ 24421 w 190762"/>
                  <a:gd name="connsiteY4" fmla="*/ 591876 h 633462"/>
                  <a:gd name="connsiteX5" fmla="*/ 7224 w 190762"/>
                  <a:gd name="connsiteY5" fmla="*/ 300291 h 633462"/>
                  <a:gd name="connsiteX0" fmla="*/ 7224 w 190762"/>
                  <a:gd name="connsiteY0" fmla="*/ 300291 h 620594"/>
                  <a:gd name="connsiteX1" fmla="*/ 95664 w 190762"/>
                  <a:gd name="connsiteY1" fmla="*/ 0 h 620594"/>
                  <a:gd name="connsiteX2" fmla="*/ 184104 w 190762"/>
                  <a:gd name="connsiteY2" fmla="*/ 300291 h 620594"/>
                  <a:gd name="connsiteX3" fmla="*/ 176627 w 190762"/>
                  <a:gd name="connsiteY3" fmla="*/ 600582 h 620594"/>
                  <a:gd name="connsiteX4" fmla="*/ 24421 w 190762"/>
                  <a:gd name="connsiteY4" fmla="*/ 591876 h 620594"/>
                  <a:gd name="connsiteX5" fmla="*/ 7224 w 190762"/>
                  <a:gd name="connsiteY5" fmla="*/ 300291 h 620594"/>
                  <a:gd name="connsiteX0" fmla="*/ 7224 w 187979"/>
                  <a:gd name="connsiteY0" fmla="*/ 300291 h 598710"/>
                  <a:gd name="connsiteX1" fmla="*/ 95664 w 187979"/>
                  <a:gd name="connsiteY1" fmla="*/ 0 h 598710"/>
                  <a:gd name="connsiteX2" fmla="*/ 184104 w 187979"/>
                  <a:gd name="connsiteY2" fmla="*/ 300291 h 598710"/>
                  <a:gd name="connsiteX3" fmla="*/ 171864 w 187979"/>
                  <a:gd name="connsiteY3" fmla="*/ 567244 h 598710"/>
                  <a:gd name="connsiteX4" fmla="*/ 24421 w 187979"/>
                  <a:gd name="connsiteY4" fmla="*/ 591876 h 598710"/>
                  <a:gd name="connsiteX5" fmla="*/ 7224 w 187979"/>
                  <a:gd name="connsiteY5" fmla="*/ 300291 h 598710"/>
                  <a:gd name="connsiteX0" fmla="*/ 7224 w 237831"/>
                  <a:gd name="connsiteY0" fmla="*/ 300291 h 592626"/>
                  <a:gd name="connsiteX1" fmla="*/ 95664 w 237831"/>
                  <a:gd name="connsiteY1" fmla="*/ 0 h 592626"/>
                  <a:gd name="connsiteX2" fmla="*/ 184104 w 237831"/>
                  <a:gd name="connsiteY2" fmla="*/ 300291 h 592626"/>
                  <a:gd name="connsiteX3" fmla="*/ 171864 w 237831"/>
                  <a:gd name="connsiteY3" fmla="*/ 567244 h 592626"/>
                  <a:gd name="connsiteX4" fmla="*/ 24421 w 237831"/>
                  <a:gd name="connsiteY4" fmla="*/ 591876 h 592626"/>
                  <a:gd name="connsiteX5" fmla="*/ 7224 w 237831"/>
                  <a:gd name="connsiteY5" fmla="*/ 300291 h 592626"/>
                  <a:gd name="connsiteX0" fmla="*/ 7224 w 241253"/>
                  <a:gd name="connsiteY0" fmla="*/ 300291 h 599672"/>
                  <a:gd name="connsiteX1" fmla="*/ 95664 w 241253"/>
                  <a:gd name="connsiteY1" fmla="*/ 0 h 599672"/>
                  <a:gd name="connsiteX2" fmla="*/ 184104 w 241253"/>
                  <a:gd name="connsiteY2" fmla="*/ 300291 h 599672"/>
                  <a:gd name="connsiteX3" fmla="*/ 176626 w 241253"/>
                  <a:gd name="connsiteY3" fmla="*/ 586294 h 599672"/>
                  <a:gd name="connsiteX4" fmla="*/ 24421 w 241253"/>
                  <a:gd name="connsiteY4" fmla="*/ 591876 h 599672"/>
                  <a:gd name="connsiteX5" fmla="*/ 7224 w 241253"/>
                  <a:gd name="connsiteY5" fmla="*/ 300291 h 599672"/>
                  <a:gd name="connsiteX0" fmla="*/ 7224 w 241253"/>
                  <a:gd name="connsiteY0" fmla="*/ 300291 h 599672"/>
                  <a:gd name="connsiteX1" fmla="*/ 95664 w 241253"/>
                  <a:gd name="connsiteY1" fmla="*/ 0 h 599672"/>
                  <a:gd name="connsiteX2" fmla="*/ 184104 w 241253"/>
                  <a:gd name="connsiteY2" fmla="*/ 300291 h 599672"/>
                  <a:gd name="connsiteX3" fmla="*/ 176626 w 241253"/>
                  <a:gd name="connsiteY3" fmla="*/ 586294 h 599672"/>
                  <a:gd name="connsiteX4" fmla="*/ 24421 w 241253"/>
                  <a:gd name="connsiteY4" fmla="*/ 591876 h 599672"/>
                  <a:gd name="connsiteX5" fmla="*/ 7224 w 241253"/>
                  <a:gd name="connsiteY5" fmla="*/ 300291 h 599672"/>
                  <a:gd name="connsiteX0" fmla="*/ 7224 w 241253"/>
                  <a:gd name="connsiteY0" fmla="*/ 300291 h 599672"/>
                  <a:gd name="connsiteX1" fmla="*/ 95664 w 241253"/>
                  <a:gd name="connsiteY1" fmla="*/ 0 h 599672"/>
                  <a:gd name="connsiteX2" fmla="*/ 184104 w 241253"/>
                  <a:gd name="connsiteY2" fmla="*/ 300291 h 599672"/>
                  <a:gd name="connsiteX3" fmla="*/ 176626 w 241253"/>
                  <a:gd name="connsiteY3" fmla="*/ 586294 h 599672"/>
                  <a:gd name="connsiteX4" fmla="*/ 24421 w 241253"/>
                  <a:gd name="connsiteY4" fmla="*/ 591876 h 599672"/>
                  <a:gd name="connsiteX5" fmla="*/ 7224 w 241253"/>
                  <a:gd name="connsiteY5" fmla="*/ 300291 h 599672"/>
                  <a:gd name="connsiteX0" fmla="*/ 7224 w 241253"/>
                  <a:gd name="connsiteY0" fmla="*/ 300291 h 592380"/>
                  <a:gd name="connsiteX1" fmla="*/ 95664 w 241253"/>
                  <a:gd name="connsiteY1" fmla="*/ 0 h 592380"/>
                  <a:gd name="connsiteX2" fmla="*/ 184104 w 241253"/>
                  <a:gd name="connsiteY2" fmla="*/ 300291 h 592380"/>
                  <a:gd name="connsiteX3" fmla="*/ 176626 w 241253"/>
                  <a:gd name="connsiteY3" fmla="*/ 586294 h 592380"/>
                  <a:gd name="connsiteX4" fmla="*/ 24421 w 241253"/>
                  <a:gd name="connsiteY4" fmla="*/ 591876 h 592380"/>
                  <a:gd name="connsiteX5" fmla="*/ 7224 w 241253"/>
                  <a:gd name="connsiteY5" fmla="*/ 300291 h 592380"/>
                  <a:gd name="connsiteX0" fmla="*/ 7224 w 185044"/>
                  <a:gd name="connsiteY0" fmla="*/ 300291 h 592380"/>
                  <a:gd name="connsiteX1" fmla="*/ 95664 w 185044"/>
                  <a:gd name="connsiteY1" fmla="*/ 0 h 592380"/>
                  <a:gd name="connsiteX2" fmla="*/ 184104 w 185044"/>
                  <a:gd name="connsiteY2" fmla="*/ 300291 h 592380"/>
                  <a:gd name="connsiteX3" fmla="*/ 176626 w 185044"/>
                  <a:gd name="connsiteY3" fmla="*/ 586294 h 592380"/>
                  <a:gd name="connsiteX4" fmla="*/ 24421 w 185044"/>
                  <a:gd name="connsiteY4" fmla="*/ 591876 h 592380"/>
                  <a:gd name="connsiteX5" fmla="*/ 7224 w 185044"/>
                  <a:gd name="connsiteY5" fmla="*/ 300291 h 592380"/>
                  <a:gd name="connsiteX0" fmla="*/ 10712 w 188532"/>
                  <a:gd name="connsiteY0" fmla="*/ 316960 h 609049"/>
                  <a:gd name="connsiteX1" fmla="*/ 146777 w 188532"/>
                  <a:gd name="connsiteY1" fmla="*/ 0 h 609049"/>
                  <a:gd name="connsiteX2" fmla="*/ 187592 w 188532"/>
                  <a:gd name="connsiteY2" fmla="*/ 316960 h 609049"/>
                  <a:gd name="connsiteX3" fmla="*/ 180114 w 188532"/>
                  <a:gd name="connsiteY3" fmla="*/ 602963 h 609049"/>
                  <a:gd name="connsiteX4" fmla="*/ 27909 w 188532"/>
                  <a:gd name="connsiteY4" fmla="*/ 608545 h 609049"/>
                  <a:gd name="connsiteX5" fmla="*/ 10712 w 188532"/>
                  <a:gd name="connsiteY5" fmla="*/ 316960 h 609049"/>
                  <a:gd name="connsiteX0" fmla="*/ 9842 w 187662"/>
                  <a:gd name="connsiteY0" fmla="*/ 316960 h 603018"/>
                  <a:gd name="connsiteX1" fmla="*/ 145907 w 187662"/>
                  <a:gd name="connsiteY1" fmla="*/ 0 h 603018"/>
                  <a:gd name="connsiteX2" fmla="*/ 186722 w 187662"/>
                  <a:gd name="connsiteY2" fmla="*/ 316960 h 603018"/>
                  <a:gd name="connsiteX3" fmla="*/ 179244 w 187662"/>
                  <a:gd name="connsiteY3" fmla="*/ 602963 h 603018"/>
                  <a:gd name="connsiteX4" fmla="*/ 29420 w 187662"/>
                  <a:gd name="connsiteY4" fmla="*/ 589495 h 603018"/>
                  <a:gd name="connsiteX5" fmla="*/ 9842 w 187662"/>
                  <a:gd name="connsiteY5" fmla="*/ 316960 h 603018"/>
                  <a:gd name="connsiteX0" fmla="*/ 9842 w 187662"/>
                  <a:gd name="connsiteY0" fmla="*/ 316960 h 606442"/>
                  <a:gd name="connsiteX1" fmla="*/ 145907 w 187662"/>
                  <a:gd name="connsiteY1" fmla="*/ 0 h 606442"/>
                  <a:gd name="connsiteX2" fmla="*/ 186722 w 187662"/>
                  <a:gd name="connsiteY2" fmla="*/ 316960 h 606442"/>
                  <a:gd name="connsiteX3" fmla="*/ 179244 w 187662"/>
                  <a:gd name="connsiteY3" fmla="*/ 602963 h 606442"/>
                  <a:gd name="connsiteX4" fmla="*/ 29420 w 187662"/>
                  <a:gd name="connsiteY4" fmla="*/ 589495 h 606442"/>
                  <a:gd name="connsiteX5" fmla="*/ 9842 w 187662"/>
                  <a:gd name="connsiteY5" fmla="*/ 316960 h 606442"/>
                  <a:gd name="connsiteX0" fmla="*/ 9842 w 187662"/>
                  <a:gd name="connsiteY0" fmla="*/ 317156 h 606638"/>
                  <a:gd name="connsiteX1" fmla="*/ 145907 w 187662"/>
                  <a:gd name="connsiteY1" fmla="*/ 196 h 606638"/>
                  <a:gd name="connsiteX2" fmla="*/ 186722 w 187662"/>
                  <a:gd name="connsiteY2" fmla="*/ 317156 h 606638"/>
                  <a:gd name="connsiteX3" fmla="*/ 179244 w 187662"/>
                  <a:gd name="connsiteY3" fmla="*/ 603159 h 606638"/>
                  <a:gd name="connsiteX4" fmla="*/ 29420 w 187662"/>
                  <a:gd name="connsiteY4" fmla="*/ 589691 h 606638"/>
                  <a:gd name="connsiteX5" fmla="*/ 9842 w 187662"/>
                  <a:gd name="connsiteY5" fmla="*/ 317156 h 606638"/>
                  <a:gd name="connsiteX0" fmla="*/ 9842 w 187662"/>
                  <a:gd name="connsiteY0" fmla="*/ 317156 h 606638"/>
                  <a:gd name="connsiteX1" fmla="*/ 145907 w 187662"/>
                  <a:gd name="connsiteY1" fmla="*/ 196 h 606638"/>
                  <a:gd name="connsiteX2" fmla="*/ 186722 w 187662"/>
                  <a:gd name="connsiteY2" fmla="*/ 317156 h 606638"/>
                  <a:gd name="connsiteX3" fmla="*/ 179244 w 187662"/>
                  <a:gd name="connsiteY3" fmla="*/ 603159 h 606638"/>
                  <a:gd name="connsiteX4" fmla="*/ 29420 w 187662"/>
                  <a:gd name="connsiteY4" fmla="*/ 589691 h 606638"/>
                  <a:gd name="connsiteX5" fmla="*/ 9842 w 187662"/>
                  <a:gd name="connsiteY5" fmla="*/ 317156 h 606638"/>
                  <a:gd name="connsiteX0" fmla="*/ 9842 w 187662"/>
                  <a:gd name="connsiteY0" fmla="*/ 316960 h 606442"/>
                  <a:gd name="connsiteX1" fmla="*/ 145907 w 187662"/>
                  <a:gd name="connsiteY1" fmla="*/ 0 h 606442"/>
                  <a:gd name="connsiteX2" fmla="*/ 186722 w 187662"/>
                  <a:gd name="connsiteY2" fmla="*/ 316960 h 606442"/>
                  <a:gd name="connsiteX3" fmla="*/ 179244 w 187662"/>
                  <a:gd name="connsiteY3" fmla="*/ 602963 h 606442"/>
                  <a:gd name="connsiteX4" fmla="*/ 29420 w 187662"/>
                  <a:gd name="connsiteY4" fmla="*/ 589495 h 606442"/>
                  <a:gd name="connsiteX5" fmla="*/ 9842 w 187662"/>
                  <a:gd name="connsiteY5" fmla="*/ 316960 h 606442"/>
                  <a:gd name="connsiteX0" fmla="*/ 10808 w 189206"/>
                  <a:gd name="connsiteY0" fmla="*/ 307154 h 596636"/>
                  <a:gd name="connsiteX1" fmla="*/ 159948 w 189206"/>
                  <a:gd name="connsiteY1" fmla="*/ 0 h 596636"/>
                  <a:gd name="connsiteX2" fmla="*/ 187688 w 189206"/>
                  <a:gd name="connsiteY2" fmla="*/ 307154 h 596636"/>
                  <a:gd name="connsiteX3" fmla="*/ 180210 w 189206"/>
                  <a:gd name="connsiteY3" fmla="*/ 593157 h 596636"/>
                  <a:gd name="connsiteX4" fmla="*/ 30386 w 189206"/>
                  <a:gd name="connsiteY4" fmla="*/ 579689 h 596636"/>
                  <a:gd name="connsiteX5" fmla="*/ 10808 w 189206"/>
                  <a:gd name="connsiteY5" fmla="*/ 307154 h 596636"/>
                  <a:gd name="connsiteX0" fmla="*/ 10809 w 188629"/>
                  <a:gd name="connsiteY0" fmla="*/ 307154 h 596636"/>
                  <a:gd name="connsiteX1" fmla="*/ 159949 w 188629"/>
                  <a:gd name="connsiteY1" fmla="*/ 0 h 596636"/>
                  <a:gd name="connsiteX2" fmla="*/ 187689 w 188629"/>
                  <a:gd name="connsiteY2" fmla="*/ 307154 h 596636"/>
                  <a:gd name="connsiteX3" fmla="*/ 180211 w 188629"/>
                  <a:gd name="connsiteY3" fmla="*/ 593157 h 596636"/>
                  <a:gd name="connsiteX4" fmla="*/ 30387 w 188629"/>
                  <a:gd name="connsiteY4" fmla="*/ 579689 h 596636"/>
                  <a:gd name="connsiteX5" fmla="*/ 10809 w 188629"/>
                  <a:gd name="connsiteY5" fmla="*/ 307154 h 596636"/>
                  <a:gd name="connsiteX0" fmla="*/ 10809 w 188629"/>
                  <a:gd name="connsiteY0" fmla="*/ 307154 h 596636"/>
                  <a:gd name="connsiteX1" fmla="*/ 159949 w 188629"/>
                  <a:gd name="connsiteY1" fmla="*/ 0 h 596636"/>
                  <a:gd name="connsiteX2" fmla="*/ 187689 w 188629"/>
                  <a:gd name="connsiteY2" fmla="*/ 307154 h 596636"/>
                  <a:gd name="connsiteX3" fmla="*/ 180211 w 188629"/>
                  <a:gd name="connsiteY3" fmla="*/ 593157 h 596636"/>
                  <a:gd name="connsiteX4" fmla="*/ 30387 w 188629"/>
                  <a:gd name="connsiteY4" fmla="*/ 579689 h 596636"/>
                  <a:gd name="connsiteX5" fmla="*/ 10809 w 188629"/>
                  <a:gd name="connsiteY5" fmla="*/ 307154 h 5966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629" h="596636">
                    <a:moveTo>
                      <a:pt x="10809" y="307154"/>
                    </a:moveTo>
                    <a:cubicBezTo>
                      <a:pt x="32403" y="210539"/>
                      <a:pt x="29390" y="62106"/>
                      <a:pt x="159949" y="0"/>
                    </a:cubicBezTo>
                    <a:cubicBezTo>
                      <a:pt x="198986" y="326866"/>
                      <a:pt x="161540" y="755"/>
                      <a:pt x="187689" y="307154"/>
                    </a:cubicBezTo>
                    <a:cubicBezTo>
                      <a:pt x="187689" y="473000"/>
                      <a:pt x="192538" y="273097"/>
                      <a:pt x="180211" y="593157"/>
                    </a:cubicBezTo>
                    <a:cubicBezTo>
                      <a:pt x="25009" y="594130"/>
                      <a:pt x="113389" y="605925"/>
                      <a:pt x="30387" y="579689"/>
                    </a:cubicBezTo>
                    <a:cubicBezTo>
                      <a:pt x="2153" y="529641"/>
                      <a:pt x="-10785" y="403769"/>
                      <a:pt x="10809" y="307154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84" name="正方形/長方形 883">
                <a:extLst>
                  <a:ext uri="{FF2B5EF4-FFF2-40B4-BE49-F238E27FC236}">
                    <a16:creationId xmlns:a16="http://schemas.microsoft.com/office/drawing/2014/main" id="{29995A93-8E02-43B1-8780-4A2E1593211F}"/>
                  </a:ext>
                </a:extLst>
              </p:cNvPr>
              <p:cNvSpPr/>
              <p:nvPr/>
            </p:nvSpPr>
            <p:spPr>
              <a:xfrm rot="1129425">
                <a:off x="2742108" y="3444060"/>
                <a:ext cx="552268" cy="252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809" name="グループ化 808">
              <a:extLst>
                <a:ext uri="{FF2B5EF4-FFF2-40B4-BE49-F238E27FC236}">
                  <a16:creationId xmlns:a16="http://schemas.microsoft.com/office/drawing/2014/main" id="{39A3875B-6A4B-4E76-8CF0-852507E1FB6B}"/>
                </a:ext>
              </a:extLst>
            </p:cNvPr>
            <p:cNvGrpSpPr/>
            <p:nvPr/>
          </p:nvGrpSpPr>
          <p:grpSpPr>
            <a:xfrm>
              <a:off x="6002290" y="4424972"/>
              <a:ext cx="1065458" cy="314851"/>
              <a:chOff x="6118124" y="4382657"/>
              <a:chExt cx="1065458" cy="314851"/>
            </a:xfrm>
          </p:grpSpPr>
          <p:sp>
            <p:nvSpPr>
              <p:cNvPr id="875" name="四角形: 角を丸くする 874">
                <a:extLst>
                  <a:ext uri="{FF2B5EF4-FFF2-40B4-BE49-F238E27FC236}">
                    <a16:creationId xmlns:a16="http://schemas.microsoft.com/office/drawing/2014/main" id="{6643547D-0B39-4476-8841-E51AF91FF8E7}"/>
                  </a:ext>
                </a:extLst>
              </p:cNvPr>
              <p:cNvSpPr/>
              <p:nvPr/>
            </p:nvSpPr>
            <p:spPr>
              <a:xfrm>
                <a:off x="6118124" y="4382657"/>
                <a:ext cx="1065458" cy="314851"/>
              </a:xfrm>
              <a:prstGeom prst="roundRect">
                <a:avLst/>
              </a:prstGeom>
              <a:solidFill>
                <a:schemeClr val="bg1">
                  <a:lumMod val="50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76" name="四角形: 角を丸くする 875">
                <a:extLst>
                  <a:ext uri="{FF2B5EF4-FFF2-40B4-BE49-F238E27FC236}">
                    <a16:creationId xmlns:a16="http://schemas.microsoft.com/office/drawing/2014/main" id="{53E69BB8-AAEB-4F8F-AC61-05F6D591FC82}"/>
                  </a:ext>
                </a:extLst>
              </p:cNvPr>
              <p:cNvSpPr/>
              <p:nvPr/>
            </p:nvSpPr>
            <p:spPr>
              <a:xfrm>
                <a:off x="6144218" y="4401708"/>
                <a:ext cx="1001264" cy="276288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77" name="四角形: 角を丸くする 876">
                <a:extLst>
                  <a:ext uri="{FF2B5EF4-FFF2-40B4-BE49-F238E27FC236}">
                    <a16:creationId xmlns:a16="http://schemas.microsoft.com/office/drawing/2014/main" id="{34446335-7277-45FB-8C34-1B616CE5970B}"/>
                  </a:ext>
                </a:extLst>
              </p:cNvPr>
              <p:cNvSpPr/>
              <p:nvPr/>
            </p:nvSpPr>
            <p:spPr>
              <a:xfrm>
                <a:off x="6197266" y="4425926"/>
                <a:ext cx="901040" cy="21600"/>
              </a:xfrm>
              <a:prstGeom prst="roundRect">
                <a:avLst>
                  <a:gd name="adj" fmla="val 50000"/>
                </a:avLst>
              </a:prstGeom>
              <a:solidFill>
                <a:schemeClr val="accent1">
                  <a:lumMod val="50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78" name="四角形: 角を丸くする 877">
                <a:extLst>
                  <a:ext uri="{FF2B5EF4-FFF2-40B4-BE49-F238E27FC236}">
                    <a16:creationId xmlns:a16="http://schemas.microsoft.com/office/drawing/2014/main" id="{268B81CC-FAAA-4488-B836-E36D00561CE8}"/>
                  </a:ext>
                </a:extLst>
              </p:cNvPr>
              <p:cNvSpPr/>
              <p:nvPr/>
            </p:nvSpPr>
            <p:spPr>
              <a:xfrm>
                <a:off x="6197266" y="4473806"/>
                <a:ext cx="901040" cy="21600"/>
              </a:xfrm>
              <a:prstGeom prst="roundRect">
                <a:avLst>
                  <a:gd name="adj" fmla="val 50000"/>
                </a:avLst>
              </a:prstGeom>
              <a:solidFill>
                <a:schemeClr val="accent1">
                  <a:lumMod val="50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79" name="四角形: 角を丸くする 878">
                <a:extLst>
                  <a:ext uri="{FF2B5EF4-FFF2-40B4-BE49-F238E27FC236}">
                    <a16:creationId xmlns:a16="http://schemas.microsoft.com/office/drawing/2014/main" id="{A2E8BA0E-66CE-46C9-8213-67AF8EE69242}"/>
                  </a:ext>
                </a:extLst>
              </p:cNvPr>
              <p:cNvSpPr/>
              <p:nvPr/>
            </p:nvSpPr>
            <p:spPr>
              <a:xfrm>
                <a:off x="6197266" y="4526481"/>
                <a:ext cx="901040" cy="21600"/>
              </a:xfrm>
              <a:prstGeom prst="roundRect">
                <a:avLst>
                  <a:gd name="adj" fmla="val 50000"/>
                </a:avLst>
              </a:prstGeom>
              <a:solidFill>
                <a:schemeClr val="accent1">
                  <a:lumMod val="50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80" name="四角形: 角を丸くする 879">
                <a:extLst>
                  <a:ext uri="{FF2B5EF4-FFF2-40B4-BE49-F238E27FC236}">
                    <a16:creationId xmlns:a16="http://schemas.microsoft.com/office/drawing/2014/main" id="{FCC1721A-A1C7-4DE2-8580-33C827CE8844}"/>
                  </a:ext>
                </a:extLst>
              </p:cNvPr>
              <p:cNvSpPr/>
              <p:nvPr/>
            </p:nvSpPr>
            <p:spPr>
              <a:xfrm>
                <a:off x="6197266" y="4579444"/>
                <a:ext cx="901040" cy="21600"/>
              </a:xfrm>
              <a:prstGeom prst="roundRect">
                <a:avLst>
                  <a:gd name="adj" fmla="val 50000"/>
                </a:avLst>
              </a:prstGeom>
              <a:solidFill>
                <a:schemeClr val="accent1">
                  <a:lumMod val="50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81" name="四角形: 角を丸くする 880">
                <a:extLst>
                  <a:ext uri="{FF2B5EF4-FFF2-40B4-BE49-F238E27FC236}">
                    <a16:creationId xmlns:a16="http://schemas.microsoft.com/office/drawing/2014/main" id="{D5E29F2D-DF9D-4373-9B83-3E9183823D51}"/>
                  </a:ext>
                </a:extLst>
              </p:cNvPr>
              <p:cNvSpPr/>
              <p:nvPr/>
            </p:nvSpPr>
            <p:spPr>
              <a:xfrm>
                <a:off x="6197266" y="4628260"/>
                <a:ext cx="901040" cy="21600"/>
              </a:xfrm>
              <a:prstGeom prst="roundRect">
                <a:avLst>
                  <a:gd name="adj" fmla="val 50000"/>
                </a:avLst>
              </a:prstGeom>
              <a:solidFill>
                <a:schemeClr val="accent1">
                  <a:lumMod val="50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810" name="正方形/長方形 809">
              <a:extLst>
                <a:ext uri="{FF2B5EF4-FFF2-40B4-BE49-F238E27FC236}">
                  <a16:creationId xmlns:a16="http://schemas.microsoft.com/office/drawing/2014/main" id="{28DA1A64-CAC0-4D5B-990F-B805A08854F4}"/>
                </a:ext>
              </a:extLst>
            </p:cNvPr>
            <p:cNvSpPr/>
            <p:nvPr/>
          </p:nvSpPr>
          <p:spPr>
            <a:xfrm rot="11071982" flipV="1">
              <a:off x="1373737" y="5601329"/>
              <a:ext cx="742029" cy="4571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1" name="正方形/長方形 810">
              <a:extLst>
                <a:ext uri="{FF2B5EF4-FFF2-40B4-BE49-F238E27FC236}">
                  <a16:creationId xmlns:a16="http://schemas.microsoft.com/office/drawing/2014/main" id="{DC6CBAD9-B252-4B8B-9056-5B0BD29B5DC4}"/>
                </a:ext>
              </a:extLst>
            </p:cNvPr>
            <p:cNvSpPr/>
            <p:nvPr/>
          </p:nvSpPr>
          <p:spPr>
            <a:xfrm rot="21293751">
              <a:off x="2459370" y="4949668"/>
              <a:ext cx="75041" cy="43271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2" name="正方形/長方形 811">
              <a:extLst>
                <a:ext uri="{FF2B5EF4-FFF2-40B4-BE49-F238E27FC236}">
                  <a16:creationId xmlns:a16="http://schemas.microsoft.com/office/drawing/2014/main" id="{B3C43994-231B-42A6-8173-33B89E2C9BFC}"/>
                </a:ext>
              </a:extLst>
            </p:cNvPr>
            <p:cNvSpPr/>
            <p:nvPr/>
          </p:nvSpPr>
          <p:spPr>
            <a:xfrm rot="8799250" flipV="1">
              <a:off x="2035149" y="5485164"/>
              <a:ext cx="559317" cy="4571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813" name="グループ化 812">
              <a:extLst>
                <a:ext uri="{FF2B5EF4-FFF2-40B4-BE49-F238E27FC236}">
                  <a16:creationId xmlns:a16="http://schemas.microsoft.com/office/drawing/2014/main" id="{8C56D46E-7BCD-4E1D-AC32-1C9B5EB74D80}"/>
                </a:ext>
              </a:extLst>
            </p:cNvPr>
            <p:cNvGrpSpPr/>
            <p:nvPr/>
          </p:nvGrpSpPr>
          <p:grpSpPr>
            <a:xfrm>
              <a:off x="2571090" y="4904324"/>
              <a:ext cx="4411383" cy="898928"/>
              <a:chOff x="1152525" y="4310691"/>
              <a:chExt cx="4685225" cy="898928"/>
            </a:xfrm>
          </p:grpSpPr>
          <p:grpSp>
            <p:nvGrpSpPr>
              <p:cNvPr id="831" name="グループ化 830">
                <a:extLst>
                  <a:ext uri="{FF2B5EF4-FFF2-40B4-BE49-F238E27FC236}">
                    <a16:creationId xmlns:a16="http://schemas.microsoft.com/office/drawing/2014/main" id="{4022A9B2-43AF-4534-BE03-841507E6EA52}"/>
                  </a:ext>
                </a:extLst>
              </p:cNvPr>
              <p:cNvGrpSpPr/>
              <p:nvPr/>
            </p:nvGrpSpPr>
            <p:grpSpPr>
              <a:xfrm>
                <a:off x="1152525" y="4353583"/>
                <a:ext cx="4685225" cy="826936"/>
                <a:chOff x="1152525" y="4353583"/>
                <a:chExt cx="4685225" cy="826936"/>
              </a:xfrm>
            </p:grpSpPr>
            <p:sp>
              <p:nvSpPr>
                <p:cNvPr id="861" name="フリーフォーム: 図形 860">
                  <a:extLst>
                    <a:ext uri="{FF2B5EF4-FFF2-40B4-BE49-F238E27FC236}">
                      <a16:creationId xmlns:a16="http://schemas.microsoft.com/office/drawing/2014/main" id="{A8816A12-7D10-4AE2-BED6-C18960F8D48B}"/>
                    </a:ext>
                  </a:extLst>
                </p:cNvPr>
                <p:cNvSpPr/>
                <p:nvPr/>
              </p:nvSpPr>
              <p:spPr>
                <a:xfrm>
                  <a:off x="1152525" y="4353583"/>
                  <a:ext cx="4685225" cy="826936"/>
                </a:xfrm>
                <a:custGeom>
                  <a:avLst/>
                  <a:gdLst>
                    <a:gd name="connsiteX0" fmla="*/ 211260 w 4996117"/>
                    <a:gd name="connsiteY0" fmla="*/ 0 h 704850"/>
                    <a:gd name="connsiteX1" fmla="*/ 4702752 w 4996117"/>
                    <a:gd name="connsiteY1" fmla="*/ 0 h 704850"/>
                    <a:gd name="connsiteX2" fmla="*/ 4996117 w 4996117"/>
                    <a:gd name="connsiteY2" fmla="*/ 190917 h 704850"/>
                    <a:gd name="connsiteX3" fmla="*/ 4996117 w 4996117"/>
                    <a:gd name="connsiteY3" fmla="*/ 366567 h 704850"/>
                    <a:gd name="connsiteX4" fmla="*/ 4584366 w 4996117"/>
                    <a:gd name="connsiteY4" fmla="*/ 704850 h 704850"/>
                    <a:gd name="connsiteX5" fmla="*/ 582370 w 4996117"/>
                    <a:gd name="connsiteY5" fmla="*/ 704850 h 704850"/>
                    <a:gd name="connsiteX6" fmla="*/ 0 w 4996117"/>
                    <a:gd name="connsiteY6" fmla="*/ 338367 h 704850"/>
                    <a:gd name="connsiteX7" fmla="*/ 0 w 4996117"/>
                    <a:gd name="connsiteY7" fmla="*/ 176883 h 704850"/>
                    <a:gd name="connsiteX0" fmla="*/ 211260 w 4996117"/>
                    <a:gd name="connsiteY0" fmla="*/ 0 h 704850"/>
                    <a:gd name="connsiteX1" fmla="*/ 4702752 w 4996117"/>
                    <a:gd name="connsiteY1" fmla="*/ 0 h 704850"/>
                    <a:gd name="connsiteX2" fmla="*/ 4996117 w 4996117"/>
                    <a:gd name="connsiteY2" fmla="*/ 190917 h 704850"/>
                    <a:gd name="connsiteX3" fmla="*/ 4996117 w 4996117"/>
                    <a:gd name="connsiteY3" fmla="*/ 366567 h 704850"/>
                    <a:gd name="connsiteX4" fmla="*/ 4584366 w 4996117"/>
                    <a:gd name="connsiteY4" fmla="*/ 704850 h 704850"/>
                    <a:gd name="connsiteX5" fmla="*/ 582370 w 4996117"/>
                    <a:gd name="connsiteY5" fmla="*/ 704850 h 704850"/>
                    <a:gd name="connsiteX6" fmla="*/ 0 w 4996117"/>
                    <a:gd name="connsiteY6" fmla="*/ 352655 h 704850"/>
                    <a:gd name="connsiteX7" fmla="*/ 0 w 4996117"/>
                    <a:gd name="connsiteY7" fmla="*/ 176883 h 704850"/>
                    <a:gd name="connsiteX8" fmla="*/ 211260 w 4996117"/>
                    <a:gd name="connsiteY8" fmla="*/ 0 h 704850"/>
                    <a:gd name="connsiteX0" fmla="*/ 219726 w 5004583"/>
                    <a:gd name="connsiteY0" fmla="*/ 0 h 704850"/>
                    <a:gd name="connsiteX1" fmla="*/ 4711218 w 5004583"/>
                    <a:gd name="connsiteY1" fmla="*/ 0 h 704850"/>
                    <a:gd name="connsiteX2" fmla="*/ 5004583 w 5004583"/>
                    <a:gd name="connsiteY2" fmla="*/ 190917 h 704850"/>
                    <a:gd name="connsiteX3" fmla="*/ 5004583 w 5004583"/>
                    <a:gd name="connsiteY3" fmla="*/ 366567 h 704850"/>
                    <a:gd name="connsiteX4" fmla="*/ 4592832 w 5004583"/>
                    <a:gd name="connsiteY4" fmla="*/ 704850 h 704850"/>
                    <a:gd name="connsiteX5" fmla="*/ 590836 w 5004583"/>
                    <a:gd name="connsiteY5" fmla="*/ 704850 h 704850"/>
                    <a:gd name="connsiteX6" fmla="*/ 8466 w 5004583"/>
                    <a:gd name="connsiteY6" fmla="*/ 352655 h 704850"/>
                    <a:gd name="connsiteX7" fmla="*/ 8466 w 5004583"/>
                    <a:gd name="connsiteY7" fmla="*/ 176883 h 704850"/>
                    <a:gd name="connsiteX8" fmla="*/ 219726 w 5004583"/>
                    <a:gd name="connsiteY8" fmla="*/ 0 h 704850"/>
                    <a:gd name="connsiteX0" fmla="*/ 219726 w 5004583"/>
                    <a:gd name="connsiteY0" fmla="*/ 0 h 704850"/>
                    <a:gd name="connsiteX1" fmla="*/ 4711218 w 5004583"/>
                    <a:gd name="connsiteY1" fmla="*/ 0 h 704850"/>
                    <a:gd name="connsiteX2" fmla="*/ 5004583 w 5004583"/>
                    <a:gd name="connsiteY2" fmla="*/ 190917 h 704850"/>
                    <a:gd name="connsiteX3" fmla="*/ 5004583 w 5004583"/>
                    <a:gd name="connsiteY3" fmla="*/ 366567 h 704850"/>
                    <a:gd name="connsiteX4" fmla="*/ 4592832 w 5004583"/>
                    <a:gd name="connsiteY4" fmla="*/ 704850 h 704850"/>
                    <a:gd name="connsiteX5" fmla="*/ 590836 w 5004583"/>
                    <a:gd name="connsiteY5" fmla="*/ 704850 h 704850"/>
                    <a:gd name="connsiteX6" fmla="*/ 8466 w 5004583"/>
                    <a:gd name="connsiteY6" fmla="*/ 352655 h 704850"/>
                    <a:gd name="connsiteX7" fmla="*/ 8466 w 5004583"/>
                    <a:gd name="connsiteY7" fmla="*/ 176883 h 704850"/>
                    <a:gd name="connsiteX8" fmla="*/ 219726 w 5004583"/>
                    <a:gd name="connsiteY8" fmla="*/ 0 h 704850"/>
                    <a:gd name="connsiteX0" fmla="*/ 219726 w 5004583"/>
                    <a:gd name="connsiteY0" fmla="*/ 0 h 704850"/>
                    <a:gd name="connsiteX1" fmla="*/ 4711218 w 5004583"/>
                    <a:gd name="connsiteY1" fmla="*/ 0 h 704850"/>
                    <a:gd name="connsiteX2" fmla="*/ 5004583 w 5004583"/>
                    <a:gd name="connsiteY2" fmla="*/ 190917 h 704850"/>
                    <a:gd name="connsiteX3" fmla="*/ 5004583 w 5004583"/>
                    <a:gd name="connsiteY3" fmla="*/ 366567 h 704850"/>
                    <a:gd name="connsiteX4" fmla="*/ 4592832 w 5004583"/>
                    <a:gd name="connsiteY4" fmla="*/ 704850 h 704850"/>
                    <a:gd name="connsiteX5" fmla="*/ 590836 w 5004583"/>
                    <a:gd name="connsiteY5" fmla="*/ 704850 h 704850"/>
                    <a:gd name="connsiteX6" fmla="*/ 8466 w 5004583"/>
                    <a:gd name="connsiteY6" fmla="*/ 352655 h 704850"/>
                    <a:gd name="connsiteX7" fmla="*/ 8466 w 5004583"/>
                    <a:gd name="connsiteY7" fmla="*/ 176883 h 704850"/>
                    <a:gd name="connsiteX8" fmla="*/ 219726 w 5004583"/>
                    <a:gd name="connsiteY8" fmla="*/ 0 h 704850"/>
                    <a:gd name="connsiteX0" fmla="*/ 219726 w 5004583"/>
                    <a:gd name="connsiteY0" fmla="*/ 0 h 704850"/>
                    <a:gd name="connsiteX1" fmla="*/ 4711218 w 5004583"/>
                    <a:gd name="connsiteY1" fmla="*/ 0 h 704850"/>
                    <a:gd name="connsiteX2" fmla="*/ 5004583 w 5004583"/>
                    <a:gd name="connsiteY2" fmla="*/ 190917 h 704850"/>
                    <a:gd name="connsiteX3" fmla="*/ 5004583 w 5004583"/>
                    <a:gd name="connsiteY3" fmla="*/ 366567 h 704850"/>
                    <a:gd name="connsiteX4" fmla="*/ 4592832 w 5004583"/>
                    <a:gd name="connsiteY4" fmla="*/ 704850 h 704850"/>
                    <a:gd name="connsiteX5" fmla="*/ 590836 w 5004583"/>
                    <a:gd name="connsiteY5" fmla="*/ 704850 h 704850"/>
                    <a:gd name="connsiteX6" fmla="*/ 8466 w 5004583"/>
                    <a:gd name="connsiteY6" fmla="*/ 352655 h 704850"/>
                    <a:gd name="connsiteX7" fmla="*/ 8466 w 5004583"/>
                    <a:gd name="connsiteY7" fmla="*/ 176883 h 704850"/>
                    <a:gd name="connsiteX8" fmla="*/ 219726 w 5004583"/>
                    <a:gd name="connsiteY8" fmla="*/ 0 h 704850"/>
                    <a:gd name="connsiteX0" fmla="*/ 219726 w 5004583"/>
                    <a:gd name="connsiteY0" fmla="*/ 0 h 704850"/>
                    <a:gd name="connsiteX1" fmla="*/ 4711218 w 5004583"/>
                    <a:gd name="connsiteY1" fmla="*/ 0 h 704850"/>
                    <a:gd name="connsiteX2" fmla="*/ 5004583 w 5004583"/>
                    <a:gd name="connsiteY2" fmla="*/ 190917 h 704850"/>
                    <a:gd name="connsiteX3" fmla="*/ 5004583 w 5004583"/>
                    <a:gd name="connsiteY3" fmla="*/ 366567 h 704850"/>
                    <a:gd name="connsiteX4" fmla="*/ 4592832 w 5004583"/>
                    <a:gd name="connsiteY4" fmla="*/ 704850 h 704850"/>
                    <a:gd name="connsiteX5" fmla="*/ 590836 w 5004583"/>
                    <a:gd name="connsiteY5" fmla="*/ 704850 h 704850"/>
                    <a:gd name="connsiteX6" fmla="*/ 8466 w 5004583"/>
                    <a:gd name="connsiteY6" fmla="*/ 352655 h 704850"/>
                    <a:gd name="connsiteX7" fmla="*/ 8466 w 5004583"/>
                    <a:gd name="connsiteY7" fmla="*/ 176883 h 704850"/>
                    <a:gd name="connsiteX8" fmla="*/ 219726 w 5004583"/>
                    <a:gd name="connsiteY8" fmla="*/ 0 h 704850"/>
                    <a:gd name="connsiteX0" fmla="*/ 219726 w 5004583"/>
                    <a:gd name="connsiteY0" fmla="*/ 0 h 704850"/>
                    <a:gd name="connsiteX1" fmla="*/ 4711218 w 5004583"/>
                    <a:gd name="connsiteY1" fmla="*/ 0 h 704850"/>
                    <a:gd name="connsiteX2" fmla="*/ 5004583 w 5004583"/>
                    <a:gd name="connsiteY2" fmla="*/ 190917 h 704850"/>
                    <a:gd name="connsiteX3" fmla="*/ 5004583 w 5004583"/>
                    <a:gd name="connsiteY3" fmla="*/ 366567 h 704850"/>
                    <a:gd name="connsiteX4" fmla="*/ 4592832 w 5004583"/>
                    <a:gd name="connsiteY4" fmla="*/ 704850 h 704850"/>
                    <a:gd name="connsiteX5" fmla="*/ 590836 w 5004583"/>
                    <a:gd name="connsiteY5" fmla="*/ 704850 h 704850"/>
                    <a:gd name="connsiteX6" fmla="*/ 8466 w 5004583"/>
                    <a:gd name="connsiteY6" fmla="*/ 352655 h 704850"/>
                    <a:gd name="connsiteX7" fmla="*/ 8466 w 5004583"/>
                    <a:gd name="connsiteY7" fmla="*/ 176883 h 704850"/>
                    <a:gd name="connsiteX8" fmla="*/ 219726 w 5004583"/>
                    <a:gd name="connsiteY8" fmla="*/ 0 h 704850"/>
                    <a:gd name="connsiteX0" fmla="*/ 219726 w 5010933"/>
                    <a:gd name="connsiteY0" fmla="*/ 0 h 704850"/>
                    <a:gd name="connsiteX1" fmla="*/ 4711218 w 5010933"/>
                    <a:gd name="connsiteY1" fmla="*/ 0 h 704850"/>
                    <a:gd name="connsiteX2" fmla="*/ 5004583 w 5010933"/>
                    <a:gd name="connsiteY2" fmla="*/ 190917 h 704850"/>
                    <a:gd name="connsiteX3" fmla="*/ 5004583 w 5010933"/>
                    <a:gd name="connsiteY3" fmla="*/ 366567 h 704850"/>
                    <a:gd name="connsiteX4" fmla="*/ 4592832 w 5010933"/>
                    <a:gd name="connsiteY4" fmla="*/ 704850 h 704850"/>
                    <a:gd name="connsiteX5" fmla="*/ 590836 w 5010933"/>
                    <a:gd name="connsiteY5" fmla="*/ 704850 h 704850"/>
                    <a:gd name="connsiteX6" fmla="*/ 8466 w 5010933"/>
                    <a:gd name="connsiteY6" fmla="*/ 352655 h 704850"/>
                    <a:gd name="connsiteX7" fmla="*/ 8466 w 5010933"/>
                    <a:gd name="connsiteY7" fmla="*/ 176883 h 704850"/>
                    <a:gd name="connsiteX8" fmla="*/ 219726 w 5010933"/>
                    <a:gd name="connsiteY8" fmla="*/ 0 h 704850"/>
                    <a:gd name="connsiteX0" fmla="*/ 219726 w 5010933"/>
                    <a:gd name="connsiteY0" fmla="*/ 0 h 704850"/>
                    <a:gd name="connsiteX1" fmla="*/ 4711218 w 5010933"/>
                    <a:gd name="connsiteY1" fmla="*/ 0 h 704850"/>
                    <a:gd name="connsiteX2" fmla="*/ 5004583 w 5010933"/>
                    <a:gd name="connsiteY2" fmla="*/ 190917 h 704850"/>
                    <a:gd name="connsiteX3" fmla="*/ 5004583 w 5010933"/>
                    <a:gd name="connsiteY3" fmla="*/ 366567 h 704850"/>
                    <a:gd name="connsiteX4" fmla="*/ 4592832 w 5010933"/>
                    <a:gd name="connsiteY4" fmla="*/ 704850 h 704850"/>
                    <a:gd name="connsiteX5" fmla="*/ 590836 w 5010933"/>
                    <a:gd name="connsiteY5" fmla="*/ 704850 h 704850"/>
                    <a:gd name="connsiteX6" fmla="*/ 8466 w 5010933"/>
                    <a:gd name="connsiteY6" fmla="*/ 352655 h 704850"/>
                    <a:gd name="connsiteX7" fmla="*/ 8466 w 5010933"/>
                    <a:gd name="connsiteY7" fmla="*/ 176883 h 704850"/>
                    <a:gd name="connsiteX8" fmla="*/ 219726 w 5010933"/>
                    <a:gd name="connsiteY8" fmla="*/ 0 h 704850"/>
                    <a:gd name="connsiteX0" fmla="*/ 219726 w 5019087"/>
                    <a:gd name="connsiteY0" fmla="*/ 0 h 704850"/>
                    <a:gd name="connsiteX1" fmla="*/ 4711218 w 5019087"/>
                    <a:gd name="connsiteY1" fmla="*/ 0 h 704850"/>
                    <a:gd name="connsiteX2" fmla="*/ 5004583 w 5019087"/>
                    <a:gd name="connsiteY2" fmla="*/ 190917 h 704850"/>
                    <a:gd name="connsiteX3" fmla="*/ 5004583 w 5019087"/>
                    <a:gd name="connsiteY3" fmla="*/ 366567 h 704850"/>
                    <a:gd name="connsiteX4" fmla="*/ 4592832 w 5019087"/>
                    <a:gd name="connsiteY4" fmla="*/ 704850 h 704850"/>
                    <a:gd name="connsiteX5" fmla="*/ 590836 w 5019087"/>
                    <a:gd name="connsiteY5" fmla="*/ 704850 h 704850"/>
                    <a:gd name="connsiteX6" fmla="*/ 8466 w 5019087"/>
                    <a:gd name="connsiteY6" fmla="*/ 352655 h 704850"/>
                    <a:gd name="connsiteX7" fmla="*/ 8466 w 5019087"/>
                    <a:gd name="connsiteY7" fmla="*/ 176883 h 704850"/>
                    <a:gd name="connsiteX8" fmla="*/ 219726 w 5019087"/>
                    <a:gd name="connsiteY8" fmla="*/ 0 h 704850"/>
                    <a:gd name="connsiteX0" fmla="*/ 219726 w 5019087"/>
                    <a:gd name="connsiteY0" fmla="*/ 0 h 704850"/>
                    <a:gd name="connsiteX1" fmla="*/ 4711218 w 5019087"/>
                    <a:gd name="connsiteY1" fmla="*/ 0 h 704850"/>
                    <a:gd name="connsiteX2" fmla="*/ 5004583 w 5019087"/>
                    <a:gd name="connsiteY2" fmla="*/ 190917 h 704850"/>
                    <a:gd name="connsiteX3" fmla="*/ 5004583 w 5019087"/>
                    <a:gd name="connsiteY3" fmla="*/ 366567 h 704850"/>
                    <a:gd name="connsiteX4" fmla="*/ 4592832 w 5019087"/>
                    <a:gd name="connsiteY4" fmla="*/ 704850 h 704850"/>
                    <a:gd name="connsiteX5" fmla="*/ 590836 w 5019087"/>
                    <a:gd name="connsiteY5" fmla="*/ 704850 h 704850"/>
                    <a:gd name="connsiteX6" fmla="*/ 8466 w 5019087"/>
                    <a:gd name="connsiteY6" fmla="*/ 352655 h 704850"/>
                    <a:gd name="connsiteX7" fmla="*/ 8466 w 5019087"/>
                    <a:gd name="connsiteY7" fmla="*/ 176883 h 704850"/>
                    <a:gd name="connsiteX8" fmla="*/ 219726 w 5019087"/>
                    <a:gd name="connsiteY8" fmla="*/ 0 h 704850"/>
                    <a:gd name="connsiteX0" fmla="*/ 219726 w 5019087"/>
                    <a:gd name="connsiteY0" fmla="*/ 0 h 704850"/>
                    <a:gd name="connsiteX1" fmla="*/ 4711218 w 5019087"/>
                    <a:gd name="connsiteY1" fmla="*/ 0 h 704850"/>
                    <a:gd name="connsiteX2" fmla="*/ 5004583 w 5019087"/>
                    <a:gd name="connsiteY2" fmla="*/ 190917 h 704850"/>
                    <a:gd name="connsiteX3" fmla="*/ 5004583 w 5019087"/>
                    <a:gd name="connsiteY3" fmla="*/ 366567 h 704850"/>
                    <a:gd name="connsiteX4" fmla="*/ 4592832 w 5019087"/>
                    <a:gd name="connsiteY4" fmla="*/ 704850 h 704850"/>
                    <a:gd name="connsiteX5" fmla="*/ 590836 w 5019087"/>
                    <a:gd name="connsiteY5" fmla="*/ 704850 h 704850"/>
                    <a:gd name="connsiteX6" fmla="*/ 8466 w 5019087"/>
                    <a:gd name="connsiteY6" fmla="*/ 352655 h 704850"/>
                    <a:gd name="connsiteX7" fmla="*/ 8466 w 5019087"/>
                    <a:gd name="connsiteY7" fmla="*/ 176883 h 704850"/>
                    <a:gd name="connsiteX8" fmla="*/ 219726 w 5019087"/>
                    <a:gd name="connsiteY8" fmla="*/ 0 h 704850"/>
                    <a:gd name="connsiteX0" fmla="*/ 219726 w 5019087"/>
                    <a:gd name="connsiteY0" fmla="*/ 0 h 704850"/>
                    <a:gd name="connsiteX1" fmla="*/ 4668436 w 5019087"/>
                    <a:gd name="connsiteY1" fmla="*/ 2706 h 704850"/>
                    <a:gd name="connsiteX2" fmla="*/ 5004583 w 5019087"/>
                    <a:gd name="connsiteY2" fmla="*/ 190917 h 704850"/>
                    <a:gd name="connsiteX3" fmla="*/ 5004583 w 5019087"/>
                    <a:gd name="connsiteY3" fmla="*/ 366567 h 704850"/>
                    <a:gd name="connsiteX4" fmla="*/ 4592832 w 5019087"/>
                    <a:gd name="connsiteY4" fmla="*/ 704850 h 704850"/>
                    <a:gd name="connsiteX5" fmla="*/ 590836 w 5019087"/>
                    <a:gd name="connsiteY5" fmla="*/ 704850 h 704850"/>
                    <a:gd name="connsiteX6" fmla="*/ 8466 w 5019087"/>
                    <a:gd name="connsiteY6" fmla="*/ 352655 h 704850"/>
                    <a:gd name="connsiteX7" fmla="*/ 8466 w 5019087"/>
                    <a:gd name="connsiteY7" fmla="*/ 176883 h 704850"/>
                    <a:gd name="connsiteX8" fmla="*/ 219726 w 5019087"/>
                    <a:gd name="connsiteY8" fmla="*/ 0 h 704850"/>
                    <a:gd name="connsiteX0" fmla="*/ 219726 w 5011473"/>
                    <a:gd name="connsiteY0" fmla="*/ 0 h 704850"/>
                    <a:gd name="connsiteX1" fmla="*/ 4668436 w 5011473"/>
                    <a:gd name="connsiteY1" fmla="*/ 2706 h 704850"/>
                    <a:gd name="connsiteX2" fmla="*/ 5004583 w 5011473"/>
                    <a:gd name="connsiteY2" fmla="*/ 190917 h 704850"/>
                    <a:gd name="connsiteX3" fmla="*/ 4986249 w 5011473"/>
                    <a:gd name="connsiteY3" fmla="*/ 369274 h 704850"/>
                    <a:gd name="connsiteX4" fmla="*/ 4592832 w 5011473"/>
                    <a:gd name="connsiteY4" fmla="*/ 704850 h 704850"/>
                    <a:gd name="connsiteX5" fmla="*/ 590836 w 5011473"/>
                    <a:gd name="connsiteY5" fmla="*/ 704850 h 704850"/>
                    <a:gd name="connsiteX6" fmla="*/ 8466 w 5011473"/>
                    <a:gd name="connsiteY6" fmla="*/ 352655 h 704850"/>
                    <a:gd name="connsiteX7" fmla="*/ 8466 w 5011473"/>
                    <a:gd name="connsiteY7" fmla="*/ 176883 h 704850"/>
                    <a:gd name="connsiteX8" fmla="*/ 219726 w 5011473"/>
                    <a:gd name="connsiteY8" fmla="*/ 0 h 704850"/>
                    <a:gd name="connsiteX0" fmla="*/ 219726 w 5005313"/>
                    <a:gd name="connsiteY0" fmla="*/ 0 h 704850"/>
                    <a:gd name="connsiteX1" fmla="*/ 4668436 w 5005313"/>
                    <a:gd name="connsiteY1" fmla="*/ 2706 h 704850"/>
                    <a:gd name="connsiteX2" fmla="*/ 4995416 w 5005313"/>
                    <a:gd name="connsiteY2" fmla="*/ 190917 h 704850"/>
                    <a:gd name="connsiteX3" fmla="*/ 4986249 w 5005313"/>
                    <a:gd name="connsiteY3" fmla="*/ 369274 h 704850"/>
                    <a:gd name="connsiteX4" fmla="*/ 4592832 w 5005313"/>
                    <a:gd name="connsiteY4" fmla="*/ 704850 h 704850"/>
                    <a:gd name="connsiteX5" fmla="*/ 590836 w 5005313"/>
                    <a:gd name="connsiteY5" fmla="*/ 704850 h 704850"/>
                    <a:gd name="connsiteX6" fmla="*/ 8466 w 5005313"/>
                    <a:gd name="connsiteY6" fmla="*/ 352655 h 704850"/>
                    <a:gd name="connsiteX7" fmla="*/ 8466 w 5005313"/>
                    <a:gd name="connsiteY7" fmla="*/ 176883 h 704850"/>
                    <a:gd name="connsiteX8" fmla="*/ 219726 w 5005313"/>
                    <a:gd name="connsiteY8" fmla="*/ 0 h 704850"/>
                    <a:gd name="connsiteX0" fmla="*/ 219726 w 5005313"/>
                    <a:gd name="connsiteY0" fmla="*/ 0 h 704850"/>
                    <a:gd name="connsiteX1" fmla="*/ 4668436 w 5005313"/>
                    <a:gd name="connsiteY1" fmla="*/ 2706 h 704850"/>
                    <a:gd name="connsiteX2" fmla="*/ 4995416 w 5005313"/>
                    <a:gd name="connsiteY2" fmla="*/ 190917 h 704850"/>
                    <a:gd name="connsiteX3" fmla="*/ 4986249 w 5005313"/>
                    <a:gd name="connsiteY3" fmla="*/ 369274 h 704850"/>
                    <a:gd name="connsiteX4" fmla="*/ 4546995 w 5005313"/>
                    <a:gd name="connsiteY4" fmla="*/ 699437 h 704850"/>
                    <a:gd name="connsiteX5" fmla="*/ 590836 w 5005313"/>
                    <a:gd name="connsiteY5" fmla="*/ 704850 h 704850"/>
                    <a:gd name="connsiteX6" fmla="*/ 8466 w 5005313"/>
                    <a:gd name="connsiteY6" fmla="*/ 352655 h 704850"/>
                    <a:gd name="connsiteX7" fmla="*/ 8466 w 5005313"/>
                    <a:gd name="connsiteY7" fmla="*/ 176883 h 704850"/>
                    <a:gd name="connsiteX8" fmla="*/ 219726 w 5005313"/>
                    <a:gd name="connsiteY8" fmla="*/ 0 h 7048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5005313" h="704850">
                      <a:moveTo>
                        <a:pt x="219726" y="0"/>
                      </a:moveTo>
                      <a:lnTo>
                        <a:pt x="4668436" y="2706"/>
                      </a:lnTo>
                      <a:cubicBezTo>
                        <a:pt x="4794799" y="56820"/>
                        <a:pt x="4916678" y="117753"/>
                        <a:pt x="4995416" y="190917"/>
                      </a:cubicBezTo>
                      <a:cubicBezTo>
                        <a:pt x="5009704" y="258992"/>
                        <a:pt x="5010062" y="305962"/>
                        <a:pt x="4986249" y="369274"/>
                      </a:cubicBezTo>
                      <a:cubicBezTo>
                        <a:pt x="4858524" y="510610"/>
                        <a:pt x="4746158" y="581914"/>
                        <a:pt x="4546995" y="699437"/>
                      </a:cubicBezTo>
                      <a:lnTo>
                        <a:pt x="590836" y="704850"/>
                      </a:lnTo>
                      <a:cubicBezTo>
                        <a:pt x="377663" y="606502"/>
                        <a:pt x="174014" y="498628"/>
                        <a:pt x="8466" y="352655"/>
                      </a:cubicBezTo>
                      <a:cubicBezTo>
                        <a:pt x="8466" y="294064"/>
                        <a:pt x="-10584" y="240236"/>
                        <a:pt x="8466" y="176883"/>
                      </a:cubicBezTo>
                      <a:cubicBezTo>
                        <a:pt x="55073" y="108397"/>
                        <a:pt x="111206" y="49436"/>
                        <a:pt x="219726" y="0"/>
                      </a:cubicBez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862" name="フリーフォーム: 図形 861">
                  <a:extLst>
                    <a:ext uri="{FF2B5EF4-FFF2-40B4-BE49-F238E27FC236}">
                      <a16:creationId xmlns:a16="http://schemas.microsoft.com/office/drawing/2014/main" id="{A428B665-9C5C-4FD6-8A8A-9FDA5C028200}"/>
                    </a:ext>
                  </a:extLst>
                </p:cNvPr>
                <p:cNvSpPr/>
                <p:nvPr/>
              </p:nvSpPr>
              <p:spPr>
                <a:xfrm>
                  <a:off x="1218676" y="4405006"/>
                  <a:ext cx="4521046" cy="704850"/>
                </a:xfrm>
                <a:custGeom>
                  <a:avLst/>
                  <a:gdLst>
                    <a:gd name="connsiteX0" fmla="*/ 211260 w 4996117"/>
                    <a:gd name="connsiteY0" fmla="*/ 0 h 704850"/>
                    <a:gd name="connsiteX1" fmla="*/ 4702752 w 4996117"/>
                    <a:gd name="connsiteY1" fmla="*/ 0 h 704850"/>
                    <a:gd name="connsiteX2" fmla="*/ 4996117 w 4996117"/>
                    <a:gd name="connsiteY2" fmla="*/ 190917 h 704850"/>
                    <a:gd name="connsiteX3" fmla="*/ 4996117 w 4996117"/>
                    <a:gd name="connsiteY3" fmla="*/ 366567 h 704850"/>
                    <a:gd name="connsiteX4" fmla="*/ 4584366 w 4996117"/>
                    <a:gd name="connsiteY4" fmla="*/ 704850 h 704850"/>
                    <a:gd name="connsiteX5" fmla="*/ 582370 w 4996117"/>
                    <a:gd name="connsiteY5" fmla="*/ 704850 h 704850"/>
                    <a:gd name="connsiteX6" fmla="*/ 0 w 4996117"/>
                    <a:gd name="connsiteY6" fmla="*/ 338367 h 704850"/>
                    <a:gd name="connsiteX7" fmla="*/ 0 w 4996117"/>
                    <a:gd name="connsiteY7" fmla="*/ 176883 h 704850"/>
                    <a:gd name="connsiteX0" fmla="*/ 211260 w 4996117"/>
                    <a:gd name="connsiteY0" fmla="*/ 0 h 704850"/>
                    <a:gd name="connsiteX1" fmla="*/ 4702752 w 4996117"/>
                    <a:gd name="connsiteY1" fmla="*/ 0 h 704850"/>
                    <a:gd name="connsiteX2" fmla="*/ 4996117 w 4996117"/>
                    <a:gd name="connsiteY2" fmla="*/ 190917 h 704850"/>
                    <a:gd name="connsiteX3" fmla="*/ 4996117 w 4996117"/>
                    <a:gd name="connsiteY3" fmla="*/ 366567 h 704850"/>
                    <a:gd name="connsiteX4" fmla="*/ 4584366 w 4996117"/>
                    <a:gd name="connsiteY4" fmla="*/ 704850 h 704850"/>
                    <a:gd name="connsiteX5" fmla="*/ 582370 w 4996117"/>
                    <a:gd name="connsiteY5" fmla="*/ 704850 h 704850"/>
                    <a:gd name="connsiteX6" fmla="*/ 0 w 4996117"/>
                    <a:gd name="connsiteY6" fmla="*/ 352655 h 704850"/>
                    <a:gd name="connsiteX7" fmla="*/ 0 w 4996117"/>
                    <a:gd name="connsiteY7" fmla="*/ 176883 h 704850"/>
                    <a:gd name="connsiteX8" fmla="*/ 211260 w 4996117"/>
                    <a:gd name="connsiteY8" fmla="*/ 0 h 704850"/>
                    <a:gd name="connsiteX0" fmla="*/ 219726 w 5004583"/>
                    <a:gd name="connsiteY0" fmla="*/ 0 h 704850"/>
                    <a:gd name="connsiteX1" fmla="*/ 4711218 w 5004583"/>
                    <a:gd name="connsiteY1" fmla="*/ 0 h 704850"/>
                    <a:gd name="connsiteX2" fmla="*/ 5004583 w 5004583"/>
                    <a:gd name="connsiteY2" fmla="*/ 190917 h 704850"/>
                    <a:gd name="connsiteX3" fmla="*/ 5004583 w 5004583"/>
                    <a:gd name="connsiteY3" fmla="*/ 366567 h 704850"/>
                    <a:gd name="connsiteX4" fmla="*/ 4592832 w 5004583"/>
                    <a:gd name="connsiteY4" fmla="*/ 704850 h 704850"/>
                    <a:gd name="connsiteX5" fmla="*/ 590836 w 5004583"/>
                    <a:gd name="connsiteY5" fmla="*/ 704850 h 704850"/>
                    <a:gd name="connsiteX6" fmla="*/ 8466 w 5004583"/>
                    <a:gd name="connsiteY6" fmla="*/ 352655 h 704850"/>
                    <a:gd name="connsiteX7" fmla="*/ 8466 w 5004583"/>
                    <a:gd name="connsiteY7" fmla="*/ 176883 h 704850"/>
                    <a:gd name="connsiteX8" fmla="*/ 219726 w 5004583"/>
                    <a:gd name="connsiteY8" fmla="*/ 0 h 704850"/>
                    <a:gd name="connsiteX0" fmla="*/ 219726 w 5004583"/>
                    <a:gd name="connsiteY0" fmla="*/ 0 h 704850"/>
                    <a:gd name="connsiteX1" fmla="*/ 4711218 w 5004583"/>
                    <a:gd name="connsiteY1" fmla="*/ 0 h 704850"/>
                    <a:gd name="connsiteX2" fmla="*/ 5004583 w 5004583"/>
                    <a:gd name="connsiteY2" fmla="*/ 190917 h 704850"/>
                    <a:gd name="connsiteX3" fmla="*/ 5004583 w 5004583"/>
                    <a:gd name="connsiteY3" fmla="*/ 366567 h 704850"/>
                    <a:gd name="connsiteX4" fmla="*/ 4592832 w 5004583"/>
                    <a:gd name="connsiteY4" fmla="*/ 704850 h 704850"/>
                    <a:gd name="connsiteX5" fmla="*/ 590836 w 5004583"/>
                    <a:gd name="connsiteY5" fmla="*/ 704850 h 704850"/>
                    <a:gd name="connsiteX6" fmla="*/ 8466 w 5004583"/>
                    <a:gd name="connsiteY6" fmla="*/ 352655 h 704850"/>
                    <a:gd name="connsiteX7" fmla="*/ 8466 w 5004583"/>
                    <a:gd name="connsiteY7" fmla="*/ 176883 h 704850"/>
                    <a:gd name="connsiteX8" fmla="*/ 219726 w 5004583"/>
                    <a:gd name="connsiteY8" fmla="*/ 0 h 704850"/>
                    <a:gd name="connsiteX0" fmla="*/ 219726 w 5004583"/>
                    <a:gd name="connsiteY0" fmla="*/ 0 h 704850"/>
                    <a:gd name="connsiteX1" fmla="*/ 4711218 w 5004583"/>
                    <a:gd name="connsiteY1" fmla="*/ 0 h 704850"/>
                    <a:gd name="connsiteX2" fmla="*/ 5004583 w 5004583"/>
                    <a:gd name="connsiteY2" fmla="*/ 190917 h 704850"/>
                    <a:gd name="connsiteX3" fmla="*/ 5004583 w 5004583"/>
                    <a:gd name="connsiteY3" fmla="*/ 366567 h 704850"/>
                    <a:gd name="connsiteX4" fmla="*/ 4592832 w 5004583"/>
                    <a:gd name="connsiteY4" fmla="*/ 704850 h 704850"/>
                    <a:gd name="connsiteX5" fmla="*/ 590836 w 5004583"/>
                    <a:gd name="connsiteY5" fmla="*/ 704850 h 704850"/>
                    <a:gd name="connsiteX6" fmla="*/ 8466 w 5004583"/>
                    <a:gd name="connsiteY6" fmla="*/ 352655 h 704850"/>
                    <a:gd name="connsiteX7" fmla="*/ 8466 w 5004583"/>
                    <a:gd name="connsiteY7" fmla="*/ 176883 h 704850"/>
                    <a:gd name="connsiteX8" fmla="*/ 219726 w 5004583"/>
                    <a:gd name="connsiteY8" fmla="*/ 0 h 704850"/>
                    <a:gd name="connsiteX0" fmla="*/ 219726 w 5004583"/>
                    <a:gd name="connsiteY0" fmla="*/ 0 h 704850"/>
                    <a:gd name="connsiteX1" fmla="*/ 4711218 w 5004583"/>
                    <a:gd name="connsiteY1" fmla="*/ 0 h 704850"/>
                    <a:gd name="connsiteX2" fmla="*/ 5004583 w 5004583"/>
                    <a:gd name="connsiteY2" fmla="*/ 190917 h 704850"/>
                    <a:gd name="connsiteX3" fmla="*/ 5004583 w 5004583"/>
                    <a:gd name="connsiteY3" fmla="*/ 366567 h 704850"/>
                    <a:gd name="connsiteX4" fmla="*/ 4592832 w 5004583"/>
                    <a:gd name="connsiteY4" fmla="*/ 704850 h 704850"/>
                    <a:gd name="connsiteX5" fmla="*/ 590836 w 5004583"/>
                    <a:gd name="connsiteY5" fmla="*/ 704850 h 704850"/>
                    <a:gd name="connsiteX6" fmla="*/ 8466 w 5004583"/>
                    <a:gd name="connsiteY6" fmla="*/ 352655 h 704850"/>
                    <a:gd name="connsiteX7" fmla="*/ 8466 w 5004583"/>
                    <a:gd name="connsiteY7" fmla="*/ 176883 h 704850"/>
                    <a:gd name="connsiteX8" fmla="*/ 219726 w 5004583"/>
                    <a:gd name="connsiteY8" fmla="*/ 0 h 704850"/>
                    <a:gd name="connsiteX0" fmla="*/ 219726 w 5004583"/>
                    <a:gd name="connsiteY0" fmla="*/ 0 h 704850"/>
                    <a:gd name="connsiteX1" fmla="*/ 4711218 w 5004583"/>
                    <a:gd name="connsiteY1" fmla="*/ 0 h 704850"/>
                    <a:gd name="connsiteX2" fmla="*/ 5004583 w 5004583"/>
                    <a:gd name="connsiteY2" fmla="*/ 190917 h 704850"/>
                    <a:gd name="connsiteX3" fmla="*/ 5004583 w 5004583"/>
                    <a:gd name="connsiteY3" fmla="*/ 366567 h 704850"/>
                    <a:gd name="connsiteX4" fmla="*/ 4592832 w 5004583"/>
                    <a:gd name="connsiteY4" fmla="*/ 704850 h 704850"/>
                    <a:gd name="connsiteX5" fmla="*/ 590836 w 5004583"/>
                    <a:gd name="connsiteY5" fmla="*/ 704850 h 704850"/>
                    <a:gd name="connsiteX6" fmla="*/ 8466 w 5004583"/>
                    <a:gd name="connsiteY6" fmla="*/ 352655 h 704850"/>
                    <a:gd name="connsiteX7" fmla="*/ 8466 w 5004583"/>
                    <a:gd name="connsiteY7" fmla="*/ 176883 h 704850"/>
                    <a:gd name="connsiteX8" fmla="*/ 219726 w 5004583"/>
                    <a:gd name="connsiteY8" fmla="*/ 0 h 704850"/>
                    <a:gd name="connsiteX0" fmla="*/ 219726 w 5004583"/>
                    <a:gd name="connsiteY0" fmla="*/ 0 h 704850"/>
                    <a:gd name="connsiteX1" fmla="*/ 4711218 w 5004583"/>
                    <a:gd name="connsiteY1" fmla="*/ 0 h 704850"/>
                    <a:gd name="connsiteX2" fmla="*/ 5004583 w 5004583"/>
                    <a:gd name="connsiteY2" fmla="*/ 190917 h 704850"/>
                    <a:gd name="connsiteX3" fmla="*/ 5004583 w 5004583"/>
                    <a:gd name="connsiteY3" fmla="*/ 366567 h 704850"/>
                    <a:gd name="connsiteX4" fmla="*/ 4592832 w 5004583"/>
                    <a:gd name="connsiteY4" fmla="*/ 704850 h 704850"/>
                    <a:gd name="connsiteX5" fmla="*/ 590836 w 5004583"/>
                    <a:gd name="connsiteY5" fmla="*/ 704850 h 704850"/>
                    <a:gd name="connsiteX6" fmla="*/ 8466 w 5004583"/>
                    <a:gd name="connsiteY6" fmla="*/ 352655 h 704850"/>
                    <a:gd name="connsiteX7" fmla="*/ 8466 w 5004583"/>
                    <a:gd name="connsiteY7" fmla="*/ 176883 h 704850"/>
                    <a:gd name="connsiteX8" fmla="*/ 219726 w 5004583"/>
                    <a:gd name="connsiteY8" fmla="*/ 0 h 704850"/>
                    <a:gd name="connsiteX0" fmla="*/ 219726 w 5010933"/>
                    <a:gd name="connsiteY0" fmla="*/ 0 h 704850"/>
                    <a:gd name="connsiteX1" fmla="*/ 4711218 w 5010933"/>
                    <a:gd name="connsiteY1" fmla="*/ 0 h 704850"/>
                    <a:gd name="connsiteX2" fmla="*/ 5004583 w 5010933"/>
                    <a:gd name="connsiteY2" fmla="*/ 190917 h 704850"/>
                    <a:gd name="connsiteX3" fmla="*/ 5004583 w 5010933"/>
                    <a:gd name="connsiteY3" fmla="*/ 366567 h 704850"/>
                    <a:gd name="connsiteX4" fmla="*/ 4592832 w 5010933"/>
                    <a:gd name="connsiteY4" fmla="*/ 704850 h 704850"/>
                    <a:gd name="connsiteX5" fmla="*/ 590836 w 5010933"/>
                    <a:gd name="connsiteY5" fmla="*/ 704850 h 704850"/>
                    <a:gd name="connsiteX6" fmla="*/ 8466 w 5010933"/>
                    <a:gd name="connsiteY6" fmla="*/ 352655 h 704850"/>
                    <a:gd name="connsiteX7" fmla="*/ 8466 w 5010933"/>
                    <a:gd name="connsiteY7" fmla="*/ 176883 h 704850"/>
                    <a:gd name="connsiteX8" fmla="*/ 219726 w 5010933"/>
                    <a:gd name="connsiteY8" fmla="*/ 0 h 704850"/>
                    <a:gd name="connsiteX0" fmla="*/ 219726 w 5010933"/>
                    <a:gd name="connsiteY0" fmla="*/ 0 h 704850"/>
                    <a:gd name="connsiteX1" fmla="*/ 4711218 w 5010933"/>
                    <a:gd name="connsiteY1" fmla="*/ 0 h 704850"/>
                    <a:gd name="connsiteX2" fmla="*/ 5004583 w 5010933"/>
                    <a:gd name="connsiteY2" fmla="*/ 190917 h 704850"/>
                    <a:gd name="connsiteX3" fmla="*/ 5004583 w 5010933"/>
                    <a:gd name="connsiteY3" fmla="*/ 366567 h 704850"/>
                    <a:gd name="connsiteX4" fmla="*/ 4592832 w 5010933"/>
                    <a:gd name="connsiteY4" fmla="*/ 704850 h 704850"/>
                    <a:gd name="connsiteX5" fmla="*/ 590836 w 5010933"/>
                    <a:gd name="connsiteY5" fmla="*/ 704850 h 704850"/>
                    <a:gd name="connsiteX6" fmla="*/ 8466 w 5010933"/>
                    <a:gd name="connsiteY6" fmla="*/ 352655 h 704850"/>
                    <a:gd name="connsiteX7" fmla="*/ 8466 w 5010933"/>
                    <a:gd name="connsiteY7" fmla="*/ 176883 h 704850"/>
                    <a:gd name="connsiteX8" fmla="*/ 219726 w 5010933"/>
                    <a:gd name="connsiteY8" fmla="*/ 0 h 704850"/>
                    <a:gd name="connsiteX0" fmla="*/ 219726 w 5019087"/>
                    <a:gd name="connsiteY0" fmla="*/ 0 h 704850"/>
                    <a:gd name="connsiteX1" fmla="*/ 4711218 w 5019087"/>
                    <a:gd name="connsiteY1" fmla="*/ 0 h 704850"/>
                    <a:gd name="connsiteX2" fmla="*/ 5004583 w 5019087"/>
                    <a:gd name="connsiteY2" fmla="*/ 190917 h 704850"/>
                    <a:gd name="connsiteX3" fmla="*/ 5004583 w 5019087"/>
                    <a:gd name="connsiteY3" fmla="*/ 366567 h 704850"/>
                    <a:gd name="connsiteX4" fmla="*/ 4592832 w 5019087"/>
                    <a:gd name="connsiteY4" fmla="*/ 704850 h 704850"/>
                    <a:gd name="connsiteX5" fmla="*/ 590836 w 5019087"/>
                    <a:gd name="connsiteY5" fmla="*/ 704850 h 704850"/>
                    <a:gd name="connsiteX6" fmla="*/ 8466 w 5019087"/>
                    <a:gd name="connsiteY6" fmla="*/ 352655 h 704850"/>
                    <a:gd name="connsiteX7" fmla="*/ 8466 w 5019087"/>
                    <a:gd name="connsiteY7" fmla="*/ 176883 h 704850"/>
                    <a:gd name="connsiteX8" fmla="*/ 219726 w 5019087"/>
                    <a:gd name="connsiteY8" fmla="*/ 0 h 704850"/>
                    <a:gd name="connsiteX0" fmla="*/ 219726 w 5019087"/>
                    <a:gd name="connsiteY0" fmla="*/ 0 h 704850"/>
                    <a:gd name="connsiteX1" fmla="*/ 4711218 w 5019087"/>
                    <a:gd name="connsiteY1" fmla="*/ 0 h 704850"/>
                    <a:gd name="connsiteX2" fmla="*/ 5004583 w 5019087"/>
                    <a:gd name="connsiteY2" fmla="*/ 190917 h 704850"/>
                    <a:gd name="connsiteX3" fmla="*/ 5004583 w 5019087"/>
                    <a:gd name="connsiteY3" fmla="*/ 366567 h 704850"/>
                    <a:gd name="connsiteX4" fmla="*/ 4592832 w 5019087"/>
                    <a:gd name="connsiteY4" fmla="*/ 704850 h 704850"/>
                    <a:gd name="connsiteX5" fmla="*/ 590836 w 5019087"/>
                    <a:gd name="connsiteY5" fmla="*/ 704850 h 704850"/>
                    <a:gd name="connsiteX6" fmla="*/ 8466 w 5019087"/>
                    <a:gd name="connsiteY6" fmla="*/ 352655 h 704850"/>
                    <a:gd name="connsiteX7" fmla="*/ 8466 w 5019087"/>
                    <a:gd name="connsiteY7" fmla="*/ 176883 h 704850"/>
                    <a:gd name="connsiteX8" fmla="*/ 219726 w 5019087"/>
                    <a:gd name="connsiteY8" fmla="*/ 0 h 704850"/>
                    <a:gd name="connsiteX0" fmla="*/ 219726 w 5019087"/>
                    <a:gd name="connsiteY0" fmla="*/ 0 h 704850"/>
                    <a:gd name="connsiteX1" fmla="*/ 4711218 w 5019087"/>
                    <a:gd name="connsiteY1" fmla="*/ 0 h 704850"/>
                    <a:gd name="connsiteX2" fmla="*/ 5004583 w 5019087"/>
                    <a:gd name="connsiteY2" fmla="*/ 190917 h 704850"/>
                    <a:gd name="connsiteX3" fmla="*/ 5004583 w 5019087"/>
                    <a:gd name="connsiteY3" fmla="*/ 366567 h 704850"/>
                    <a:gd name="connsiteX4" fmla="*/ 4592832 w 5019087"/>
                    <a:gd name="connsiteY4" fmla="*/ 704850 h 704850"/>
                    <a:gd name="connsiteX5" fmla="*/ 590836 w 5019087"/>
                    <a:gd name="connsiteY5" fmla="*/ 704850 h 704850"/>
                    <a:gd name="connsiteX6" fmla="*/ 8466 w 5019087"/>
                    <a:gd name="connsiteY6" fmla="*/ 352655 h 704850"/>
                    <a:gd name="connsiteX7" fmla="*/ 8466 w 5019087"/>
                    <a:gd name="connsiteY7" fmla="*/ 176883 h 704850"/>
                    <a:gd name="connsiteX8" fmla="*/ 219726 w 5019087"/>
                    <a:gd name="connsiteY8" fmla="*/ 0 h 704850"/>
                    <a:gd name="connsiteX0" fmla="*/ 219726 w 5019087"/>
                    <a:gd name="connsiteY0" fmla="*/ 0 h 704850"/>
                    <a:gd name="connsiteX1" fmla="*/ 4711218 w 5019087"/>
                    <a:gd name="connsiteY1" fmla="*/ 0 h 704850"/>
                    <a:gd name="connsiteX2" fmla="*/ 5004583 w 5019087"/>
                    <a:gd name="connsiteY2" fmla="*/ 190917 h 704850"/>
                    <a:gd name="connsiteX3" fmla="*/ 5004583 w 5019087"/>
                    <a:gd name="connsiteY3" fmla="*/ 366567 h 704850"/>
                    <a:gd name="connsiteX4" fmla="*/ 4592832 w 5019087"/>
                    <a:gd name="connsiteY4" fmla="*/ 704850 h 704850"/>
                    <a:gd name="connsiteX5" fmla="*/ 590836 w 5019087"/>
                    <a:gd name="connsiteY5" fmla="*/ 704850 h 704850"/>
                    <a:gd name="connsiteX6" fmla="*/ 8466 w 5019087"/>
                    <a:gd name="connsiteY6" fmla="*/ 352655 h 704850"/>
                    <a:gd name="connsiteX7" fmla="*/ 8466 w 5019087"/>
                    <a:gd name="connsiteY7" fmla="*/ 176883 h 704850"/>
                    <a:gd name="connsiteX8" fmla="*/ 219726 w 5019087"/>
                    <a:gd name="connsiteY8" fmla="*/ 0 h 704850"/>
                    <a:gd name="connsiteX0" fmla="*/ 219726 w 5028014"/>
                    <a:gd name="connsiteY0" fmla="*/ 0 h 704850"/>
                    <a:gd name="connsiteX1" fmla="*/ 4711218 w 5028014"/>
                    <a:gd name="connsiteY1" fmla="*/ 0 h 704850"/>
                    <a:gd name="connsiteX2" fmla="*/ 5020458 w 5028014"/>
                    <a:gd name="connsiteY2" fmla="*/ 197267 h 704850"/>
                    <a:gd name="connsiteX3" fmla="*/ 5004583 w 5028014"/>
                    <a:gd name="connsiteY3" fmla="*/ 366567 h 704850"/>
                    <a:gd name="connsiteX4" fmla="*/ 4592832 w 5028014"/>
                    <a:gd name="connsiteY4" fmla="*/ 704850 h 704850"/>
                    <a:gd name="connsiteX5" fmla="*/ 590836 w 5028014"/>
                    <a:gd name="connsiteY5" fmla="*/ 704850 h 704850"/>
                    <a:gd name="connsiteX6" fmla="*/ 8466 w 5028014"/>
                    <a:gd name="connsiteY6" fmla="*/ 352655 h 704850"/>
                    <a:gd name="connsiteX7" fmla="*/ 8466 w 5028014"/>
                    <a:gd name="connsiteY7" fmla="*/ 176883 h 704850"/>
                    <a:gd name="connsiteX8" fmla="*/ 219726 w 5028014"/>
                    <a:gd name="connsiteY8" fmla="*/ 0 h 704850"/>
                    <a:gd name="connsiteX0" fmla="*/ 219726 w 5028014"/>
                    <a:gd name="connsiteY0" fmla="*/ 0 h 704850"/>
                    <a:gd name="connsiteX1" fmla="*/ 4711218 w 5028014"/>
                    <a:gd name="connsiteY1" fmla="*/ 0 h 704850"/>
                    <a:gd name="connsiteX2" fmla="*/ 5020458 w 5028014"/>
                    <a:gd name="connsiteY2" fmla="*/ 197267 h 704850"/>
                    <a:gd name="connsiteX3" fmla="*/ 5004583 w 5028014"/>
                    <a:gd name="connsiteY3" fmla="*/ 376092 h 704850"/>
                    <a:gd name="connsiteX4" fmla="*/ 4592832 w 5028014"/>
                    <a:gd name="connsiteY4" fmla="*/ 704850 h 704850"/>
                    <a:gd name="connsiteX5" fmla="*/ 590836 w 5028014"/>
                    <a:gd name="connsiteY5" fmla="*/ 704850 h 704850"/>
                    <a:gd name="connsiteX6" fmla="*/ 8466 w 5028014"/>
                    <a:gd name="connsiteY6" fmla="*/ 352655 h 704850"/>
                    <a:gd name="connsiteX7" fmla="*/ 8466 w 5028014"/>
                    <a:gd name="connsiteY7" fmla="*/ 176883 h 704850"/>
                    <a:gd name="connsiteX8" fmla="*/ 219726 w 5028014"/>
                    <a:gd name="connsiteY8" fmla="*/ 0 h 704850"/>
                    <a:gd name="connsiteX0" fmla="*/ 232820 w 5041108"/>
                    <a:gd name="connsiteY0" fmla="*/ 0 h 704850"/>
                    <a:gd name="connsiteX1" fmla="*/ 4724312 w 5041108"/>
                    <a:gd name="connsiteY1" fmla="*/ 0 h 704850"/>
                    <a:gd name="connsiteX2" fmla="*/ 5033552 w 5041108"/>
                    <a:gd name="connsiteY2" fmla="*/ 197267 h 704850"/>
                    <a:gd name="connsiteX3" fmla="*/ 5017677 w 5041108"/>
                    <a:gd name="connsiteY3" fmla="*/ 376092 h 704850"/>
                    <a:gd name="connsiteX4" fmla="*/ 4605926 w 5041108"/>
                    <a:gd name="connsiteY4" fmla="*/ 704850 h 704850"/>
                    <a:gd name="connsiteX5" fmla="*/ 603930 w 5041108"/>
                    <a:gd name="connsiteY5" fmla="*/ 704850 h 704850"/>
                    <a:gd name="connsiteX6" fmla="*/ 21560 w 5041108"/>
                    <a:gd name="connsiteY6" fmla="*/ 352655 h 704850"/>
                    <a:gd name="connsiteX7" fmla="*/ 5685 w 5041108"/>
                    <a:gd name="connsiteY7" fmla="*/ 173708 h 704850"/>
                    <a:gd name="connsiteX8" fmla="*/ 232820 w 5041108"/>
                    <a:gd name="connsiteY8" fmla="*/ 0 h 704850"/>
                    <a:gd name="connsiteX0" fmla="*/ 234850 w 5043138"/>
                    <a:gd name="connsiteY0" fmla="*/ 0 h 704850"/>
                    <a:gd name="connsiteX1" fmla="*/ 4726342 w 5043138"/>
                    <a:gd name="connsiteY1" fmla="*/ 0 h 704850"/>
                    <a:gd name="connsiteX2" fmla="*/ 5035582 w 5043138"/>
                    <a:gd name="connsiteY2" fmla="*/ 197267 h 704850"/>
                    <a:gd name="connsiteX3" fmla="*/ 5019707 w 5043138"/>
                    <a:gd name="connsiteY3" fmla="*/ 376092 h 704850"/>
                    <a:gd name="connsiteX4" fmla="*/ 4607956 w 5043138"/>
                    <a:gd name="connsiteY4" fmla="*/ 704850 h 704850"/>
                    <a:gd name="connsiteX5" fmla="*/ 605960 w 5043138"/>
                    <a:gd name="connsiteY5" fmla="*/ 704850 h 704850"/>
                    <a:gd name="connsiteX6" fmla="*/ 10890 w 5043138"/>
                    <a:gd name="connsiteY6" fmla="*/ 352655 h 704850"/>
                    <a:gd name="connsiteX7" fmla="*/ 7715 w 5043138"/>
                    <a:gd name="connsiteY7" fmla="*/ 173708 h 704850"/>
                    <a:gd name="connsiteX8" fmla="*/ 234850 w 5043138"/>
                    <a:gd name="connsiteY8" fmla="*/ 0 h 704850"/>
                    <a:gd name="connsiteX0" fmla="*/ 234850 w 5043138"/>
                    <a:gd name="connsiteY0" fmla="*/ 0 h 704850"/>
                    <a:gd name="connsiteX1" fmla="*/ 4726342 w 5043138"/>
                    <a:gd name="connsiteY1" fmla="*/ 0 h 704850"/>
                    <a:gd name="connsiteX2" fmla="*/ 5035582 w 5043138"/>
                    <a:gd name="connsiteY2" fmla="*/ 197267 h 704850"/>
                    <a:gd name="connsiteX3" fmla="*/ 5019707 w 5043138"/>
                    <a:gd name="connsiteY3" fmla="*/ 376092 h 704850"/>
                    <a:gd name="connsiteX4" fmla="*/ 4607956 w 5043138"/>
                    <a:gd name="connsiteY4" fmla="*/ 704850 h 704850"/>
                    <a:gd name="connsiteX5" fmla="*/ 571035 w 5043138"/>
                    <a:gd name="connsiteY5" fmla="*/ 704850 h 704850"/>
                    <a:gd name="connsiteX6" fmla="*/ 10890 w 5043138"/>
                    <a:gd name="connsiteY6" fmla="*/ 352655 h 704850"/>
                    <a:gd name="connsiteX7" fmla="*/ 7715 w 5043138"/>
                    <a:gd name="connsiteY7" fmla="*/ 173708 h 704850"/>
                    <a:gd name="connsiteX8" fmla="*/ 234850 w 5043138"/>
                    <a:gd name="connsiteY8" fmla="*/ 0 h 704850"/>
                    <a:gd name="connsiteX0" fmla="*/ 196750 w 5043138"/>
                    <a:gd name="connsiteY0" fmla="*/ 2382 h 704850"/>
                    <a:gd name="connsiteX1" fmla="*/ 4726342 w 5043138"/>
                    <a:gd name="connsiteY1" fmla="*/ 0 h 704850"/>
                    <a:gd name="connsiteX2" fmla="*/ 5035582 w 5043138"/>
                    <a:gd name="connsiteY2" fmla="*/ 197267 h 704850"/>
                    <a:gd name="connsiteX3" fmla="*/ 5019707 w 5043138"/>
                    <a:gd name="connsiteY3" fmla="*/ 376092 h 704850"/>
                    <a:gd name="connsiteX4" fmla="*/ 4607956 w 5043138"/>
                    <a:gd name="connsiteY4" fmla="*/ 704850 h 704850"/>
                    <a:gd name="connsiteX5" fmla="*/ 571035 w 5043138"/>
                    <a:gd name="connsiteY5" fmla="*/ 704850 h 704850"/>
                    <a:gd name="connsiteX6" fmla="*/ 10890 w 5043138"/>
                    <a:gd name="connsiteY6" fmla="*/ 352655 h 704850"/>
                    <a:gd name="connsiteX7" fmla="*/ 7715 w 5043138"/>
                    <a:gd name="connsiteY7" fmla="*/ 173708 h 704850"/>
                    <a:gd name="connsiteX8" fmla="*/ 196750 w 5043138"/>
                    <a:gd name="connsiteY8" fmla="*/ 2382 h 704850"/>
                    <a:gd name="connsiteX0" fmla="*/ 210956 w 5057344"/>
                    <a:gd name="connsiteY0" fmla="*/ 2382 h 704850"/>
                    <a:gd name="connsiteX1" fmla="*/ 4740548 w 5057344"/>
                    <a:gd name="connsiteY1" fmla="*/ 0 h 704850"/>
                    <a:gd name="connsiteX2" fmla="*/ 5049788 w 5057344"/>
                    <a:gd name="connsiteY2" fmla="*/ 197267 h 704850"/>
                    <a:gd name="connsiteX3" fmla="*/ 5033913 w 5057344"/>
                    <a:gd name="connsiteY3" fmla="*/ 376092 h 704850"/>
                    <a:gd name="connsiteX4" fmla="*/ 4622162 w 5057344"/>
                    <a:gd name="connsiteY4" fmla="*/ 704850 h 704850"/>
                    <a:gd name="connsiteX5" fmla="*/ 585241 w 5057344"/>
                    <a:gd name="connsiteY5" fmla="*/ 704850 h 704850"/>
                    <a:gd name="connsiteX6" fmla="*/ 25096 w 5057344"/>
                    <a:gd name="connsiteY6" fmla="*/ 352655 h 704850"/>
                    <a:gd name="connsiteX7" fmla="*/ 5252 w 5057344"/>
                    <a:gd name="connsiteY7" fmla="*/ 173708 h 704850"/>
                    <a:gd name="connsiteX8" fmla="*/ 210956 w 5057344"/>
                    <a:gd name="connsiteY8" fmla="*/ 2382 h 704850"/>
                    <a:gd name="connsiteX0" fmla="*/ 213419 w 5059807"/>
                    <a:gd name="connsiteY0" fmla="*/ 2382 h 704850"/>
                    <a:gd name="connsiteX1" fmla="*/ 4743011 w 5059807"/>
                    <a:gd name="connsiteY1" fmla="*/ 0 h 704850"/>
                    <a:gd name="connsiteX2" fmla="*/ 5052251 w 5059807"/>
                    <a:gd name="connsiteY2" fmla="*/ 197267 h 704850"/>
                    <a:gd name="connsiteX3" fmla="*/ 5036376 w 5059807"/>
                    <a:gd name="connsiteY3" fmla="*/ 376092 h 704850"/>
                    <a:gd name="connsiteX4" fmla="*/ 4624625 w 5059807"/>
                    <a:gd name="connsiteY4" fmla="*/ 704850 h 704850"/>
                    <a:gd name="connsiteX5" fmla="*/ 587704 w 5059807"/>
                    <a:gd name="connsiteY5" fmla="*/ 704850 h 704850"/>
                    <a:gd name="connsiteX6" fmla="*/ 10891 w 5059807"/>
                    <a:gd name="connsiteY6" fmla="*/ 347892 h 704850"/>
                    <a:gd name="connsiteX7" fmla="*/ 7715 w 5059807"/>
                    <a:gd name="connsiteY7" fmla="*/ 173708 h 704850"/>
                    <a:gd name="connsiteX8" fmla="*/ 213419 w 5059807"/>
                    <a:gd name="connsiteY8" fmla="*/ 2382 h 7048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5059807" h="704850">
                      <a:moveTo>
                        <a:pt x="213419" y="2382"/>
                      </a:moveTo>
                      <a:lnTo>
                        <a:pt x="4743011" y="0"/>
                      </a:lnTo>
                      <a:cubicBezTo>
                        <a:pt x="4891599" y="47764"/>
                        <a:pt x="4973513" y="124103"/>
                        <a:pt x="5052251" y="197267"/>
                      </a:cubicBezTo>
                      <a:cubicBezTo>
                        <a:pt x="5066539" y="265342"/>
                        <a:pt x="5060189" y="312780"/>
                        <a:pt x="5036376" y="376092"/>
                      </a:cubicBezTo>
                      <a:cubicBezTo>
                        <a:pt x="4908651" y="517428"/>
                        <a:pt x="4823788" y="587327"/>
                        <a:pt x="4624625" y="704850"/>
                      </a:cubicBezTo>
                      <a:lnTo>
                        <a:pt x="587704" y="704850"/>
                      </a:lnTo>
                      <a:cubicBezTo>
                        <a:pt x="374531" y="606502"/>
                        <a:pt x="176439" y="493865"/>
                        <a:pt x="10891" y="347892"/>
                      </a:cubicBezTo>
                      <a:cubicBezTo>
                        <a:pt x="10891" y="289301"/>
                        <a:pt x="-11335" y="237061"/>
                        <a:pt x="7715" y="173708"/>
                      </a:cubicBezTo>
                      <a:cubicBezTo>
                        <a:pt x="54322" y="105222"/>
                        <a:pt x="104899" y="51818"/>
                        <a:pt x="213419" y="2382"/>
                      </a:cubicBezTo>
                      <a:close/>
                    </a:path>
                  </a:pathLst>
                </a:custGeom>
                <a:solidFill>
                  <a:schemeClr val="bg2">
                    <a:lumMod val="50000"/>
                  </a:schemeClr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863" name="楕円 862">
                  <a:extLst>
                    <a:ext uri="{FF2B5EF4-FFF2-40B4-BE49-F238E27FC236}">
                      <a16:creationId xmlns:a16="http://schemas.microsoft.com/office/drawing/2014/main" id="{0553EBFA-5596-4CDE-A06E-EF6AA393EB52}"/>
                    </a:ext>
                  </a:extLst>
                </p:cNvPr>
                <p:cNvSpPr/>
                <p:nvPr/>
              </p:nvSpPr>
              <p:spPr>
                <a:xfrm>
                  <a:off x="2392776" y="4499848"/>
                  <a:ext cx="530004" cy="530004"/>
                </a:xfrm>
                <a:prstGeom prst="ellipse">
                  <a:avLst/>
                </a:prstGeom>
                <a:solidFill>
                  <a:srgbClr val="A6A6A6"/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64" name="楕円 863">
                  <a:extLst>
                    <a:ext uri="{FF2B5EF4-FFF2-40B4-BE49-F238E27FC236}">
                      <a16:creationId xmlns:a16="http://schemas.microsoft.com/office/drawing/2014/main" id="{7C11A11B-CB74-45CF-B5BE-1CC7580D3616}"/>
                    </a:ext>
                  </a:extLst>
                </p:cNvPr>
                <p:cNvSpPr/>
                <p:nvPr/>
              </p:nvSpPr>
              <p:spPr>
                <a:xfrm>
                  <a:off x="3013063" y="4499848"/>
                  <a:ext cx="530004" cy="530004"/>
                </a:xfrm>
                <a:prstGeom prst="ellipse">
                  <a:avLst/>
                </a:prstGeom>
                <a:solidFill>
                  <a:srgbClr val="A6A6A6"/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65" name="楕円 864">
                  <a:extLst>
                    <a:ext uri="{FF2B5EF4-FFF2-40B4-BE49-F238E27FC236}">
                      <a16:creationId xmlns:a16="http://schemas.microsoft.com/office/drawing/2014/main" id="{A65FD09C-D86A-433F-B4DD-16A4D02AC623}"/>
                    </a:ext>
                  </a:extLst>
                </p:cNvPr>
                <p:cNvSpPr/>
                <p:nvPr/>
              </p:nvSpPr>
              <p:spPr>
                <a:xfrm>
                  <a:off x="3633350" y="4499848"/>
                  <a:ext cx="530004" cy="530004"/>
                </a:xfrm>
                <a:prstGeom prst="ellipse">
                  <a:avLst/>
                </a:prstGeom>
                <a:solidFill>
                  <a:srgbClr val="A6A6A6"/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66" name="楕円 865">
                  <a:extLst>
                    <a:ext uri="{FF2B5EF4-FFF2-40B4-BE49-F238E27FC236}">
                      <a16:creationId xmlns:a16="http://schemas.microsoft.com/office/drawing/2014/main" id="{04C690CC-49BB-4C94-BC99-B626AE02E393}"/>
                    </a:ext>
                  </a:extLst>
                </p:cNvPr>
                <p:cNvSpPr/>
                <p:nvPr/>
              </p:nvSpPr>
              <p:spPr>
                <a:xfrm>
                  <a:off x="4253637" y="4499848"/>
                  <a:ext cx="530004" cy="530004"/>
                </a:xfrm>
                <a:prstGeom prst="ellipse">
                  <a:avLst/>
                </a:prstGeom>
                <a:solidFill>
                  <a:srgbClr val="A6A6A6"/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67" name="楕円 866">
                  <a:extLst>
                    <a:ext uri="{FF2B5EF4-FFF2-40B4-BE49-F238E27FC236}">
                      <a16:creationId xmlns:a16="http://schemas.microsoft.com/office/drawing/2014/main" id="{88CB96CA-9754-40E1-B158-8438E79A802C}"/>
                    </a:ext>
                  </a:extLst>
                </p:cNvPr>
                <p:cNvSpPr/>
                <p:nvPr/>
              </p:nvSpPr>
              <p:spPr>
                <a:xfrm>
                  <a:off x="4873924" y="4499848"/>
                  <a:ext cx="530004" cy="530004"/>
                </a:xfrm>
                <a:prstGeom prst="ellipse">
                  <a:avLst/>
                </a:prstGeom>
                <a:solidFill>
                  <a:srgbClr val="A6A6A6"/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68" name="楕円 867">
                  <a:extLst>
                    <a:ext uri="{FF2B5EF4-FFF2-40B4-BE49-F238E27FC236}">
                      <a16:creationId xmlns:a16="http://schemas.microsoft.com/office/drawing/2014/main" id="{ED88F315-22C8-474A-A153-7D232FF3C738}"/>
                    </a:ext>
                  </a:extLst>
                </p:cNvPr>
                <p:cNvSpPr/>
                <p:nvPr/>
              </p:nvSpPr>
              <p:spPr>
                <a:xfrm>
                  <a:off x="1772489" y="4499848"/>
                  <a:ext cx="530004" cy="530004"/>
                </a:xfrm>
                <a:prstGeom prst="ellipse">
                  <a:avLst/>
                </a:prstGeom>
                <a:solidFill>
                  <a:srgbClr val="A6A6A6"/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69" name="楕円 868">
                  <a:extLst>
                    <a:ext uri="{FF2B5EF4-FFF2-40B4-BE49-F238E27FC236}">
                      <a16:creationId xmlns:a16="http://schemas.microsoft.com/office/drawing/2014/main" id="{08C53B40-958F-4454-BFA7-58B1D30AF79B}"/>
                    </a:ext>
                  </a:extLst>
                </p:cNvPr>
                <p:cNvSpPr/>
                <p:nvPr/>
              </p:nvSpPr>
              <p:spPr>
                <a:xfrm>
                  <a:off x="1849431" y="4576790"/>
                  <a:ext cx="376119" cy="376119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70" name="楕円 869">
                  <a:extLst>
                    <a:ext uri="{FF2B5EF4-FFF2-40B4-BE49-F238E27FC236}">
                      <a16:creationId xmlns:a16="http://schemas.microsoft.com/office/drawing/2014/main" id="{2CDF0168-BB02-48AC-A78D-588BBD57C3DB}"/>
                    </a:ext>
                  </a:extLst>
                </p:cNvPr>
                <p:cNvSpPr/>
                <p:nvPr/>
              </p:nvSpPr>
              <p:spPr>
                <a:xfrm>
                  <a:off x="2469718" y="4576790"/>
                  <a:ext cx="376119" cy="376119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71" name="楕円 870">
                  <a:extLst>
                    <a:ext uri="{FF2B5EF4-FFF2-40B4-BE49-F238E27FC236}">
                      <a16:creationId xmlns:a16="http://schemas.microsoft.com/office/drawing/2014/main" id="{DF8599FD-64F3-4954-A809-B0749D2A9E5C}"/>
                    </a:ext>
                  </a:extLst>
                </p:cNvPr>
                <p:cNvSpPr/>
                <p:nvPr/>
              </p:nvSpPr>
              <p:spPr>
                <a:xfrm>
                  <a:off x="3090549" y="4576790"/>
                  <a:ext cx="376119" cy="376119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72" name="楕円 871">
                  <a:extLst>
                    <a:ext uri="{FF2B5EF4-FFF2-40B4-BE49-F238E27FC236}">
                      <a16:creationId xmlns:a16="http://schemas.microsoft.com/office/drawing/2014/main" id="{1164F34E-A791-46C5-A890-3A638F8AB909}"/>
                    </a:ext>
                  </a:extLst>
                </p:cNvPr>
                <p:cNvSpPr/>
                <p:nvPr/>
              </p:nvSpPr>
              <p:spPr>
                <a:xfrm>
                  <a:off x="3700829" y="4576790"/>
                  <a:ext cx="376119" cy="376119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73" name="楕円 872">
                  <a:extLst>
                    <a:ext uri="{FF2B5EF4-FFF2-40B4-BE49-F238E27FC236}">
                      <a16:creationId xmlns:a16="http://schemas.microsoft.com/office/drawing/2014/main" id="{4FEF7DA4-37A0-4488-B450-458B4BE28B7F}"/>
                    </a:ext>
                  </a:extLst>
                </p:cNvPr>
                <p:cNvSpPr/>
                <p:nvPr/>
              </p:nvSpPr>
              <p:spPr>
                <a:xfrm>
                  <a:off x="4332099" y="4576790"/>
                  <a:ext cx="376119" cy="376119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74" name="楕円 873">
                  <a:extLst>
                    <a:ext uri="{FF2B5EF4-FFF2-40B4-BE49-F238E27FC236}">
                      <a16:creationId xmlns:a16="http://schemas.microsoft.com/office/drawing/2014/main" id="{2D63C418-D061-4035-A2A1-D4CF03EAAA68}"/>
                    </a:ext>
                  </a:extLst>
                </p:cNvPr>
                <p:cNvSpPr/>
                <p:nvPr/>
              </p:nvSpPr>
              <p:spPr>
                <a:xfrm>
                  <a:off x="4945915" y="4576790"/>
                  <a:ext cx="376119" cy="376119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832" name="四角形: 角を丸くする 831">
                <a:extLst>
                  <a:ext uri="{FF2B5EF4-FFF2-40B4-BE49-F238E27FC236}">
                    <a16:creationId xmlns:a16="http://schemas.microsoft.com/office/drawing/2014/main" id="{2E6F7469-45B9-4CDD-BA0E-06C6A236CED7}"/>
                  </a:ext>
                </a:extLst>
              </p:cNvPr>
              <p:cNvSpPr/>
              <p:nvPr/>
            </p:nvSpPr>
            <p:spPr>
              <a:xfrm>
                <a:off x="1785177" y="4311650"/>
                <a:ext cx="158284" cy="137207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3" name="四角形: 角を丸くする 832">
                <a:extLst>
                  <a:ext uri="{FF2B5EF4-FFF2-40B4-BE49-F238E27FC236}">
                    <a16:creationId xmlns:a16="http://schemas.microsoft.com/office/drawing/2014/main" id="{5ACD018C-0E50-4474-99C7-1C4EB327E604}"/>
                  </a:ext>
                </a:extLst>
              </p:cNvPr>
              <p:cNvSpPr/>
              <p:nvPr/>
            </p:nvSpPr>
            <p:spPr>
              <a:xfrm>
                <a:off x="2144209" y="4311650"/>
                <a:ext cx="158284" cy="137207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4" name="四角形: 角を丸くする 833">
                <a:extLst>
                  <a:ext uri="{FF2B5EF4-FFF2-40B4-BE49-F238E27FC236}">
                    <a16:creationId xmlns:a16="http://schemas.microsoft.com/office/drawing/2014/main" id="{5C10A007-FA6E-486F-AADB-152C2700218A}"/>
                  </a:ext>
                </a:extLst>
              </p:cNvPr>
              <p:cNvSpPr/>
              <p:nvPr/>
            </p:nvSpPr>
            <p:spPr>
              <a:xfrm>
                <a:off x="2513464" y="4311650"/>
                <a:ext cx="158284" cy="137207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5" name="四角形: 角を丸くする 834">
                <a:extLst>
                  <a:ext uri="{FF2B5EF4-FFF2-40B4-BE49-F238E27FC236}">
                    <a16:creationId xmlns:a16="http://schemas.microsoft.com/office/drawing/2014/main" id="{76606ED4-0454-44AE-AB29-BDB1E45F8836}"/>
                  </a:ext>
                </a:extLst>
              </p:cNvPr>
              <p:cNvSpPr/>
              <p:nvPr/>
            </p:nvSpPr>
            <p:spPr>
              <a:xfrm>
                <a:off x="2865237" y="4311650"/>
                <a:ext cx="158284" cy="137207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6" name="四角形: 角を丸くする 835">
                <a:extLst>
                  <a:ext uri="{FF2B5EF4-FFF2-40B4-BE49-F238E27FC236}">
                    <a16:creationId xmlns:a16="http://schemas.microsoft.com/office/drawing/2014/main" id="{B8335489-9270-4E9F-921B-8D4C1BFEEE45}"/>
                  </a:ext>
                </a:extLst>
              </p:cNvPr>
              <p:cNvSpPr/>
              <p:nvPr/>
            </p:nvSpPr>
            <p:spPr>
              <a:xfrm>
                <a:off x="3236653" y="4311650"/>
                <a:ext cx="158284" cy="137207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7" name="四角形: 角を丸くする 836">
                <a:extLst>
                  <a:ext uri="{FF2B5EF4-FFF2-40B4-BE49-F238E27FC236}">
                    <a16:creationId xmlns:a16="http://schemas.microsoft.com/office/drawing/2014/main" id="{0E39FCB0-A22D-450B-8296-03B906E7A946}"/>
                  </a:ext>
                </a:extLst>
              </p:cNvPr>
              <p:cNvSpPr/>
              <p:nvPr/>
            </p:nvSpPr>
            <p:spPr>
              <a:xfrm>
                <a:off x="3601729" y="4311650"/>
                <a:ext cx="158284" cy="137207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8" name="四角形: 角を丸くする 837">
                <a:extLst>
                  <a:ext uri="{FF2B5EF4-FFF2-40B4-BE49-F238E27FC236}">
                    <a16:creationId xmlns:a16="http://schemas.microsoft.com/office/drawing/2014/main" id="{31C2E06F-56F7-4084-9014-46EA434A0A60}"/>
                  </a:ext>
                </a:extLst>
              </p:cNvPr>
              <p:cNvSpPr/>
              <p:nvPr/>
            </p:nvSpPr>
            <p:spPr>
              <a:xfrm>
                <a:off x="3962371" y="4311650"/>
                <a:ext cx="158284" cy="137207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9" name="四角形: 角を丸くする 838">
                <a:extLst>
                  <a:ext uri="{FF2B5EF4-FFF2-40B4-BE49-F238E27FC236}">
                    <a16:creationId xmlns:a16="http://schemas.microsoft.com/office/drawing/2014/main" id="{60F5370B-7C35-481D-B638-07874C42D375}"/>
                  </a:ext>
                </a:extLst>
              </p:cNvPr>
              <p:cNvSpPr/>
              <p:nvPr/>
            </p:nvSpPr>
            <p:spPr>
              <a:xfrm>
                <a:off x="4332209" y="4311650"/>
                <a:ext cx="158284" cy="137207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0" name="四角形: 角を丸くする 839">
                <a:extLst>
                  <a:ext uri="{FF2B5EF4-FFF2-40B4-BE49-F238E27FC236}">
                    <a16:creationId xmlns:a16="http://schemas.microsoft.com/office/drawing/2014/main" id="{4E46CBF5-AC67-418D-9E4D-397A59C6337E}"/>
                  </a:ext>
                </a:extLst>
              </p:cNvPr>
              <p:cNvSpPr/>
              <p:nvPr/>
            </p:nvSpPr>
            <p:spPr>
              <a:xfrm>
                <a:off x="4699559" y="4311650"/>
                <a:ext cx="158284" cy="137207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1" name="四角形: 角を丸くする 840">
                <a:extLst>
                  <a:ext uri="{FF2B5EF4-FFF2-40B4-BE49-F238E27FC236}">
                    <a16:creationId xmlns:a16="http://schemas.microsoft.com/office/drawing/2014/main" id="{E02D8CAF-A243-440E-BEF2-23C2310DBF70}"/>
                  </a:ext>
                </a:extLst>
              </p:cNvPr>
              <p:cNvSpPr/>
              <p:nvPr/>
            </p:nvSpPr>
            <p:spPr>
              <a:xfrm>
                <a:off x="5062650" y="4311650"/>
                <a:ext cx="158284" cy="137207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2" name="四角形: 角を丸くする 841">
                <a:extLst>
                  <a:ext uri="{FF2B5EF4-FFF2-40B4-BE49-F238E27FC236}">
                    <a16:creationId xmlns:a16="http://schemas.microsoft.com/office/drawing/2014/main" id="{D650673B-1EBB-4C45-9691-42E996820C94}"/>
                  </a:ext>
                </a:extLst>
              </p:cNvPr>
              <p:cNvSpPr/>
              <p:nvPr/>
            </p:nvSpPr>
            <p:spPr>
              <a:xfrm>
                <a:off x="5431343" y="4311650"/>
                <a:ext cx="158284" cy="137207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3" name="四角形: 角を丸くする 842">
                <a:extLst>
                  <a:ext uri="{FF2B5EF4-FFF2-40B4-BE49-F238E27FC236}">
                    <a16:creationId xmlns:a16="http://schemas.microsoft.com/office/drawing/2014/main" id="{AC5F819C-6FFD-40B2-BE6B-1A35FDFBA259}"/>
                  </a:ext>
                </a:extLst>
              </p:cNvPr>
              <p:cNvSpPr/>
              <p:nvPr/>
            </p:nvSpPr>
            <p:spPr>
              <a:xfrm rot="3087057">
                <a:off x="5648981" y="4462722"/>
                <a:ext cx="149033" cy="145724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4" name="四角形: 角を丸くする 843">
                <a:extLst>
                  <a:ext uri="{FF2B5EF4-FFF2-40B4-BE49-F238E27FC236}">
                    <a16:creationId xmlns:a16="http://schemas.microsoft.com/office/drawing/2014/main" id="{C9083E5C-0AF2-48C1-BB0C-F6A01C4ACC8B}"/>
                  </a:ext>
                </a:extLst>
              </p:cNvPr>
              <p:cNvSpPr/>
              <p:nvPr/>
            </p:nvSpPr>
            <p:spPr>
              <a:xfrm rot="18314322">
                <a:off x="5665206" y="4757970"/>
                <a:ext cx="149033" cy="145724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5" name="四角形: 角を丸くする 844">
                <a:extLst>
                  <a:ext uri="{FF2B5EF4-FFF2-40B4-BE49-F238E27FC236}">
                    <a16:creationId xmlns:a16="http://schemas.microsoft.com/office/drawing/2014/main" id="{A6E8B4A8-9992-4EBD-8F8C-3CE310E4D2F5}"/>
                  </a:ext>
                </a:extLst>
              </p:cNvPr>
              <p:cNvSpPr/>
              <p:nvPr/>
            </p:nvSpPr>
            <p:spPr>
              <a:xfrm rot="19142776">
                <a:off x="5485591" y="4937205"/>
                <a:ext cx="158284" cy="137207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6" name="四角形: 角を丸くする 845">
                <a:extLst>
                  <a:ext uri="{FF2B5EF4-FFF2-40B4-BE49-F238E27FC236}">
                    <a16:creationId xmlns:a16="http://schemas.microsoft.com/office/drawing/2014/main" id="{6D8781BD-14F7-475F-A5B4-E640A7210DF4}"/>
                  </a:ext>
                </a:extLst>
              </p:cNvPr>
              <p:cNvSpPr/>
              <p:nvPr/>
            </p:nvSpPr>
            <p:spPr>
              <a:xfrm>
                <a:off x="5262073" y="5072412"/>
                <a:ext cx="158284" cy="137207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7" name="四角形: 角を丸くする 846">
                <a:extLst>
                  <a:ext uri="{FF2B5EF4-FFF2-40B4-BE49-F238E27FC236}">
                    <a16:creationId xmlns:a16="http://schemas.microsoft.com/office/drawing/2014/main" id="{8BAF3C9E-1C86-4A5A-81B1-0A355355B04F}"/>
                  </a:ext>
                </a:extLst>
              </p:cNvPr>
              <p:cNvSpPr/>
              <p:nvPr/>
            </p:nvSpPr>
            <p:spPr>
              <a:xfrm>
                <a:off x="4893211" y="5072412"/>
                <a:ext cx="158284" cy="137207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8" name="四角形: 角を丸くする 847">
                <a:extLst>
                  <a:ext uri="{FF2B5EF4-FFF2-40B4-BE49-F238E27FC236}">
                    <a16:creationId xmlns:a16="http://schemas.microsoft.com/office/drawing/2014/main" id="{288179C4-5561-48BB-9F83-67B47068821B}"/>
                  </a:ext>
                </a:extLst>
              </p:cNvPr>
              <p:cNvSpPr/>
              <p:nvPr/>
            </p:nvSpPr>
            <p:spPr>
              <a:xfrm>
                <a:off x="4527939" y="5072412"/>
                <a:ext cx="158284" cy="137207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9" name="四角形: 角を丸くする 848">
                <a:extLst>
                  <a:ext uri="{FF2B5EF4-FFF2-40B4-BE49-F238E27FC236}">
                    <a16:creationId xmlns:a16="http://schemas.microsoft.com/office/drawing/2014/main" id="{B825C435-08B6-4F53-A2FA-45F0A5E13151}"/>
                  </a:ext>
                </a:extLst>
              </p:cNvPr>
              <p:cNvSpPr/>
              <p:nvPr/>
            </p:nvSpPr>
            <p:spPr>
              <a:xfrm>
                <a:off x="4159901" y="5072412"/>
                <a:ext cx="158284" cy="137207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50" name="四角形: 角を丸くする 849">
                <a:extLst>
                  <a:ext uri="{FF2B5EF4-FFF2-40B4-BE49-F238E27FC236}">
                    <a16:creationId xmlns:a16="http://schemas.microsoft.com/office/drawing/2014/main" id="{D136CA96-2304-4A36-9D68-9B473498034E}"/>
                  </a:ext>
                </a:extLst>
              </p:cNvPr>
              <p:cNvSpPr/>
              <p:nvPr/>
            </p:nvSpPr>
            <p:spPr>
              <a:xfrm>
                <a:off x="3785612" y="5072412"/>
                <a:ext cx="158284" cy="137207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51" name="四角形: 角を丸くする 850">
                <a:extLst>
                  <a:ext uri="{FF2B5EF4-FFF2-40B4-BE49-F238E27FC236}">
                    <a16:creationId xmlns:a16="http://schemas.microsoft.com/office/drawing/2014/main" id="{44A6F5B8-1282-41BC-B99C-135F85D51811}"/>
                  </a:ext>
                </a:extLst>
              </p:cNvPr>
              <p:cNvSpPr/>
              <p:nvPr/>
            </p:nvSpPr>
            <p:spPr>
              <a:xfrm>
                <a:off x="3411323" y="5072412"/>
                <a:ext cx="158284" cy="137207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52" name="四角形: 角を丸くする 851">
                <a:extLst>
                  <a:ext uri="{FF2B5EF4-FFF2-40B4-BE49-F238E27FC236}">
                    <a16:creationId xmlns:a16="http://schemas.microsoft.com/office/drawing/2014/main" id="{C1333569-C413-4A4E-AD60-E94B804C3275}"/>
                  </a:ext>
                </a:extLst>
              </p:cNvPr>
              <p:cNvSpPr/>
              <p:nvPr/>
            </p:nvSpPr>
            <p:spPr>
              <a:xfrm>
                <a:off x="3046051" y="5072412"/>
                <a:ext cx="158284" cy="137207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53" name="四角形: 角を丸くする 852">
                <a:extLst>
                  <a:ext uri="{FF2B5EF4-FFF2-40B4-BE49-F238E27FC236}">
                    <a16:creationId xmlns:a16="http://schemas.microsoft.com/office/drawing/2014/main" id="{22F636DD-CC05-4334-A118-E8126E33FD75}"/>
                  </a:ext>
                </a:extLst>
              </p:cNvPr>
              <p:cNvSpPr/>
              <p:nvPr/>
            </p:nvSpPr>
            <p:spPr>
              <a:xfrm>
                <a:off x="2709824" y="5072412"/>
                <a:ext cx="158284" cy="137207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54" name="四角形: 角を丸くする 853">
                <a:extLst>
                  <a:ext uri="{FF2B5EF4-FFF2-40B4-BE49-F238E27FC236}">
                    <a16:creationId xmlns:a16="http://schemas.microsoft.com/office/drawing/2014/main" id="{751E5224-F8BE-4B34-9E17-8D8235E82FFA}"/>
                  </a:ext>
                </a:extLst>
              </p:cNvPr>
              <p:cNvSpPr/>
              <p:nvPr/>
            </p:nvSpPr>
            <p:spPr>
              <a:xfrm>
                <a:off x="2382137" y="5072412"/>
                <a:ext cx="158284" cy="137207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55" name="四角形: 角を丸くする 854">
                <a:extLst>
                  <a:ext uri="{FF2B5EF4-FFF2-40B4-BE49-F238E27FC236}">
                    <a16:creationId xmlns:a16="http://schemas.microsoft.com/office/drawing/2014/main" id="{14603363-C767-4DFF-93E3-2AF383EC2A01}"/>
                  </a:ext>
                </a:extLst>
              </p:cNvPr>
              <p:cNvSpPr/>
              <p:nvPr/>
            </p:nvSpPr>
            <p:spPr>
              <a:xfrm>
                <a:off x="2046463" y="5072412"/>
                <a:ext cx="158284" cy="137207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56" name="四角形: 角を丸くする 855">
                <a:extLst>
                  <a:ext uri="{FF2B5EF4-FFF2-40B4-BE49-F238E27FC236}">
                    <a16:creationId xmlns:a16="http://schemas.microsoft.com/office/drawing/2014/main" id="{A3DA7C9F-8155-4476-8B29-7415702448A6}"/>
                  </a:ext>
                </a:extLst>
              </p:cNvPr>
              <p:cNvSpPr/>
              <p:nvPr/>
            </p:nvSpPr>
            <p:spPr>
              <a:xfrm>
                <a:off x="1717678" y="5072412"/>
                <a:ext cx="158284" cy="137207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57" name="四角形: 角を丸くする 856">
                <a:extLst>
                  <a:ext uri="{FF2B5EF4-FFF2-40B4-BE49-F238E27FC236}">
                    <a16:creationId xmlns:a16="http://schemas.microsoft.com/office/drawing/2014/main" id="{3A67EA4B-E7B9-4118-95E8-D055DA6B1B05}"/>
                  </a:ext>
                </a:extLst>
              </p:cNvPr>
              <p:cNvSpPr/>
              <p:nvPr/>
            </p:nvSpPr>
            <p:spPr>
              <a:xfrm rot="2101951">
                <a:off x="1433315" y="4923255"/>
                <a:ext cx="158284" cy="137207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58" name="四角形: 角を丸くする 857">
                <a:extLst>
                  <a:ext uri="{FF2B5EF4-FFF2-40B4-BE49-F238E27FC236}">
                    <a16:creationId xmlns:a16="http://schemas.microsoft.com/office/drawing/2014/main" id="{4A38857A-367F-4147-AA4C-0DEBCC6B9BDE}"/>
                  </a:ext>
                </a:extLst>
              </p:cNvPr>
              <p:cNvSpPr/>
              <p:nvPr/>
            </p:nvSpPr>
            <p:spPr>
              <a:xfrm rot="2101951">
                <a:off x="1188934" y="4749425"/>
                <a:ext cx="158284" cy="137207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59" name="四角形: 角を丸くする 858">
                <a:extLst>
                  <a:ext uri="{FF2B5EF4-FFF2-40B4-BE49-F238E27FC236}">
                    <a16:creationId xmlns:a16="http://schemas.microsoft.com/office/drawing/2014/main" id="{00F083ED-88F9-4AAF-B420-9BDA412CC6A5}"/>
                  </a:ext>
                </a:extLst>
              </p:cNvPr>
              <p:cNvSpPr/>
              <p:nvPr/>
            </p:nvSpPr>
            <p:spPr>
              <a:xfrm rot="7255149">
                <a:off x="1156205" y="4444075"/>
                <a:ext cx="158284" cy="137207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60" name="四角形: 角を丸くする 859">
                <a:extLst>
                  <a:ext uri="{FF2B5EF4-FFF2-40B4-BE49-F238E27FC236}">
                    <a16:creationId xmlns:a16="http://schemas.microsoft.com/office/drawing/2014/main" id="{33339AA9-F9D6-4635-AEB3-4962859BDFE8}"/>
                  </a:ext>
                </a:extLst>
              </p:cNvPr>
              <p:cNvSpPr/>
              <p:nvPr/>
            </p:nvSpPr>
            <p:spPr>
              <a:xfrm rot="10800000">
                <a:off x="1431292" y="4310691"/>
                <a:ext cx="158284" cy="137207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814" name="アーチ 813">
              <a:extLst>
                <a:ext uri="{FF2B5EF4-FFF2-40B4-BE49-F238E27FC236}">
                  <a16:creationId xmlns:a16="http://schemas.microsoft.com/office/drawing/2014/main" id="{C38D12AD-CC06-4FB1-B944-22DEB419ECAC}"/>
                </a:ext>
              </a:extLst>
            </p:cNvPr>
            <p:cNvSpPr/>
            <p:nvPr/>
          </p:nvSpPr>
          <p:spPr>
            <a:xfrm rot="10128460">
              <a:off x="3791884" y="4525859"/>
              <a:ext cx="521810" cy="210249"/>
            </a:xfrm>
            <a:prstGeom prst="blockArc">
              <a:avLst>
                <a:gd name="adj1" fmla="val 5731342"/>
                <a:gd name="adj2" fmla="val 0"/>
                <a:gd name="adj3" fmla="val 25000"/>
              </a:avLst>
            </a:prstGeom>
            <a:solidFill>
              <a:schemeClr val="tx1">
                <a:lumMod val="95000"/>
                <a:lumOff val="5000"/>
              </a:schemeClr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815" name="四角形: 角を丸くする 814">
              <a:extLst>
                <a:ext uri="{FF2B5EF4-FFF2-40B4-BE49-F238E27FC236}">
                  <a16:creationId xmlns:a16="http://schemas.microsoft.com/office/drawing/2014/main" id="{6B91B889-842D-4442-9092-7844F75F67EF}"/>
                </a:ext>
              </a:extLst>
            </p:cNvPr>
            <p:cNvSpPr/>
            <p:nvPr/>
          </p:nvSpPr>
          <p:spPr>
            <a:xfrm rot="20985566">
              <a:off x="3395868" y="4138460"/>
              <a:ext cx="138318" cy="231470"/>
            </a:xfrm>
            <a:prstGeom prst="roundRect">
              <a:avLst/>
            </a:prstGeom>
            <a:solidFill>
              <a:schemeClr val="tx1">
                <a:lumMod val="95000"/>
                <a:lumOff val="5000"/>
              </a:schemeClr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6" name="正方形/長方形 815">
              <a:extLst>
                <a:ext uri="{FF2B5EF4-FFF2-40B4-BE49-F238E27FC236}">
                  <a16:creationId xmlns:a16="http://schemas.microsoft.com/office/drawing/2014/main" id="{AD6CDC8A-DC5C-4912-94FE-A9AA3803E69A}"/>
                </a:ext>
              </a:extLst>
            </p:cNvPr>
            <p:cNvSpPr/>
            <p:nvPr/>
          </p:nvSpPr>
          <p:spPr>
            <a:xfrm rot="18759153">
              <a:off x="3004405" y="4481961"/>
              <a:ext cx="552268" cy="252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7" name="正方形/長方形 816">
              <a:extLst>
                <a:ext uri="{FF2B5EF4-FFF2-40B4-BE49-F238E27FC236}">
                  <a16:creationId xmlns:a16="http://schemas.microsoft.com/office/drawing/2014/main" id="{E73A75F6-293E-481A-94D0-D72006C8F41D}"/>
                </a:ext>
              </a:extLst>
            </p:cNvPr>
            <p:cNvSpPr/>
            <p:nvPr/>
          </p:nvSpPr>
          <p:spPr>
            <a:xfrm rot="1457752">
              <a:off x="2937777" y="4175346"/>
              <a:ext cx="552268" cy="252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8" name="正方形/長方形 817">
              <a:extLst>
                <a:ext uri="{FF2B5EF4-FFF2-40B4-BE49-F238E27FC236}">
                  <a16:creationId xmlns:a16="http://schemas.microsoft.com/office/drawing/2014/main" id="{DDFF1DA6-FE89-4F3E-8C58-D088D612BE12}"/>
                </a:ext>
              </a:extLst>
            </p:cNvPr>
            <p:cNvSpPr/>
            <p:nvPr/>
          </p:nvSpPr>
          <p:spPr>
            <a:xfrm rot="1457752">
              <a:off x="2562771" y="4570244"/>
              <a:ext cx="552268" cy="252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9" name="正方形/長方形 818">
              <a:extLst>
                <a:ext uri="{FF2B5EF4-FFF2-40B4-BE49-F238E27FC236}">
                  <a16:creationId xmlns:a16="http://schemas.microsoft.com/office/drawing/2014/main" id="{6321A263-FC53-4176-9BDF-65F0AC777FC5}"/>
                </a:ext>
              </a:extLst>
            </p:cNvPr>
            <p:cNvSpPr/>
            <p:nvPr/>
          </p:nvSpPr>
          <p:spPr>
            <a:xfrm>
              <a:off x="2536235" y="4293795"/>
              <a:ext cx="927536" cy="252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0" name="アーチ 819">
              <a:extLst>
                <a:ext uri="{FF2B5EF4-FFF2-40B4-BE49-F238E27FC236}">
                  <a16:creationId xmlns:a16="http://schemas.microsoft.com/office/drawing/2014/main" id="{B9943523-DD70-4A4B-9741-624136F48515}"/>
                </a:ext>
              </a:extLst>
            </p:cNvPr>
            <p:cNvSpPr/>
            <p:nvPr/>
          </p:nvSpPr>
          <p:spPr>
            <a:xfrm rot="15607955">
              <a:off x="2897894" y="4247416"/>
              <a:ext cx="353263" cy="239486"/>
            </a:xfrm>
            <a:prstGeom prst="blockArc">
              <a:avLst/>
            </a:prstGeom>
            <a:solidFill>
              <a:schemeClr val="tx1">
                <a:lumMod val="95000"/>
                <a:lumOff val="5000"/>
              </a:schemeClr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grpSp>
          <p:nvGrpSpPr>
            <p:cNvPr id="821" name="グループ化 820">
              <a:extLst>
                <a:ext uri="{FF2B5EF4-FFF2-40B4-BE49-F238E27FC236}">
                  <a16:creationId xmlns:a16="http://schemas.microsoft.com/office/drawing/2014/main" id="{07804836-7C00-4FED-B248-DCD4161BB455}"/>
                </a:ext>
              </a:extLst>
            </p:cNvPr>
            <p:cNvGrpSpPr/>
            <p:nvPr/>
          </p:nvGrpSpPr>
          <p:grpSpPr>
            <a:xfrm>
              <a:off x="1442667" y="3409577"/>
              <a:ext cx="1173762" cy="2185441"/>
              <a:chOff x="1442666" y="3409577"/>
              <a:chExt cx="1238809" cy="2185441"/>
            </a:xfrm>
          </p:grpSpPr>
          <p:sp>
            <p:nvSpPr>
              <p:cNvPr id="828" name="フリーフォーム: 図形 827">
                <a:extLst>
                  <a:ext uri="{FF2B5EF4-FFF2-40B4-BE49-F238E27FC236}">
                    <a16:creationId xmlns:a16="http://schemas.microsoft.com/office/drawing/2014/main" id="{5A6B73D5-0AEF-4E69-A384-1C66E40FD8D6}"/>
                  </a:ext>
                </a:extLst>
              </p:cNvPr>
              <p:cNvSpPr/>
              <p:nvPr/>
            </p:nvSpPr>
            <p:spPr>
              <a:xfrm flipH="1">
                <a:off x="1454017" y="4241157"/>
                <a:ext cx="1198067" cy="1319884"/>
              </a:xfrm>
              <a:custGeom>
                <a:avLst/>
                <a:gdLst>
                  <a:gd name="connsiteX0" fmla="*/ 0 w 1198067"/>
                  <a:gd name="connsiteY0" fmla="*/ 0 h 1319884"/>
                  <a:gd name="connsiteX1" fmla="*/ 338 w 1198067"/>
                  <a:gd name="connsiteY1" fmla="*/ 205710 h 1319884"/>
                  <a:gd name="connsiteX2" fmla="*/ 0 w 1198067"/>
                  <a:gd name="connsiteY2" fmla="*/ 552842 h 1319884"/>
                  <a:gd name="connsiteX3" fmla="*/ 249526 w 1198067"/>
                  <a:gd name="connsiteY3" fmla="*/ 1143468 h 1319884"/>
                  <a:gd name="connsiteX4" fmla="*/ 402432 w 1198067"/>
                  <a:gd name="connsiteY4" fmla="*/ 1308039 h 1319884"/>
                  <a:gd name="connsiteX5" fmla="*/ 1198067 w 1198067"/>
                  <a:gd name="connsiteY5" fmla="*/ 1319884 h 1319884"/>
                  <a:gd name="connsiteX6" fmla="*/ 946164 w 1198067"/>
                  <a:gd name="connsiteY6" fmla="*/ 697474 h 1319884"/>
                  <a:gd name="connsiteX7" fmla="*/ 794169 w 1198067"/>
                  <a:gd name="connsiteY7" fmla="*/ 619966 h 1319884"/>
                  <a:gd name="connsiteX8" fmla="*/ 18051 w 1198067"/>
                  <a:gd name="connsiteY8" fmla="*/ 28377 h 13198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98067" h="1319884">
                    <a:moveTo>
                      <a:pt x="0" y="0"/>
                    </a:moveTo>
                    <a:lnTo>
                      <a:pt x="338" y="205710"/>
                    </a:lnTo>
                    <a:cubicBezTo>
                      <a:pt x="424" y="319353"/>
                      <a:pt x="361" y="434547"/>
                      <a:pt x="0" y="552842"/>
                    </a:cubicBezTo>
                    <a:cubicBezTo>
                      <a:pt x="53170" y="860135"/>
                      <a:pt x="261037" y="492803"/>
                      <a:pt x="249526" y="1143468"/>
                    </a:cubicBezTo>
                    <a:cubicBezTo>
                      <a:pt x="306351" y="1212604"/>
                      <a:pt x="330463" y="1226726"/>
                      <a:pt x="402432" y="1308039"/>
                    </a:cubicBezTo>
                    <a:lnTo>
                      <a:pt x="1198067" y="1319884"/>
                    </a:lnTo>
                    <a:lnTo>
                      <a:pt x="946164" y="697474"/>
                    </a:lnTo>
                    <a:lnTo>
                      <a:pt x="794169" y="619966"/>
                    </a:lnTo>
                    <a:cubicBezTo>
                      <a:pt x="540151" y="497868"/>
                      <a:pt x="258527" y="365780"/>
                      <a:pt x="18051" y="28377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829" name="フリーフォーム: 図形 828">
                <a:extLst>
                  <a:ext uri="{FF2B5EF4-FFF2-40B4-BE49-F238E27FC236}">
                    <a16:creationId xmlns:a16="http://schemas.microsoft.com/office/drawing/2014/main" id="{E49253A3-C0A1-499F-9A6E-A5D79A8FD75C}"/>
                  </a:ext>
                </a:extLst>
              </p:cNvPr>
              <p:cNvSpPr/>
              <p:nvPr/>
            </p:nvSpPr>
            <p:spPr>
              <a:xfrm flipH="1">
                <a:off x="1442666" y="4275134"/>
                <a:ext cx="1216061" cy="1319884"/>
              </a:xfrm>
              <a:custGeom>
                <a:avLst/>
                <a:gdLst>
                  <a:gd name="connsiteX0" fmla="*/ 0 w 1198067"/>
                  <a:gd name="connsiteY0" fmla="*/ 0 h 1319884"/>
                  <a:gd name="connsiteX1" fmla="*/ 338 w 1198067"/>
                  <a:gd name="connsiteY1" fmla="*/ 205710 h 1319884"/>
                  <a:gd name="connsiteX2" fmla="*/ 0 w 1198067"/>
                  <a:gd name="connsiteY2" fmla="*/ 552842 h 1319884"/>
                  <a:gd name="connsiteX3" fmla="*/ 249526 w 1198067"/>
                  <a:gd name="connsiteY3" fmla="*/ 1143468 h 1319884"/>
                  <a:gd name="connsiteX4" fmla="*/ 402432 w 1198067"/>
                  <a:gd name="connsiteY4" fmla="*/ 1308039 h 1319884"/>
                  <a:gd name="connsiteX5" fmla="*/ 1198067 w 1198067"/>
                  <a:gd name="connsiteY5" fmla="*/ 1319884 h 1319884"/>
                  <a:gd name="connsiteX6" fmla="*/ 946164 w 1198067"/>
                  <a:gd name="connsiteY6" fmla="*/ 697474 h 1319884"/>
                  <a:gd name="connsiteX7" fmla="*/ 794169 w 1198067"/>
                  <a:gd name="connsiteY7" fmla="*/ 619966 h 1319884"/>
                  <a:gd name="connsiteX8" fmla="*/ 18051 w 1198067"/>
                  <a:gd name="connsiteY8" fmla="*/ 28377 h 13198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98067" h="1319884">
                    <a:moveTo>
                      <a:pt x="0" y="0"/>
                    </a:moveTo>
                    <a:lnTo>
                      <a:pt x="338" y="205710"/>
                    </a:lnTo>
                    <a:cubicBezTo>
                      <a:pt x="424" y="319353"/>
                      <a:pt x="361" y="434547"/>
                      <a:pt x="0" y="552842"/>
                    </a:cubicBezTo>
                    <a:cubicBezTo>
                      <a:pt x="53170" y="860135"/>
                      <a:pt x="261037" y="492803"/>
                      <a:pt x="249526" y="1143468"/>
                    </a:cubicBezTo>
                    <a:cubicBezTo>
                      <a:pt x="306351" y="1212604"/>
                      <a:pt x="330463" y="1226726"/>
                      <a:pt x="402432" y="1308039"/>
                    </a:cubicBezTo>
                    <a:lnTo>
                      <a:pt x="1198067" y="1319884"/>
                    </a:lnTo>
                    <a:lnTo>
                      <a:pt x="946164" y="697474"/>
                    </a:lnTo>
                    <a:lnTo>
                      <a:pt x="794169" y="619966"/>
                    </a:lnTo>
                    <a:cubicBezTo>
                      <a:pt x="540151" y="497868"/>
                      <a:pt x="258527" y="365780"/>
                      <a:pt x="18051" y="28377"/>
                    </a:cubicBez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830" name="直角三角形 31">
                <a:extLst>
                  <a:ext uri="{FF2B5EF4-FFF2-40B4-BE49-F238E27FC236}">
                    <a16:creationId xmlns:a16="http://schemas.microsoft.com/office/drawing/2014/main" id="{5626B2E1-2D31-4FAF-B542-C3AB33D1CA2A}"/>
                  </a:ext>
                </a:extLst>
              </p:cNvPr>
              <p:cNvSpPr/>
              <p:nvPr/>
            </p:nvSpPr>
            <p:spPr>
              <a:xfrm flipH="1">
                <a:off x="1482600" y="3409577"/>
                <a:ext cx="1198875" cy="2136966"/>
              </a:xfrm>
              <a:custGeom>
                <a:avLst/>
                <a:gdLst>
                  <a:gd name="connsiteX0" fmla="*/ 0 w 903227"/>
                  <a:gd name="connsiteY0" fmla="*/ 2516889 h 2516889"/>
                  <a:gd name="connsiteX1" fmla="*/ 0 w 903227"/>
                  <a:gd name="connsiteY1" fmla="*/ 0 h 2516889"/>
                  <a:gd name="connsiteX2" fmla="*/ 903227 w 903227"/>
                  <a:gd name="connsiteY2" fmla="*/ 2516889 h 2516889"/>
                  <a:gd name="connsiteX3" fmla="*/ 0 w 903227"/>
                  <a:gd name="connsiteY3" fmla="*/ 2516889 h 2516889"/>
                  <a:gd name="connsiteX0" fmla="*/ 152400 w 903227"/>
                  <a:gd name="connsiteY0" fmla="*/ 2526414 h 2526414"/>
                  <a:gd name="connsiteX1" fmla="*/ 0 w 903227"/>
                  <a:gd name="connsiteY1" fmla="*/ 0 h 2526414"/>
                  <a:gd name="connsiteX2" fmla="*/ 903227 w 903227"/>
                  <a:gd name="connsiteY2" fmla="*/ 2516889 h 2526414"/>
                  <a:gd name="connsiteX3" fmla="*/ 152400 w 903227"/>
                  <a:gd name="connsiteY3" fmla="*/ 2526414 h 2526414"/>
                  <a:gd name="connsiteX0" fmla="*/ 432953 w 1183780"/>
                  <a:gd name="connsiteY0" fmla="*/ 2526414 h 2526414"/>
                  <a:gd name="connsiteX1" fmla="*/ 0 w 1183780"/>
                  <a:gd name="connsiteY1" fmla="*/ 1565454 h 2526414"/>
                  <a:gd name="connsiteX2" fmla="*/ 280553 w 1183780"/>
                  <a:gd name="connsiteY2" fmla="*/ 0 h 2526414"/>
                  <a:gd name="connsiteX3" fmla="*/ 1183780 w 1183780"/>
                  <a:gd name="connsiteY3" fmla="*/ 2516889 h 2526414"/>
                  <a:gd name="connsiteX4" fmla="*/ 432953 w 1183780"/>
                  <a:gd name="connsiteY4" fmla="*/ 2526414 h 2526414"/>
                  <a:gd name="connsiteX0" fmla="*/ 290078 w 1183780"/>
                  <a:gd name="connsiteY0" fmla="*/ 2497839 h 2516889"/>
                  <a:gd name="connsiteX1" fmla="*/ 0 w 1183780"/>
                  <a:gd name="connsiteY1" fmla="*/ 1565454 h 2516889"/>
                  <a:gd name="connsiteX2" fmla="*/ 280553 w 1183780"/>
                  <a:gd name="connsiteY2" fmla="*/ 0 h 2516889"/>
                  <a:gd name="connsiteX3" fmla="*/ 1183780 w 1183780"/>
                  <a:gd name="connsiteY3" fmla="*/ 2516889 h 2516889"/>
                  <a:gd name="connsiteX4" fmla="*/ 290078 w 1183780"/>
                  <a:gd name="connsiteY4" fmla="*/ 2497839 h 2516889"/>
                  <a:gd name="connsiteX0" fmla="*/ 290078 w 1183780"/>
                  <a:gd name="connsiteY0" fmla="*/ 2497839 h 2516889"/>
                  <a:gd name="connsiteX1" fmla="*/ 0 w 1183780"/>
                  <a:gd name="connsiteY1" fmla="*/ 1565454 h 2516889"/>
                  <a:gd name="connsiteX2" fmla="*/ 280553 w 1183780"/>
                  <a:gd name="connsiteY2" fmla="*/ 0 h 2516889"/>
                  <a:gd name="connsiteX3" fmla="*/ 1183780 w 1183780"/>
                  <a:gd name="connsiteY3" fmla="*/ 2516889 h 2516889"/>
                  <a:gd name="connsiteX4" fmla="*/ 290078 w 1183780"/>
                  <a:gd name="connsiteY4" fmla="*/ 2497839 h 2516889"/>
                  <a:gd name="connsiteX0" fmla="*/ 290078 w 1183780"/>
                  <a:gd name="connsiteY0" fmla="*/ 2497839 h 2516889"/>
                  <a:gd name="connsiteX1" fmla="*/ 0 w 1183780"/>
                  <a:gd name="connsiteY1" fmla="*/ 1565454 h 2516889"/>
                  <a:gd name="connsiteX2" fmla="*/ 280553 w 1183780"/>
                  <a:gd name="connsiteY2" fmla="*/ 0 h 2516889"/>
                  <a:gd name="connsiteX3" fmla="*/ 1183780 w 1183780"/>
                  <a:gd name="connsiteY3" fmla="*/ 2516889 h 2516889"/>
                  <a:gd name="connsiteX4" fmla="*/ 290078 w 1183780"/>
                  <a:gd name="connsiteY4" fmla="*/ 2497839 h 2516889"/>
                  <a:gd name="connsiteX0" fmla="*/ 290078 w 1183780"/>
                  <a:gd name="connsiteY0" fmla="*/ 2497839 h 2516889"/>
                  <a:gd name="connsiteX1" fmla="*/ 0 w 1183780"/>
                  <a:gd name="connsiteY1" fmla="*/ 1565454 h 2516889"/>
                  <a:gd name="connsiteX2" fmla="*/ 280553 w 1183780"/>
                  <a:gd name="connsiteY2" fmla="*/ 0 h 2516889"/>
                  <a:gd name="connsiteX3" fmla="*/ 1183780 w 1183780"/>
                  <a:gd name="connsiteY3" fmla="*/ 2516889 h 2516889"/>
                  <a:gd name="connsiteX4" fmla="*/ 290078 w 1183780"/>
                  <a:gd name="connsiteY4" fmla="*/ 2497839 h 2516889"/>
                  <a:gd name="connsiteX0" fmla="*/ 290078 w 1183780"/>
                  <a:gd name="connsiteY0" fmla="*/ 2516889 h 2535939"/>
                  <a:gd name="connsiteX1" fmla="*/ 0 w 1183780"/>
                  <a:gd name="connsiteY1" fmla="*/ 1584504 h 2535939"/>
                  <a:gd name="connsiteX2" fmla="*/ 4328 w 1183780"/>
                  <a:gd name="connsiteY2" fmla="*/ 0 h 2535939"/>
                  <a:gd name="connsiteX3" fmla="*/ 1183780 w 1183780"/>
                  <a:gd name="connsiteY3" fmla="*/ 2535939 h 2535939"/>
                  <a:gd name="connsiteX4" fmla="*/ 290078 w 1183780"/>
                  <a:gd name="connsiteY4" fmla="*/ 2516889 h 2535939"/>
                  <a:gd name="connsiteX0" fmla="*/ 290078 w 1183780"/>
                  <a:gd name="connsiteY0" fmla="*/ 2516889 h 2535939"/>
                  <a:gd name="connsiteX1" fmla="*/ 0 w 1183780"/>
                  <a:gd name="connsiteY1" fmla="*/ 1584504 h 2535939"/>
                  <a:gd name="connsiteX2" fmla="*/ 4328 w 1183780"/>
                  <a:gd name="connsiteY2" fmla="*/ 0 h 2535939"/>
                  <a:gd name="connsiteX3" fmla="*/ 400051 w 1183780"/>
                  <a:gd name="connsiteY3" fmla="*/ 155755 h 2535939"/>
                  <a:gd name="connsiteX4" fmla="*/ 1183780 w 1183780"/>
                  <a:gd name="connsiteY4" fmla="*/ 2535939 h 2535939"/>
                  <a:gd name="connsiteX5" fmla="*/ 290078 w 1183780"/>
                  <a:gd name="connsiteY5" fmla="*/ 2516889 h 2535939"/>
                  <a:gd name="connsiteX0" fmla="*/ 290078 w 1183780"/>
                  <a:gd name="connsiteY0" fmla="*/ 2516889 h 2535939"/>
                  <a:gd name="connsiteX1" fmla="*/ 0 w 1183780"/>
                  <a:gd name="connsiteY1" fmla="*/ 1584504 h 2535939"/>
                  <a:gd name="connsiteX2" fmla="*/ 4328 w 1183780"/>
                  <a:gd name="connsiteY2" fmla="*/ 0 h 2535939"/>
                  <a:gd name="connsiteX3" fmla="*/ 400051 w 1183780"/>
                  <a:gd name="connsiteY3" fmla="*/ 155755 h 2535939"/>
                  <a:gd name="connsiteX4" fmla="*/ 1183780 w 1183780"/>
                  <a:gd name="connsiteY4" fmla="*/ 2535939 h 2535939"/>
                  <a:gd name="connsiteX5" fmla="*/ 290078 w 1183780"/>
                  <a:gd name="connsiteY5" fmla="*/ 2516889 h 2535939"/>
                  <a:gd name="connsiteX0" fmla="*/ 290078 w 1183780"/>
                  <a:gd name="connsiteY0" fmla="*/ 2516889 h 2535939"/>
                  <a:gd name="connsiteX1" fmla="*/ 0 w 1183780"/>
                  <a:gd name="connsiteY1" fmla="*/ 1584504 h 2535939"/>
                  <a:gd name="connsiteX2" fmla="*/ 4328 w 1183780"/>
                  <a:gd name="connsiteY2" fmla="*/ 0 h 2535939"/>
                  <a:gd name="connsiteX3" fmla="*/ 371476 w 1183780"/>
                  <a:gd name="connsiteY3" fmla="*/ 127180 h 2535939"/>
                  <a:gd name="connsiteX4" fmla="*/ 1183780 w 1183780"/>
                  <a:gd name="connsiteY4" fmla="*/ 2535939 h 2535939"/>
                  <a:gd name="connsiteX5" fmla="*/ 290078 w 1183780"/>
                  <a:gd name="connsiteY5" fmla="*/ 2516889 h 2535939"/>
                  <a:gd name="connsiteX0" fmla="*/ 290078 w 1183780"/>
                  <a:gd name="connsiteY0" fmla="*/ 2516889 h 2535939"/>
                  <a:gd name="connsiteX1" fmla="*/ 0 w 1183780"/>
                  <a:gd name="connsiteY1" fmla="*/ 1584504 h 2535939"/>
                  <a:gd name="connsiteX2" fmla="*/ 4328 w 1183780"/>
                  <a:gd name="connsiteY2" fmla="*/ 0 h 2535939"/>
                  <a:gd name="connsiteX3" fmla="*/ 371476 w 1183780"/>
                  <a:gd name="connsiteY3" fmla="*/ 127180 h 2535939"/>
                  <a:gd name="connsiteX4" fmla="*/ 1183780 w 1183780"/>
                  <a:gd name="connsiteY4" fmla="*/ 2535939 h 2535939"/>
                  <a:gd name="connsiteX5" fmla="*/ 290078 w 1183780"/>
                  <a:gd name="connsiteY5" fmla="*/ 2516889 h 2535939"/>
                  <a:gd name="connsiteX0" fmla="*/ 251978 w 1183780"/>
                  <a:gd name="connsiteY0" fmla="*/ 2040639 h 2535939"/>
                  <a:gd name="connsiteX1" fmla="*/ 0 w 1183780"/>
                  <a:gd name="connsiteY1" fmla="*/ 1584504 h 2535939"/>
                  <a:gd name="connsiteX2" fmla="*/ 4328 w 1183780"/>
                  <a:gd name="connsiteY2" fmla="*/ 0 h 2535939"/>
                  <a:gd name="connsiteX3" fmla="*/ 371476 w 1183780"/>
                  <a:gd name="connsiteY3" fmla="*/ 127180 h 2535939"/>
                  <a:gd name="connsiteX4" fmla="*/ 1183780 w 1183780"/>
                  <a:gd name="connsiteY4" fmla="*/ 2535939 h 2535939"/>
                  <a:gd name="connsiteX5" fmla="*/ 251978 w 1183780"/>
                  <a:gd name="connsiteY5" fmla="*/ 2040639 h 2535939"/>
                  <a:gd name="connsiteX0" fmla="*/ 251978 w 1183780"/>
                  <a:gd name="connsiteY0" fmla="*/ 2040639 h 2535939"/>
                  <a:gd name="connsiteX1" fmla="*/ 0 w 1183780"/>
                  <a:gd name="connsiteY1" fmla="*/ 1584504 h 2535939"/>
                  <a:gd name="connsiteX2" fmla="*/ 4328 w 1183780"/>
                  <a:gd name="connsiteY2" fmla="*/ 0 h 2535939"/>
                  <a:gd name="connsiteX3" fmla="*/ 371476 w 1183780"/>
                  <a:gd name="connsiteY3" fmla="*/ 127180 h 2535939"/>
                  <a:gd name="connsiteX4" fmla="*/ 1183780 w 1183780"/>
                  <a:gd name="connsiteY4" fmla="*/ 2535939 h 2535939"/>
                  <a:gd name="connsiteX5" fmla="*/ 251978 w 1183780"/>
                  <a:gd name="connsiteY5" fmla="*/ 2040639 h 2535939"/>
                  <a:gd name="connsiteX0" fmla="*/ 251978 w 1183780"/>
                  <a:gd name="connsiteY0" fmla="*/ 2040639 h 2535939"/>
                  <a:gd name="connsiteX1" fmla="*/ 0 w 1183780"/>
                  <a:gd name="connsiteY1" fmla="*/ 1584504 h 2535939"/>
                  <a:gd name="connsiteX2" fmla="*/ 4328 w 1183780"/>
                  <a:gd name="connsiteY2" fmla="*/ 0 h 2535939"/>
                  <a:gd name="connsiteX3" fmla="*/ 371476 w 1183780"/>
                  <a:gd name="connsiteY3" fmla="*/ 127180 h 2535939"/>
                  <a:gd name="connsiteX4" fmla="*/ 1183780 w 1183780"/>
                  <a:gd name="connsiteY4" fmla="*/ 2535939 h 2535939"/>
                  <a:gd name="connsiteX5" fmla="*/ 251978 w 1183780"/>
                  <a:gd name="connsiteY5" fmla="*/ 2040639 h 2535939"/>
                  <a:gd name="connsiteX0" fmla="*/ 251978 w 1183780"/>
                  <a:gd name="connsiteY0" fmla="*/ 1954914 h 2535939"/>
                  <a:gd name="connsiteX1" fmla="*/ 0 w 1183780"/>
                  <a:gd name="connsiteY1" fmla="*/ 1584504 h 2535939"/>
                  <a:gd name="connsiteX2" fmla="*/ 4328 w 1183780"/>
                  <a:gd name="connsiteY2" fmla="*/ 0 h 2535939"/>
                  <a:gd name="connsiteX3" fmla="*/ 371476 w 1183780"/>
                  <a:gd name="connsiteY3" fmla="*/ 127180 h 2535939"/>
                  <a:gd name="connsiteX4" fmla="*/ 1183780 w 1183780"/>
                  <a:gd name="connsiteY4" fmla="*/ 2535939 h 2535939"/>
                  <a:gd name="connsiteX5" fmla="*/ 251978 w 1183780"/>
                  <a:gd name="connsiteY5" fmla="*/ 1954914 h 2535939"/>
                  <a:gd name="connsiteX0" fmla="*/ 251978 w 1183789"/>
                  <a:gd name="connsiteY0" fmla="*/ 1954914 h 2696722"/>
                  <a:gd name="connsiteX1" fmla="*/ 0 w 1183789"/>
                  <a:gd name="connsiteY1" fmla="*/ 1584504 h 2696722"/>
                  <a:gd name="connsiteX2" fmla="*/ 4328 w 1183789"/>
                  <a:gd name="connsiteY2" fmla="*/ 0 h 2696722"/>
                  <a:gd name="connsiteX3" fmla="*/ 371476 w 1183789"/>
                  <a:gd name="connsiteY3" fmla="*/ 127180 h 2696722"/>
                  <a:gd name="connsiteX4" fmla="*/ 1183780 w 1183789"/>
                  <a:gd name="connsiteY4" fmla="*/ 2535939 h 2696722"/>
                  <a:gd name="connsiteX5" fmla="*/ 266701 w 1183789"/>
                  <a:gd name="connsiteY5" fmla="*/ 2432230 h 2696722"/>
                  <a:gd name="connsiteX6" fmla="*/ 251978 w 1183789"/>
                  <a:gd name="connsiteY6" fmla="*/ 1954914 h 2696722"/>
                  <a:gd name="connsiteX0" fmla="*/ 251978 w 1183789"/>
                  <a:gd name="connsiteY0" fmla="*/ 1954914 h 2696722"/>
                  <a:gd name="connsiteX1" fmla="*/ 0 w 1183789"/>
                  <a:gd name="connsiteY1" fmla="*/ 1584504 h 2696722"/>
                  <a:gd name="connsiteX2" fmla="*/ 4328 w 1183789"/>
                  <a:gd name="connsiteY2" fmla="*/ 0 h 2696722"/>
                  <a:gd name="connsiteX3" fmla="*/ 371476 w 1183789"/>
                  <a:gd name="connsiteY3" fmla="*/ 127180 h 2696722"/>
                  <a:gd name="connsiteX4" fmla="*/ 1183780 w 1183789"/>
                  <a:gd name="connsiteY4" fmla="*/ 2535939 h 2696722"/>
                  <a:gd name="connsiteX5" fmla="*/ 266701 w 1183789"/>
                  <a:gd name="connsiteY5" fmla="*/ 2432230 h 2696722"/>
                  <a:gd name="connsiteX6" fmla="*/ 251978 w 1183789"/>
                  <a:gd name="connsiteY6" fmla="*/ 1954914 h 2696722"/>
                  <a:gd name="connsiteX0" fmla="*/ 251978 w 1183789"/>
                  <a:gd name="connsiteY0" fmla="*/ 1954914 h 2696722"/>
                  <a:gd name="connsiteX1" fmla="*/ 0 w 1183789"/>
                  <a:gd name="connsiteY1" fmla="*/ 1584504 h 2696722"/>
                  <a:gd name="connsiteX2" fmla="*/ 4328 w 1183789"/>
                  <a:gd name="connsiteY2" fmla="*/ 0 h 2696722"/>
                  <a:gd name="connsiteX3" fmla="*/ 371476 w 1183789"/>
                  <a:gd name="connsiteY3" fmla="*/ 127180 h 2696722"/>
                  <a:gd name="connsiteX4" fmla="*/ 1183780 w 1183789"/>
                  <a:gd name="connsiteY4" fmla="*/ 2535939 h 2696722"/>
                  <a:gd name="connsiteX5" fmla="*/ 266701 w 1183789"/>
                  <a:gd name="connsiteY5" fmla="*/ 2432230 h 2696722"/>
                  <a:gd name="connsiteX6" fmla="*/ 251978 w 1183789"/>
                  <a:gd name="connsiteY6" fmla="*/ 1954914 h 2696722"/>
                  <a:gd name="connsiteX0" fmla="*/ 251978 w 1183792"/>
                  <a:gd name="connsiteY0" fmla="*/ 1954914 h 2683851"/>
                  <a:gd name="connsiteX1" fmla="*/ 0 w 1183792"/>
                  <a:gd name="connsiteY1" fmla="*/ 1584504 h 2683851"/>
                  <a:gd name="connsiteX2" fmla="*/ 4328 w 1183792"/>
                  <a:gd name="connsiteY2" fmla="*/ 0 h 2683851"/>
                  <a:gd name="connsiteX3" fmla="*/ 371476 w 1183792"/>
                  <a:gd name="connsiteY3" fmla="*/ 127180 h 2683851"/>
                  <a:gd name="connsiteX4" fmla="*/ 1183780 w 1183792"/>
                  <a:gd name="connsiteY4" fmla="*/ 2535939 h 2683851"/>
                  <a:gd name="connsiteX5" fmla="*/ 266701 w 1183792"/>
                  <a:gd name="connsiteY5" fmla="*/ 2432230 h 2683851"/>
                  <a:gd name="connsiteX6" fmla="*/ 251978 w 1183792"/>
                  <a:gd name="connsiteY6" fmla="*/ 1954914 h 2683851"/>
                  <a:gd name="connsiteX0" fmla="*/ 251978 w 1183780"/>
                  <a:gd name="connsiteY0" fmla="*/ 1954914 h 2535939"/>
                  <a:gd name="connsiteX1" fmla="*/ 0 w 1183780"/>
                  <a:gd name="connsiteY1" fmla="*/ 1584504 h 2535939"/>
                  <a:gd name="connsiteX2" fmla="*/ 4328 w 1183780"/>
                  <a:gd name="connsiteY2" fmla="*/ 0 h 2535939"/>
                  <a:gd name="connsiteX3" fmla="*/ 371476 w 1183780"/>
                  <a:gd name="connsiteY3" fmla="*/ 127180 h 2535939"/>
                  <a:gd name="connsiteX4" fmla="*/ 1183780 w 1183780"/>
                  <a:gd name="connsiteY4" fmla="*/ 2535939 h 2535939"/>
                  <a:gd name="connsiteX5" fmla="*/ 266701 w 1183780"/>
                  <a:gd name="connsiteY5" fmla="*/ 2432230 h 2535939"/>
                  <a:gd name="connsiteX6" fmla="*/ 251978 w 1183780"/>
                  <a:gd name="connsiteY6" fmla="*/ 1954914 h 2535939"/>
                  <a:gd name="connsiteX0" fmla="*/ 251978 w 1202830"/>
                  <a:gd name="connsiteY0" fmla="*/ 1954914 h 2488314"/>
                  <a:gd name="connsiteX1" fmla="*/ 0 w 1202830"/>
                  <a:gd name="connsiteY1" fmla="*/ 1584504 h 2488314"/>
                  <a:gd name="connsiteX2" fmla="*/ 4328 w 1202830"/>
                  <a:gd name="connsiteY2" fmla="*/ 0 h 2488314"/>
                  <a:gd name="connsiteX3" fmla="*/ 371476 w 1202830"/>
                  <a:gd name="connsiteY3" fmla="*/ 127180 h 2488314"/>
                  <a:gd name="connsiteX4" fmla="*/ 1202830 w 1202830"/>
                  <a:gd name="connsiteY4" fmla="*/ 2488314 h 2488314"/>
                  <a:gd name="connsiteX5" fmla="*/ 266701 w 1202830"/>
                  <a:gd name="connsiteY5" fmla="*/ 2432230 h 2488314"/>
                  <a:gd name="connsiteX6" fmla="*/ 251978 w 1202830"/>
                  <a:gd name="connsiteY6" fmla="*/ 1954914 h 2488314"/>
                  <a:gd name="connsiteX0" fmla="*/ 251978 w 1202830"/>
                  <a:gd name="connsiteY0" fmla="*/ 1954914 h 2459739"/>
                  <a:gd name="connsiteX1" fmla="*/ 0 w 1202830"/>
                  <a:gd name="connsiteY1" fmla="*/ 1584504 h 2459739"/>
                  <a:gd name="connsiteX2" fmla="*/ 4328 w 1202830"/>
                  <a:gd name="connsiteY2" fmla="*/ 0 h 2459739"/>
                  <a:gd name="connsiteX3" fmla="*/ 371476 w 1202830"/>
                  <a:gd name="connsiteY3" fmla="*/ 127180 h 2459739"/>
                  <a:gd name="connsiteX4" fmla="*/ 1202830 w 1202830"/>
                  <a:gd name="connsiteY4" fmla="*/ 2459739 h 2459739"/>
                  <a:gd name="connsiteX5" fmla="*/ 266701 w 1202830"/>
                  <a:gd name="connsiteY5" fmla="*/ 2432230 h 2459739"/>
                  <a:gd name="connsiteX6" fmla="*/ 251978 w 1202830"/>
                  <a:gd name="connsiteY6" fmla="*/ 1954914 h 2459739"/>
                  <a:gd name="connsiteX0" fmla="*/ 248023 w 1198875"/>
                  <a:gd name="connsiteY0" fmla="*/ 1954914 h 2459739"/>
                  <a:gd name="connsiteX1" fmla="*/ 808 w 1198875"/>
                  <a:gd name="connsiteY1" fmla="*/ 1603554 h 2459739"/>
                  <a:gd name="connsiteX2" fmla="*/ 373 w 1198875"/>
                  <a:gd name="connsiteY2" fmla="*/ 0 h 2459739"/>
                  <a:gd name="connsiteX3" fmla="*/ 367521 w 1198875"/>
                  <a:gd name="connsiteY3" fmla="*/ 127180 h 2459739"/>
                  <a:gd name="connsiteX4" fmla="*/ 1198875 w 1198875"/>
                  <a:gd name="connsiteY4" fmla="*/ 2459739 h 2459739"/>
                  <a:gd name="connsiteX5" fmla="*/ 262746 w 1198875"/>
                  <a:gd name="connsiteY5" fmla="*/ 2432230 h 2459739"/>
                  <a:gd name="connsiteX6" fmla="*/ 248023 w 1198875"/>
                  <a:gd name="connsiteY6" fmla="*/ 1954914 h 2459739"/>
                  <a:gd name="connsiteX0" fmla="*/ 248023 w 1198875"/>
                  <a:gd name="connsiteY0" fmla="*/ 1954914 h 2459739"/>
                  <a:gd name="connsiteX1" fmla="*/ 808 w 1198875"/>
                  <a:gd name="connsiteY1" fmla="*/ 1603554 h 2459739"/>
                  <a:gd name="connsiteX2" fmla="*/ 373 w 1198875"/>
                  <a:gd name="connsiteY2" fmla="*/ 0 h 2459739"/>
                  <a:gd name="connsiteX3" fmla="*/ 367521 w 1198875"/>
                  <a:gd name="connsiteY3" fmla="*/ 127180 h 2459739"/>
                  <a:gd name="connsiteX4" fmla="*/ 1198875 w 1198875"/>
                  <a:gd name="connsiteY4" fmla="*/ 2459739 h 2459739"/>
                  <a:gd name="connsiteX5" fmla="*/ 262746 w 1198875"/>
                  <a:gd name="connsiteY5" fmla="*/ 2432230 h 2459739"/>
                  <a:gd name="connsiteX6" fmla="*/ 248023 w 1198875"/>
                  <a:gd name="connsiteY6" fmla="*/ 1954914 h 2459739"/>
                  <a:gd name="connsiteX0" fmla="*/ 248023 w 1198875"/>
                  <a:gd name="connsiteY0" fmla="*/ 1954914 h 2459739"/>
                  <a:gd name="connsiteX1" fmla="*/ 808 w 1198875"/>
                  <a:gd name="connsiteY1" fmla="*/ 1603554 h 2459739"/>
                  <a:gd name="connsiteX2" fmla="*/ 373 w 1198875"/>
                  <a:gd name="connsiteY2" fmla="*/ 0 h 2459739"/>
                  <a:gd name="connsiteX3" fmla="*/ 367521 w 1198875"/>
                  <a:gd name="connsiteY3" fmla="*/ 127180 h 2459739"/>
                  <a:gd name="connsiteX4" fmla="*/ 1198875 w 1198875"/>
                  <a:gd name="connsiteY4" fmla="*/ 2459739 h 2459739"/>
                  <a:gd name="connsiteX5" fmla="*/ 262746 w 1198875"/>
                  <a:gd name="connsiteY5" fmla="*/ 2432230 h 2459739"/>
                  <a:gd name="connsiteX6" fmla="*/ 248023 w 1198875"/>
                  <a:gd name="connsiteY6" fmla="*/ 1954914 h 2459739"/>
                  <a:gd name="connsiteX0" fmla="*/ 248023 w 1198875"/>
                  <a:gd name="connsiteY0" fmla="*/ 1954914 h 2459739"/>
                  <a:gd name="connsiteX1" fmla="*/ 808 w 1198875"/>
                  <a:gd name="connsiteY1" fmla="*/ 1603554 h 2459739"/>
                  <a:gd name="connsiteX2" fmla="*/ 373 w 1198875"/>
                  <a:gd name="connsiteY2" fmla="*/ 0 h 2459739"/>
                  <a:gd name="connsiteX3" fmla="*/ 367521 w 1198875"/>
                  <a:gd name="connsiteY3" fmla="*/ 127180 h 2459739"/>
                  <a:gd name="connsiteX4" fmla="*/ 1198875 w 1198875"/>
                  <a:gd name="connsiteY4" fmla="*/ 2459739 h 2459739"/>
                  <a:gd name="connsiteX5" fmla="*/ 262746 w 1198875"/>
                  <a:gd name="connsiteY5" fmla="*/ 2432230 h 2459739"/>
                  <a:gd name="connsiteX6" fmla="*/ 248023 w 1198875"/>
                  <a:gd name="connsiteY6" fmla="*/ 1954914 h 2459739"/>
                  <a:gd name="connsiteX0" fmla="*/ 248023 w 1198875"/>
                  <a:gd name="connsiteY0" fmla="*/ 1954914 h 2459739"/>
                  <a:gd name="connsiteX1" fmla="*/ 808 w 1198875"/>
                  <a:gd name="connsiteY1" fmla="*/ 1603554 h 2459739"/>
                  <a:gd name="connsiteX2" fmla="*/ 373 w 1198875"/>
                  <a:gd name="connsiteY2" fmla="*/ 0 h 2459739"/>
                  <a:gd name="connsiteX3" fmla="*/ 367521 w 1198875"/>
                  <a:gd name="connsiteY3" fmla="*/ 127180 h 2459739"/>
                  <a:gd name="connsiteX4" fmla="*/ 1198875 w 1198875"/>
                  <a:gd name="connsiteY4" fmla="*/ 2459739 h 2459739"/>
                  <a:gd name="connsiteX5" fmla="*/ 262746 w 1198875"/>
                  <a:gd name="connsiteY5" fmla="*/ 2432230 h 2459739"/>
                  <a:gd name="connsiteX6" fmla="*/ 248023 w 1198875"/>
                  <a:gd name="connsiteY6" fmla="*/ 1954914 h 2459739"/>
                  <a:gd name="connsiteX0" fmla="*/ 248023 w 1198875"/>
                  <a:gd name="connsiteY0" fmla="*/ 1954914 h 2460610"/>
                  <a:gd name="connsiteX1" fmla="*/ 808 w 1198875"/>
                  <a:gd name="connsiteY1" fmla="*/ 1603554 h 2460610"/>
                  <a:gd name="connsiteX2" fmla="*/ 373 w 1198875"/>
                  <a:gd name="connsiteY2" fmla="*/ 0 h 2460610"/>
                  <a:gd name="connsiteX3" fmla="*/ 367521 w 1198875"/>
                  <a:gd name="connsiteY3" fmla="*/ 127180 h 2460610"/>
                  <a:gd name="connsiteX4" fmla="*/ 1198875 w 1198875"/>
                  <a:gd name="connsiteY4" fmla="*/ 2459739 h 2460610"/>
                  <a:gd name="connsiteX5" fmla="*/ 488965 w 1198875"/>
                  <a:gd name="connsiteY5" fmla="*/ 2446517 h 2460610"/>
                  <a:gd name="connsiteX6" fmla="*/ 248023 w 1198875"/>
                  <a:gd name="connsiteY6" fmla="*/ 1954914 h 2460610"/>
                  <a:gd name="connsiteX0" fmla="*/ 248023 w 1198875"/>
                  <a:gd name="connsiteY0" fmla="*/ 1954914 h 2460610"/>
                  <a:gd name="connsiteX1" fmla="*/ 808 w 1198875"/>
                  <a:gd name="connsiteY1" fmla="*/ 1603554 h 2460610"/>
                  <a:gd name="connsiteX2" fmla="*/ 373 w 1198875"/>
                  <a:gd name="connsiteY2" fmla="*/ 0 h 2460610"/>
                  <a:gd name="connsiteX3" fmla="*/ 367521 w 1198875"/>
                  <a:gd name="connsiteY3" fmla="*/ 127180 h 2460610"/>
                  <a:gd name="connsiteX4" fmla="*/ 1198875 w 1198875"/>
                  <a:gd name="connsiteY4" fmla="*/ 2459739 h 2460610"/>
                  <a:gd name="connsiteX5" fmla="*/ 488965 w 1198875"/>
                  <a:gd name="connsiteY5" fmla="*/ 2446517 h 2460610"/>
                  <a:gd name="connsiteX6" fmla="*/ 276527 w 1198875"/>
                  <a:gd name="connsiteY6" fmla="*/ 2300919 h 2460610"/>
                  <a:gd name="connsiteX7" fmla="*/ 248023 w 1198875"/>
                  <a:gd name="connsiteY7" fmla="*/ 1954914 h 2460610"/>
                  <a:gd name="connsiteX0" fmla="*/ 248023 w 1198875"/>
                  <a:gd name="connsiteY0" fmla="*/ 1954914 h 2460610"/>
                  <a:gd name="connsiteX1" fmla="*/ 808 w 1198875"/>
                  <a:gd name="connsiteY1" fmla="*/ 1603554 h 2460610"/>
                  <a:gd name="connsiteX2" fmla="*/ 373 w 1198875"/>
                  <a:gd name="connsiteY2" fmla="*/ 0 h 2460610"/>
                  <a:gd name="connsiteX3" fmla="*/ 367521 w 1198875"/>
                  <a:gd name="connsiteY3" fmla="*/ 127180 h 2460610"/>
                  <a:gd name="connsiteX4" fmla="*/ 1198875 w 1198875"/>
                  <a:gd name="connsiteY4" fmla="*/ 2459739 h 2460610"/>
                  <a:gd name="connsiteX5" fmla="*/ 488965 w 1198875"/>
                  <a:gd name="connsiteY5" fmla="*/ 2446517 h 2460610"/>
                  <a:gd name="connsiteX6" fmla="*/ 276527 w 1198875"/>
                  <a:gd name="connsiteY6" fmla="*/ 2300919 h 2460610"/>
                  <a:gd name="connsiteX7" fmla="*/ 248023 w 1198875"/>
                  <a:gd name="connsiteY7" fmla="*/ 1954914 h 2460610"/>
                  <a:gd name="connsiteX0" fmla="*/ 248023 w 1198875"/>
                  <a:gd name="connsiteY0" fmla="*/ 1954914 h 2460610"/>
                  <a:gd name="connsiteX1" fmla="*/ 808 w 1198875"/>
                  <a:gd name="connsiteY1" fmla="*/ 1603554 h 2460610"/>
                  <a:gd name="connsiteX2" fmla="*/ 373 w 1198875"/>
                  <a:gd name="connsiteY2" fmla="*/ 0 h 2460610"/>
                  <a:gd name="connsiteX3" fmla="*/ 367521 w 1198875"/>
                  <a:gd name="connsiteY3" fmla="*/ 127180 h 2460610"/>
                  <a:gd name="connsiteX4" fmla="*/ 1198875 w 1198875"/>
                  <a:gd name="connsiteY4" fmla="*/ 2459739 h 2460610"/>
                  <a:gd name="connsiteX5" fmla="*/ 488965 w 1198875"/>
                  <a:gd name="connsiteY5" fmla="*/ 2446517 h 2460610"/>
                  <a:gd name="connsiteX6" fmla="*/ 276527 w 1198875"/>
                  <a:gd name="connsiteY6" fmla="*/ 2300919 h 2460610"/>
                  <a:gd name="connsiteX7" fmla="*/ 248023 w 1198875"/>
                  <a:gd name="connsiteY7" fmla="*/ 1954914 h 2460610"/>
                  <a:gd name="connsiteX0" fmla="*/ 276527 w 1198875"/>
                  <a:gd name="connsiteY0" fmla="*/ 2300919 h 2460610"/>
                  <a:gd name="connsiteX1" fmla="*/ 808 w 1198875"/>
                  <a:gd name="connsiteY1" fmla="*/ 1603554 h 2460610"/>
                  <a:gd name="connsiteX2" fmla="*/ 373 w 1198875"/>
                  <a:gd name="connsiteY2" fmla="*/ 0 h 2460610"/>
                  <a:gd name="connsiteX3" fmla="*/ 367521 w 1198875"/>
                  <a:gd name="connsiteY3" fmla="*/ 127180 h 2460610"/>
                  <a:gd name="connsiteX4" fmla="*/ 1198875 w 1198875"/>
                  <a:gd name="connsiteY4" fmla="*/ 2459739 h 2460610"/>
                  <a:gd name="connsiteX5" fmla="*/ 488965 w 1198875"/>
                  <a:gd name="connsiteY5" fmla="*/ 2446517 h 2460610"/>
                  <a:gd name="connsiteX6" fmla="*/ 276527 w 1198875"/>
                  <a:gd name="connsiteY6" fmla="*/ 2300919 h 2460610"/>
                  <a:gd name="connsiteX0" fmla="*/ 267002 w 1198875"/>
                  <a:gd name="connsiteY0" fmla="*/ 2198525 h 2460610"/>
                  <a:gd name="connsiteX1" fmla="*/ 808 w 1198875"/>
                  <a:gd name="connsiteY1" fmla="*/ 1603554 h 2460610"/>
                  <a:gd name="connsiteX2" fmla="*/ 373 w 1198875"/>
                  <a:gd name="connsiteY2" fmla="*/ 0 h 2460610"/>
                  <a:gd name="connsiteX3" fmla="*/ 367521 w 1198875"/>
                  <a:gd name="connsiteY3" fmla="*/ 127180 h 2460610"/>
                  <a:gd name="connsiteX4" fmla="*/ 1198875 w 1198875"/>
                  <a:gd name="connsiteY4" fmla="*/ 2459739 h 2460610"/>
                  <a:gd name="connsiteX5" fmla="*/ 488965 w 1198875"/>
                  <a:gd name="connsiteY5" fmla="*/ 2446517 h 2460610"/>
                  <a:gd name="connsiteX6" fmla="*/ 267002 w 1198875"/>
                  <a:gd name="connsiteY6" fmla="*/ 2198525 h 2460610"/>
                  <a:gd name="connsiteX0" fmla="*/ 267002 w 1198875"/>
                  <a:gd name="connsiteY0" fmla="*/ 2198525 h 2460610"/>
                  <a:gd name="connsiteX1" fmla="*/ 808 w 1198875"/>
                  <a:gd name="connsiteY1" fmla="*/ 1603554 h 2460610"/>
                  <a:gd name="connsiteX2" fmla="*/ 373 w 1198875"/>
                  <a:gd name="connsiteY2" fmla="*/ 0 h 2460610"/>
                  <a:gd name="connsiteX3" fmla="*/ 367521 w 1198875"/>
                  <a:gd name="connsiteY3" fmla="*/ 127180 h 2460610"/>
                  <a:gd name="connsiteX4" fmla="*/ 1198875 w 1198875"/>
                  <a:gd name="connsiteY4" fmla="*/ 2459739 h 2460610"/>
                  <a:gd name="connsiteX5" fmla="*/ 488965 w 1198875"/>
                  <a:gd name="connsiteY5" fmla="*/ 2446517 h 2460610"/>
                  <a:gd name="connsiteX6" fmla="*/ 267002 w 1198875"/>
                  <a:gd name="connsiteY6" fmla="*/ 2198525 h 2460610"/>
                  <a:gd name="connsiteX0" fmla="*/ 267002 w 1198875"/>
                  <a:gd name="connsiteY0" fmla="*/ 2198525 h 2460610"/>
                  <a:gd name="connsiteX1" fmla="*/ 808 w 1198875"/>
                  <a:gd name="connsiteY1" fmla="*/ 1603554 h 2460610"/>
                  <a:gd name="connsiteX2" fmla="*/ 373 w 1198875"/>
                  <a:gd name="connsiteY2" fmla="*/ 0 h 2460610"/>
                  <a:gd name="connsiteX3" fmla="*/ 367521 w 1198875"/>
                  <a:gd name="connsiteY3" fmla="*/ 127180 h 2460610"/>
                  <a:gd name="connsiteX4" fmla="*/ 1198875 w 1198875"/>
                  <a:gd name="connsiteY4" fmla="*/ 2459739 h 2460610"/>
                  <a:gd name="connsiteX5" fmla="*/ 488965 w 1198875"/>
                  <a:gd name="connsiteY5" fmla="*/ 2446517 h 2460610"/>
                  <a:gd name="connsiteX6" fmla="*/ 267002 w 1198875"/>
                  <a:gd name="connsiteY6" fmla="*/ 2198525 h 2460610"/>
                  <a:gd name="connsiteX0" fmla="*/ 267002 w 1198875"/>
                  <a:gd name="connsiteY0" fmla="*/ 2198525 h 2460610"/>
                  <a:gd name="connsiteX1" fmla="*/ 808 w 1198875"/>
                  <a:gd name="connsiteY1" fmla="*/ 1603554 h 2460610"/>
                  <a:gd name="connsiteX2" fmla="*/ 373 w 1198875"/>
                  <a:gd name="connsiteY2" fmla="*/ 0 h 2460610"/>
                  <a:gd name="connsiteX3" fmla="*/ 367521 w 1198875"/>
                  <a:gd name="connsiteY3" fmla="*/ 127180 h 2460610"/>
                  <a:gd name="connsiteX4" fmla="*/ 1198875 w 1198875"/>
                  <a:gd name="connsiteY4" fmla="*/ 2459739 h 2460610"/>
                  <a:gd name="connsiteX5" fmla="*/ 415146 w 1198875"/>
                  <a:gd name="connsiteY5" fmla="*/ 2446517 h 2460610"/>
                  <a:gd name="connsiteX6" fmla="*/ 267002 w 1198875"/>
                  <a:gd name="connsiteY6" fmla="*/ 2198525 h 2460610"/>
                  <a:gd name="connsiteX0" fmla="*/ 267002 w 1198875"/>
                  <a:gd name="connsiteY0" fmla="*/ 2198525 h 2460610"/>
                  <a:gd name="connsiteX1" fmla="*/ 808 w 1198875"/>
                  <a:gd name="connsiteY1" fmla="*/ 1603554 h 2460610"/>
                  <a:gd name="connsiteX2" fmla="*/ 373 w 1198875"/>
                  <a:gd name="connsiteY2" fmla="*/ 0 h 2460610"/>
                  <a:gd name="connsiteX3" fmla="*/ 367521 w 1198875"/>
                  <a:gd name="connsiteY3" fmla="*/ 127180 h 2460610"/>
                  <a:gd name="connsiteX4" fmla="*/ 1198875 w 1198875"/>
                  <a:gd name="connsiteY4" fmla="*/ 2459739 h 2460610"/>
                  <a:gd name="connsiteX5" fmla="*/ 415146 w 1198875"/>
                  <a:gd name="connsiteY5" fmla="*/ 2446517 h 2460610"/>
                  <a:gd name="connsiteX6" fmla="*/ 267002 w 1198875"/>
                  <a:gd name="connsiteY6" fmla="*/ 2198525 h 2460610"/>
                  <a:gd name="connsiteX0" fmla="*/ 267002 w 1198875"/>
                  <a:gd name="connsiteY0" fmla="*/ 2198525 h 2460610"/>
                  <a:gd name="connsiteX1" fmla="*/ 808 w 1198875"/>
                  <a:gd name="connsiteY1" fmla="*/ 1603554 h 2460610"/>
                  <a:gd name="connsiteX2" fmla="*/ 373 w 1198875"/>
                  <a:gd name="connsiteY2" fmla="*/ 0 h 2460610"/>
                  <a:gd name="connsiteX3" fmla="*/ 367521 w 1198875"/>
                  <a:gd name="connsiteY3" fmla="*/ 127180 h 2460610"/>
                  <a:gd name="connsiteX4" fmla="*/ 1198875 w 1198875"/>
                  <a:gd name="connsiteY4" fmla="*/ 2459739 h 2460610"/>
                  <a:gd name="connsiteX5" fmla="*/ 403240 w 1198875"/>
                  <a:gd name="connsiteY5" fmla="*/ 2446517 h 2460610"/>
                  <a:gd name="connsiteX6" fmla="*/ 267002 w 1198875"/>
                  <a:gd name="connsiteY6" fmla="*/ 2198525 h 2460610"/>
                  <a:gd name="connsiteX0" fmla="*/ 267002 w 1198875"/>
                  <a:gd name="connsiteY0" fmla="*/ 2198525 h 2459739"/>
                  <a:gd name="connsiteX1" fmla="*/ 808 w 1198875"/>
                  <a:gd name="connsiteY1" fmla="*/ 1603554 h 2459739"/>
                  <a:gd name="connsiteX2" fmla="*/ 373 w 1198875"/>
                  <a:gd name="connsiteY2" fmla="*/ 0 h 2459739"/>
                  <a:gd name="connsiteX3" fmla="*/ 367521 w 1198875"/>
                  <a:gd name="connsiteY3" fmla="*/ 127180 h 2459739"/>
                  <a:gd name="connsiteX4" fmla="*/ 1198875 w 1198875"/>
                  <a:gd name="connsiteY4" fmla="*/ 2459739 h 2459739"/>
                  <a:gd name="connsiteX5" fmla="*/ 403240 w 1198875"/>
                  <a:gd name="connsiteY5" fmla="*/ 2446517 h 2459739"/>
                  <a:gd name="connsiteX6" fmla="*/ 267002 w 1198875"/>
                  <a:gd name="connsiteY6" fmla="*/ 2198525 h 2459739"/>
                  <a:gd name="connsiteX0" fmla="*/ 274146 w 1198875"/>
                  <a:gd name="connsiteY0" fmla="*/ 2269963 h 2459739"/>
                  <a:gd name="connsiteX1" fmla="*/ 808 w 1198875"/>
                  <a:gd name="connsiteY1" fmla="*/ 1603554 h 2459739"/>
                  <a:gd name="connsiteX2" fmla="*/ 373 w 1198875"/>
                  <a:gd name="connsiteY2" fmla="*/ 0 h 2459739"/>
                  <a:gd name="connsiteX3" fmla="*/ 367521 w 1198875"/>
                  <a:gd name="connsiteY3" fmla="*/ 127180 h 2459739"/>
                  <a:gd name="connsiteX4" fmla="*/ 1198875 w 1198875"/>
                  <a:gd name="connsiteY4" fmla="*/ 2459739 h 2459739"/>
                  <a:gd name="connsiteX5" fmla="*/ 403240 w 1198875"/>
                  <a:gd name="connsiteY5" fmla="*/ 2446517 h 2459739"/>
                  <a:gd name="connsiteX6" fmla="*/ 274146 w 1198875"/>
                  <a:gd name="connsiteY6" fmla="*/ 2269963 h 2459739"/>
                  <a:gd name="connsiteX0" fmla="*/ 274146 w 1198875"/>
                  <a:gd name="connsiteY0" fmla="*/ 2269963 h 2459739"/>
                  <a:gd name="connsiteX1" fmla="*/ 808 w 1198875"/>
                  <a:gd name="connsiteY1" fmla="*/ 1603554 h 2459739"/>
                  <a:gd name="connsiteX2" fmla="*/ 373 w 1198875"/>
                  <a:gd name="connsiteY2" fmla="*/ 0 h 2459739"/>
                  <a:gd name="connsiteX3" fmla="*/ 367521 w 1198875"/>
                  <a:gd name="connsiteY3" fmla="*/ 127180 h 2459739"/>
                  <a:gd name="connsiteX4" fmla="*/ 1198875 w 1198875"/>
                  <a:gd name="connsiteY4" fmla="*/ 2459739 h 2459739"/>
                  <a:gd name="connsiteX5" fmla="*/ 403240 w 1198875"/>
                  <a:gd name="connsiteY5" fmla="*/ 2446517 h 2459739"/>
                  <a:gd name="connsiteX6" fmla="*/ 274146 w 1198875"/>
                  <a:gd name="connsiteY6" fmla="*/ 2269963 h 2459739"/>
                  <a:gd name="connsiteX0" fmla="*/ 274146 w 1198875"/>
                  <a:gd name="connsiteY0" fmla="*/ 2269963 h 2459739"/>
                  <a:gd name="connsiteX1" fmla="*/ 808 w 1198875"/>
                  <a:gd name="connsiteY1" fmla="*/ 1603554 h 2459739"/>
                  <a:gd name="connsiteX2" fmla="*/ 373 w 1198875"/>
                  <a:gd name="connsiteY2" fmla="*/ 0 h 2459739"/>
                  <a:gd name="connsiteX3" fmla="*/ 367521 w 1198875"/>
                  <a:gd name="connsiteY3" fmla="*/ 127180 h 2459739"/>
                  <a:gd name="connsiteX4" fmla="*/ 1198875 w 1198875"/>
                  <a:gd name="connsiteY4" fmla="*/ 2459739 h 2459739"/>
                  <a:gd name="connsiteX5" fmla="*/ 403240 w 1198875"/>
                  <a:gd name="connsiteY5" fmla="*/ 2446517 h 2459739"/>
                  <a:gd name="connsiteX6" fmla="*/ 274146 w 1198875"/>
                  <a:gd name="connsiteY6" fmla="*/ 2269963 h 2459739"/>
                  <a:gd name="connsiteX0" fmla="*/ 274146 w 1198875"/>
                  <a:gd name="connsiteY0" fmla="*/ 2269963 h 2459739"/>
                  <a:gd name="connsiteX1" fmla="*/ 808 w 1198875"/>
                  <a:gd name="connsiteY1" fmla="*/ 1603554 h 2459739"/>
                  <a:gd name="connsiteX2" fmla="*/ 373 w 1198875"/>
                  <a:gd name="connsiteY2" fmla="*/ 0 h 2459739"/>
                  <a:gd name="connsiteX3" fmla="*/ 367521 w 1198875"/>
                  <a:gd name="connsiteY3" fmla="*/ 127180 h 2459739"/>
                  <a:gd name="connsiteX4" fmla="*/ 1198875 w 1198875"/>
                  <a:gd name="connsiteY4" fmla="*/ 2459739 h 2459739"/>
                  <a:gd name="connsiteX5" fmla="*/ 403240 w 1198875"/>
                  <a:gd name="connsiteY5" fmla="*/ 2446517 h 2459739"/>
                  <a:gd name="connsiteX6" fmla="*/ 274146 w 1198875"/>
                  <a:gd name="connsiteY6" fmla="*/ 2269963 h 2459739"/>
                  <a:gd name="connsiteX0" fmla="*/ 250334 w 1198875"/>
                  <a:gd name="connsiteY0" fmla="*/ 2262820 h 2459739"/>
                  <a:gd name="connsiteX1" fmla="*/ 808 w 1198875"/>
                  <a:gd name="connsiteY1" fmla="*/ 1603554 h 2459739"/>
                  <a:gd name="connsiteX2" fmla="*/ 373 w 1198875"/>
                  <a:gd name="connsiteY2" fmla="*/ 0 h 2459739"/>
                  <a:gd name="connsiteX3" fmla="*/ 367521 w 1198875"/>
                  <a:gd name="connsiteY3" fmla="*/ 127180 h 2459739"/>
                  <a:gd name="connsiteX4" fmla="*/ 1198875 w 1198875"/>
                  <a:gd name="connsiteY4" fmla="*/ 2459739 h 2459739"/>
                  <a:gd name="connsiteX5" fmla="*/ 403240 w 1198875"/>
                  <a:gd name="connsiteY5" fmla="*/ 2446517 h 2459739"/>
                  <a:gd name="connsiteX6" fmla="*/ 250334 w 1198875"/>
                  <a:gd name="connsiteY6" fmla="*/ 2262820 h 2459739"/>
                  <a:gd name="connsiteX0" fmla="*/ 250334 w 1198875"/>
                  <a:gd name="connsiteY0" fmla="*/ 2262820 h 2459739"/>
                  <a:gd name="connsiteX1" fmla="*/ 808 w 1198875"/>
                  <a:gd name="connsiteY1" fmla="*/ 1603554 h 2459739"/>
                  <a:gd name="connsiteX2" fmla="*/ 373 w 1198875"/>
                  <a:gd name="connsiteY2" fmla="*/ 0 h 2459739"/>
                  <a:gd name="connsiteX3" fmla="*/ 367521 w 1198875"/>
                  <a:gd name="connsiteY3" fmla="*/ 127180 h 2459739"/>
                  <a:gd name="connsiteX4" fmla="*/ 1198875 w 1198875"/>
                  <a:gd name="connsiteY4" fmla="*/ 2459739 h 2459739"/>
                  <a:gd name="connsiteX5" fmla="*/ 403240 w 1198875"/>
                  <a:gd name="connsiteY5" fmla="*/ 2446517 h 2459739"/>
                  <a:gd name="connsiteX6" fmla="*/ 250334 w 1198875"/>
                  <a:gd name="connsiteY6" fmla="*/ 2262820 h 2459739"/>
                  <a:gd name="connsiteX0" fmla="*/ 250334 w 1198875"/>
                  <a:gd name="connsiteY0" fmla="*/ 2262820 h 2459739"/>
                  <a:gd name="connsiteX1" fmla="*/ 808 w 1198875"/>
                  <a:gd name="connsiteY1" fmla="*/ 1603554 h 2459739"/>
                  <a:gd name="connsiteX2" fmla="*/ 373 w 1198875"/>
                  <a:gd name="connsiteY2" fmla="*/ 0 h 2459739"/>
                  <a:gd name="connsiteX3" fmla="*/ 411971 w 1198875"/>
                  <a:gd name="connsiteY3" fmla="*/ 276028 h 2459739"/>
                  <a:gd name="connsiteX4" fmla="*/ 1198875 w 1198875"/>
                  <a:gd name="connsiteY4" fmla="*/ 2459739 h 2459739"/>
                  <a:gd name="connsiteX5" fmla="*/ 403240 w 1198875"/>
                  <a:gd name="connsiteY5" fmla="*/ 2446517 h 2459739"/>
                  <a:gd name="connsiteX6" fmla="*/ 250334 w 1198875"/>
                  <a:gd name="connsiteY6" fmla="*/ 2262820 h 2459739"/>
                  <a:gd name="connsiteX0" fmla="*/ 250334 w 1198875"/>
                  <a:gd name="connsiteY0" fmla="*/ 2262820 h 2459739"/>
                  <a:gd name="connsiteX1" fmla="*/ 808 w 1198875"/>
                  <a:gd name="connsiteY1" fmla="*/ 1603554 h 2459739"/>
                  <a:gd name="connsiteX2" fmla="*/ 373 w 1198875"/>
                  <a:gd name="connsiteY2" fmla="*/ 0 h 2459739"/>
                  <a:gd name="connsiteX3" fmla="*/ 411971 w 1198875"/>
                  <a:gd name="connsiteY3" fmla="*/ 276028 h 2459739"/>
                  <a:gd name="connsiteX4" fmla="*/ 1198875 w 1198875"/>
                  <a:gd name="connsiteY4" fmla="*/ 2459739 h 2459739"/>
                  <a:gd name="connsiteX5" fmla="*/ 403240 w 1198875"/>
                  <a:gd name="connsiteY5" fmla="*/ 2446517 h 2459739"/>
                  <a:gd name="connsiteX6" fmla="*/ 250334 w 1198875"/>
                  <a:gd name="connsiteY6" fmla="*/ 2262820 h 2459739"/>
                  <a:gd name="connsiteX0" fmla="*/ 250334 w 1198875"/>
                  <a:gd name="connsiteY0" fmla="*/ 2262820 h 2459739"/>
                  <a:gd name="connsiteX1" fmla="*/ 808 w 1198875"/>
                  <a:gd name="connsiteY1" fmla="*/ 1603554 h 2459739"/>
                  <a:gd name="connsiteX2" fmla="*/ 373 w 1198875"/>
                  <a:gd name="connsiteY2" fmla="*/ 0 h 2459739"/>
                  <a:gd name="connsiteX3" fmla="*/ 416733 w 1198875"/>
                  <a:gd name="connsiteY3" fmla="*/ 302607 h 2459739"/>
                  <a:gd name="connsiteX4" fmla="*/ 1198875 w 1198875"/>
                  <a:gd name="connsiteY4" fmla="*/ 2459739 h 2459739"/>
                  <a:gd name="connsiteX5" fmla="*/ 403240 w 1198875"/>
                  <a:gd name="connsiteY5" fmla="*/ 2446517 h 2459739"/>
                  <a:gd name="connsiteX6" fmla="*/ 250334 w 1198875"/>
                  <a:gd name="connsiteY6" fmla="*/ 2262820 h 2459739"/>
                  <a:gd name="connsiteX0" fmla="*/ 250334 w 1198875"/>
                  <a:gd name="connsiteY0" fmla="*/ 2262820 h 2459739"/>
                  <a:gd name="connsiteX1" fmla="*/ 808 w 1198875"/>
                  <a:gd name="connsiteY1" fmla="*/ 1603554 h 2459739"/>
                  <a:gd name="connsiteX2" fmla="*/ 373 w 1198875"/>
                  <a:gd name="connsiteY2" fmla="*/ 0 h 2459739"/>
                  <a:gd name="connsiteX3" fmla="*/ 416733 w 1198875"/>
                  <a:gd name="connsiteY3" fmla="*/ 302607 h 2459739"/>
                  <a:gd name="connsiteX4" fmla="*/ 1198875 w 1198875"/>
                  <a:gd name="connsiteY4" fmla="*/ 2459739 h 2459739"/>
                  <a:gd name="connsiteX5" fmla="*/ 403240 w 1198875"/>
                  <a:gd name="connsiteY5" fmla="*/ 2446517 h 2459739"/>
                  <a:gd name="connsiteX6" fmla="*/ 250334 w 1198875"/>
                  <a:gd name="connsiteY6" fmla="*/ 2262820 h 2459739"/>
                  <a:gd name="connsiteX0" fmla="*/ 250334 w 1198875"/>
                  <a:gd name="connsiteY0" fmla="*/ 2188396 h 2385315"/>
                  <a:gd name="connsiteX1" fmla="*/ 808 w 1198875"/>
                  <a:gd name="connsiteY1" fmla="*/ 1529130 h 2385315"/>
                  <a:gd name="connsiteX2" fmla="*/ 373 w 1198875"/>
                  <a:gd name="connsiteY2" fmla="*/ 0 h 2385315"/>
                  <a:gd name="connsiteX3" fmla="*/ 416733 w 1198875"/>
                  <a:gd name="connsiteY3" fmla="*/ 228183 h 2385315"/>
                  <a:gd name="connsiteX4" fmla="*/ 1198875 w 1198875"/>
                  <a:gd name="connsiteY4" fmla="*/ 2385315 h 2385315"/>
                  <a:gd name="connsiteX5" fmla="*/ 403240 w 1198875"/>
                  <a:gd name="connsiteY5" fmla="*/ 2372093 h 2385315"/>
                  <a:gd name="connsiteX6" fmla="*/ 250334 w 1198875"/>
                  <a:gd name="connsiteY6" fmla="*/ 2188396 h 2385315"/>
                  <a:gd name="connsiteX0" fmla="*/ 250334 w 1198875"/>
                  <a:gd name="connsiteY0" fmla="*/ 2188396 h 2385315"/>
                  <a:gd name="connsiteX1" fmla="*/ 808 w 1198875"/>
                  <a:gd name="connsiteY1" fmla="*/ 1529130 h 2385315"/>
                  <a:gd name="connsiteX2" fmla="*/ 373 w 1198875"/>
                  <a:gd name="connsiteY2" fmla="*/ 0 h 2385315"/>
                  <a:gd name="connsiteX3" fmla="*/ 416733 w 1198875"/>
                  <a:gd name="connsiteY3" fmla="*/ 228183 h 2385315"/>
                  <a:gd name="connsiteX4" fmla="*/ 1198875 w 1198875"/>
                  <a:gd name="connsiteY4" fmla="*/ 2385315 h 2385315"/>
                  <a:gd name="connsiteX5" fmla="*/ 403240 w 1198875"/>
                  <a:gd name="connsiteY5" fmla="*/ 2372093 h 2385315"/>
                  <a:gd name="connsiteX6" fmla="*/ 250334 w 1198875"/>
                  <a:gd name="connsiteY6" fmla="*/ 2188396 h 23853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98875" h="2385315">
                    <a:moveTo>
                      <a:pt x="250334" y="2188396"/>
                    </a:moveTo>
                    <a:cubicBezTo>
                      <a:pt x="261845" y="1462114"/>
                      <a:pt x="53978" y="1872136"/>
                      <a:pt x="808" y="1529130"/>
                    </a:cubicBezTo>
                    <a:cubicBezTo>
                      <a:pt x="2251" y="1000962"/>
                      <a:pt x="-1070" y="528168"/>
                      <a:pt x="373" y="0"/>
                    </a:cubicBezTo>
                    <a:cubicBezTo>
                      <a:pt x="176731" y="83886"/>
                      <a:pt x="292762" y="152715"/>
                      <a:pt x="416733" y="228183"/>
                    </a:cubicBezTo>
                    <a:lnTo>
                      <a:pt x="1198875" y="2385315"/>
                    </a:lnTo>
                    <a:lnTo>
                      <a:pt x="403240" y="2372093"/>
                    </a:lnTo>
                    <a:cubicBezTo>
                      <a:pt x="331271" y="2281330"/>
                      <a:pt x="307159" y="2265567"/>
                      <a:pt x="250334" y="2188396"/>
                    </a:cubicBez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822" name="正方形/長方形 821">
              <a:extLst>
                <a:ext uri="{FF2B5EF4-FFF2-40B4-BE49-F238E27FC236}">
                  <a16:creationId xmlns:a16="http://schemas.microsoft.com/office/drawing/2014/main" id="{2977F3EC-D579-4CFD-AD83-DB0C2FCC4095}"/>
                </a:ext>
              </a:extLst>
            </p:cNvPr>
            <p:cNvSpPr/>
            <p:nvPr/>
          </p:nvSpPr>
          <p:spPr>
            <a:xfrm rot="10310911" flipV="1">
              <a:off x="1352035" y="5469583"/>
              <a:ext cx="1378120" cy="4571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3" name="四角形: 角を丸くする 822">
              <a:extLst>
                <a:ext uri="{FF2B5EF4-FFF2-40B4-BE49-F238E27FC236}">
                  <a16:creationId xmlns:a16="http://schemas.microsoft.com/office/drawing/2014/main" id="{C68F29AC-4262-4ADA-9405-2D903193CBAA}"/>
                </a:ext>
              </a:extLst>
            </p:cNvPr>
            <p:cNvSpPr/>
            <p:nvPr/>
          </p:nvSpPr>
          <p:spPr>
            <a:xfrm rot="1227035">
              <a:off x="2933799" y="4047498"/>
              <a:ext cx="65827" cy="61148"/>
            </a:xfrm>
            <a:prstGeom prst="roundRect">
              <a:avLst/>
            </a:prstGeom>
            <a:solidFill>
              <a:schemeClr val="tx1">
                <a:lumMod val="95000"/>
                <a:lumOff val="5000"/>
              </a:schemeClr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4" name="四角形: 角を丸くする 823">
              <a:extLst>
                <a:ext uri="{FF2B5EF4-FFF2-40B4-BE49-F238E27FC236}">
                  <a16:creationId xmlns:a16="http://schemas.microsoft.com/office/drawing/2014/main" id="{55C5022A-4442-400E-853D-DE55B9C73607}"/>
                </a:ext>
              </a:extLst>
            </p:cNvPr>
            <p:cNvSpPr/>
            <p:nvPr/>
          </p:nvSpPr>
          <p:spPr>
            <a:xfrm rot="1227035">
              <a:off x="3059755" y="4656064"/>
              <a:ext cx="65827" cy="61148"/>
            </a:xfrm>
            <a:prstGeom prst="roundRect">
              <a:avLst/>
            </a:prstGeom>
            <a:solidFill>
              <a:schemeClr val="tx1">
                <a:lumMod val="95000"/>
                <a:lumOff val="5000"/>
              </a:schemeClr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5" name="正方形/長方形 824">
              <a:extLst>
                <a:ext uri="{FF2B5EF4-FFF2-40B4-BE49-F238E27FC236}">
                  <a16:creationId xmlns:a16="http://schemas.microsoft.com/office/drawing/2014/main" id="{060C8E93-5E4A-4CC7-8A87-5343D0E831E0}"/>
                </a:ext>
              </a:extLst>
            </p:cNvPr>
            <p:cNvSpPr/>
            <p:nvPr/>
          </p:nvSpPr>
          <p:spPr>
            <a:xfrm rot="15616008">
              <a:off x="3246657" y="4111371"/>
              <a:ext cx="360000" cy="252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6" name="四角形: 角を丸くする 825">
              <a:extLst>
                <a:ext uri="{FF2B5EF4-FFF2-40B4-BE49-F238E27FC236}">
                  <a16:creationId xmlns:a16="http://schemas.microsoft.com/office/drawing/2014/main" id="{61D9C1F2-7586-4449-84B3-E08A9DCC9599}"/>
                </a:ext>
              </a:extLst>
            </p:cNvPr>
            <p:cNvSpPr/>
            <p:nvPr/>
          </p:nvSpPr>
          <p:spPr>
            <a:xfrm rot="1227035">
              <a:off x="3375433" y="3915812"/>
              <a:ext cx="66173" cy="85687"/>
            </a:xfrm>
            <a:prstGeom prst="roundRect">
              <a:avLst/>
            </a:prstGeom>
            <a:solidFill>
              <a:schemeClr val="tx1">
                <a:lumMod val="95000"/>
                <a:lumOff val="5000"/>
              </a:schemeClr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7" name="四角形: 角を丸くする 826">
              <a:extLst>
                <a:ext uri="{FF2B5EF4-FFF2-40B4-BE49-F238E27FC236}">
                  <a16:creationId xmlns:a16="http://schemas.microsoft.com/office/drawing/2014/main" id="{664BDD7A-F3DA-4525-B7A5-1CCD4D3E906E}"/>
                </a:ext>
              </a:extLst>
            </p:cNvPr>
            <p:cNvSpPr/>
            <p:nvPr/>
          </p:nvSpPr>
          <p:spPr>
            <a:xfrm rot="1227035">
              <a:off x="3419958" y="4249862"/>
              <a:ext cx="66173" cy="85687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571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43" name="グループ化 942">
            <a:extLst>
              <a:ext uri="{FF2B5EF4-FFF2-40B4-BE49-F238E27FC236}">
                <a16:creationId xmlns:a16="http://schemas.microsoft.com/office/drawing/2014/main" id="{03E9267A-A8E4-4798-8DCF-98D363F4AE9E}"/>
              </a:ext>
            </a:extLst>
          </p:cNvPr>
          <p:cNvGrpSpPr/>
          <p:nvPr/>
        </p:nvGrpSpPr>
        <p:grpSpPr>
          <a:xfrm>
            <a:off x="1025363" y="1416739"/>
            <a:ext cx="1910352" cy="830658"/>
            <a:chOff x="8363705" y="2756579"/>
            <a:chExt cx="1910352" cy="830658"/>
          </a:xfrm>
        </p:grpSpPr>
        <p:pic>
          <p:nvPicPr>
            <p:cNvPr id="944" name="図 943">
              <a:extLst>
                <a:ext uri="{FF2B5EF4-FFF2-40B4-BE49-F238E27FC236}">
                  <a16:creationId xmlns:a16="http://schemas.microsoft.com/office/drawing/2014/main" id="{CC5754F2-4E78-4C85-898A-7AAD3461376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19940551">
              <a:off x="8968732" y="3405090"/>
              <a:ext cx="93563" cy="71688"/>
            </a:xfrm>
            <a:prstGeom prst="rect">
              <a:avLst/>
            </a:prstGeom>
          </p:spPr>
        </p:pic>
        <p:grpSp>
          <p:nvGrpSpPr>
            <p:cNvPr id="945" name="グループ化 944">
              <a:extLst>
                <a:ext uri="{FF2B5EF4-FFF2-40B4-BE49-F238E27FC236}">
                  <a16:creationId xmlns:a16="http://schemas.microsoft.com/office/drawing/2014/main" id="{E235BE4C-D804-4187-B404-87EEC6E1084C}"/>
                </a:ext>
              </a:extLst>
            </p:cNvPr>
            <p:cNvGrpSpPr/>
            <p:nvPr/>
          </p:nvGrpSpPr>
          <p:grpSpPr>
            <a:xfrm>
              <a:off x="8700711" y="2873293"/>
              <a:ext cx="1566144" cy="535287"/>
              <a:chOff x="913864" y="2630603"/>
              <a:chExt cx="1489328" cy="509033"/>
            </a:xfrm>
          </p:grpSpPr>
          <p:grpSp>
            <p:nvGrpSpPr>
              <p:cNvPr id="1128" name="グループ化 1127">
                <a:extLst>
                  <a:ext uri="{FF2B5EF4-FFF2-40B4-BE49-F238E27FC236}">
                    <a16:creationId xmlns:a16="http://schemas.microsoft.com/office/drawing/2014/main" id="{304B851E-AAEE-476B-B542-2748E291F3F0}"/>
                  </a:ext>
                </a:extLst>
              </p:cNvPr>
              <p:cNvGrpSpPr/>
              <p:nvPr/>
            </p:nvGrpSpPr>
            <p:grpSpPr>
              <a:xfrm>
                <a:off x="1006079" y="2770905"/>
                <a:ext cx="1333801" cy="368731"/>
                <a:chOff x="1006079" y="2770905"/>
                <a:chExt cx="1333801" cy="368731"/>
              </a:xfrm>
            </p:grpSpPr>
            <p:pic>
              <p:nvPicPr>
                <p:cNvPr id="1133" name="図 1132">
                  <a:extLst>
                    <a:ext uri="{FF2B5EF4-FFF2-40B4-BE49-F238E27FC236}">
                      <a16:creationId xmlns:a16="http://schemas.microsoft.com/office/drawing/2014/main" id="{D951954B-3A22-4C85-94E8-D9D3034587F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 rot="19862312" flipV="1">
                  <a:off x="1716009" y="2916343"/>
                  <a:ext cx="282013" cy="83261"/>
                </a:xfrm>
                <a:prstGeom prst="rect">
                  <a:avLst/>
                </a:prstGeom>
              </p:spPr>
            </p:pic>
            <p:pic>
              <p:nvPicPr>
                <p:cNvPr id="1134" name="図 1133">
                  <a:extLst>
                    <a:ext uri="{FF2B5EF4-FFF2-40B4-BE49-F238E27FC236}">
                      <a16:creationId xmlns:a16="http://schemas.microsoft.com/office/drawing/2014/main" id="{5F2D99F0-7696-40D0-A144-01F62283B0A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 rot="1752392" flipV="1">
                  <a:off x="2057867" y="3056375"/>
                  <a:ext cx="282013" cy="83261"/>
                </a:xfrm>
                <a:prstGeom prst="rect">
                  <a:avLst/>
                </a:prstGeom>
              </p:spPr>
            </p:pic>
            <p:pic>
              <p:nvPicPr>
                <p:cNvPr id="1135" name="図 1134">
                  <a:extLst>
                    <a:ext uri="{FF2B5EF4-FFF2-40B4-BE49-F238E27FC236}">
                      <a16:creationId xmlns:a16="http://schemas.microsoft.com/office/drawing/2014/main" id="{9034CB03-A23D-4DD4-B0CF-38A3C903208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 rot="1752392" flipV="1">
                  <a:off x="1279172" y="2770905"/>
                  <a:ext cx="282013" cy="83261"/>
                </a:xfrm>
                <a:prstGeom prst="rect">
                  <a:avLst/>
                </a:prstGeom>
              </p:spPr>
            </p:pic>
            <p:pic>
              <p:nvPicPr>
                <p:cNvPr id="1136" name="図 1135">
                  <a:extLst>
                    <a:ext uri="{FF2B5EF4-FFF2-40B4-BE49-F238E27FC236}">
                      <a16:creationId xmlns:a16="http://schemas.microsoft.com/office/drawing/2014/main" id="{E033CC2B-7896-4BEB-9416-03A2C126D66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 rot="20839042" flipV="1">
                  <a:off x="1006079" y="2854582"/>
                  <a:ext cx="282013" cy="83261"/>
                </a:xfrm>
                <a:prstGeom prst="rect">
                  <a:avLst/>
                </a:prstGeom>
              </p:spPr>
            </p:pic>
          </p:grpSp>
          <p:sp>
            <p:nvSpPr>
              <p:cNvPr id="1129" name="雲 42">
                <a:extLst>
                  <a:ext uri="{FF2B5EF4-FFF2-40B4-BE49-F238E27FC236}">
                    <a16:creationId xmlns:a16="http://schemas.microsoft.com/office/drawing/2014/main" id="{6C4C54AC-BDB1-4A35-BF87-45106FA6C475}"/>
                  </a:ext>
                </a:extLst>
              </p:cNvPr>
              <p:cNvSpPr/>
              <p:nvPr/>
            </p:nvSpPr>
            <p:spPr>
              <a:xfrm>
                <a:off x="913864" y="2630603"/>
                <a:ext cx="225802" cy="143210"/>
              </a:xfrm>
              <a:custGeom>
                <a:avLst/>
                <a:gdLst>
                  <a:gd name="connsiteX0" fmla="*/ 3900 w 43200"/>
                  <a:gd name="connsiteY0" fmla="*/ 14370 h 43200"/>
                  <a:gd name="connsiteX1" fmla="*/ 5623 w 43200"/>
                  <a:gd name="connsiteY1" fmla="*/ 6907 h 43200"/>
                  <a:gd name="connsiteX2" fmla="*/ 14005 w 43200"/>
                  <a:gd name="connsiteY2" fmla="*/ 5202 h 43200"/>
                  <a:gd name="connsiteX3" fmla="*/ 22456 w 43200"/>
                  <a:gd name="connsiteY3" fmla="*/ 3432 h 43200"/>
                  <a:gd name="connsiteX4" fmla="*/ 25749 w 43200"/>
                  <a:gd name="connsiteY4" fmla="*/ 200 h 43200"/>
                  <a:gd name="connsiteX5" fmla="*/ 29833 w 43200"/>
                  <a:gd name="connsiteY5" fmla="*/ 2481 h 43200"/>
                  <a:gd name="connsiteX6" fmla="*/ 35463 w 43200"/>
                  <a:gd name="connsiteY6" fmla="*/ 690 h 43200"/>
                  <a:gd name="connsiteX7" fmla="*/ 38318 w 43200"/>
                  <a:gd name="connsiteY7" fmla="*/ 5576 h 43200"/>
                  <a:gd name="connsiteX8" fmla="*/ 41982 w 43200"/>
                  <a:gd name="connsiteY8" fmla="*/ 10318 h 43200"/>
                  <a:gd name="connsiteX9" fmla="*/ 41818 w 43200"/>
                  <a:gd name="connsiteY9" fmla="*/ 15460 h 43200"/>
                  <a:gd name="connsiteX10" fmla="*/ 43016 w 43200"/>
                  <a:gd name="connsiteY10" fmla="*/ 23322 h 43200"/>
                  <a:gd name="connsiteX11" fmla="*/ 37404 w 43200"/>
                  <a:gd name="connsiteY11" fmla="*/ 30204 h 43200"/>
                  <a:gd name="connsiteX12" fmla="*/ 35395 w 43200"/>
                  <a:gd name="connsiteY12" fmla="*/ 36101 h 43200"/>
                  <a:gd name="connsiteX13" fmla="*/ 28555 w 43200"/>
                  <a:gd name="connsiteY13" fmla="*/ 36815 h 43200"/>
                  <a:gd name="connsiteX14" fmla="*/ 23667 w 43200"/>
                  <a:gd name="connsiteY14" fmla="*/ 43106 h 43200"/>
                  <a:gd name="connsiteX15" fmla="*/ 16480 w 43200"/>
                  <a:gd name="connsiteY15" fmla="*/ 39266 h 43200"/>
                  <a:gd name="connsiteX16" fmla="*/ 5804 w 43200"/>
                  <a:gd name="connsiteY16" fmla="*/ 35472 h 43200"/>
                  <a:gd name="connsiteX17" fmla="*/ 1110 w 43200"/>
                  <a:gd name="connsiteY17" fmla="*/ 31250 h 43200"/>
                  <a:gd name="connsiteX18" fmla="*/ 2113 w 43200"/>
                  <a:gd name="connsiteY18" fmla="*/ 25551 h 43200"/>
                  <a:gd name="connsiteX19" fmla="*/ -5 w 43200"/>
                  <a:gd name="connsiteY19" fmla="*/ 19704 h 43200"/>
                  <a:gd name="connsiteX20" fmla="*/ 3863 w 43200"/>
                  <a:gd name="connsiteY20" fmla="*/ 14507 h 43200"/>
                  <a:gd name="connsiteX21" fmla="*/ 3900 w 43200"/>
                  <a:gd name="connsiteY21" fmla="*/ 14370 h 43200"/>
                  <a:gd name="connsiteX0" fmla="*/ 4693 w 43200"/>
                  <a:gd name="connsiteY0" fmla="*/ 26177 h 43200"/>
                  <a:gd name="connsiteX1" fmla="*/ 2160 w 43200"/>
                  <a:gd name="connsiteY1" fmla="*/ 25380 h 43200"/>
                  <a:gd name="connsiteX2" fmla="*/ 6928 w 43200"/>
                  <a:gd name="connsiteY2" fmla="*/ 34899 h 43200"/>
                  <a:gd name="connsiteX3" fmla="*/ 5820 w 43200"/>
                  <a:gd name="connsiteY3" fmla="*/ 35280 h 43200"/>
                  <a:gd name="connsiteX4" fmla="*/ 16478 w 43200"/>
                  <a:gd name="connsiteY4" fmla="*/ 39090 h 43200"/>
                  <a:gd name="connsiteX5" fmla="*/ 15810 w 43200"/>
                  <a:gd name="connsiteY5" fmla="*/ 37350 h 43200"/>
                  <a:gd name="connsiteX6" fmla="*/ 28827 w 43200"/>
                  <a:gd name="connsiteY6" fmla="*/ 34751 h 43200"/>
                  <a:gd name="connsiteX7" fmla="*/ 28560 w 43200"/>
                  <a:gd name="connsiteY7" fmla="*/ 36660 h 43200"/>
                  <a:gd name="connsiteX8" fmla="*/ 34129 w 43200"/>
                  <a:gd name="connsiteY8" fmla="*/ 22954 h 43200"/>
                  <a:gd name="connsiteX9" fmla="*/ 37380 w 43200"/>
                  <a:gd name="connsiteY9" fmla="*/ 30090 h 43200"/>
                  <a:gd name="connsiteX10" fmla="*/ 41798 w 43200"/>
                  <a:gd name="connsiteY10" fmla="*/ 15354 h 43200"/>
                  <a:gd name="connsiteX11" fmla="*/ 40350 w 43200"/>
                  <a:gd name="connsiteY11" fmla="*/ 18030 h 43200"/>
                  <a:gd name="connsiteX12" fmla="*/ 38324 w 43200"/>
                  <a:gd name="connsiteY12" fmla="*/ 5426 h 43200"/>
                  <a:gd name="connsiteX13" fmla="*/ 38400 w 43200"/>
                  <a:gd name="connsiteY13" fmla="*/ 6690 h 43200"/>
                  <a:gd name="connsiteX14" fmla="*/ 29078 w 43200"/>
                  <a:gd name="connsiteY14" fmla="*/ 3952 h 43200"/>
                  <a:gd name="connsiteX15" fmla="*/ 29820 w 43200"/>
                  <a:gd name="connsiteY15" fmla="*/ 2340 h 43200"/>
                  <a:gd name="connsiteX16" fmla="*/ 22141 w 43200"/>
                  <a:gd name="connsiteY16" fmla="*/ 4720 h 43200"/>
                  <a:gd name="connsiteX17" fmla="*/ 22500 w 43200"/>
                  <a:gd name="connsiteY17" fmla="*/ 3330 h 43200"/>
                  <a:gd name="connsiteX18" fmla="*/ 14000 w 43200"/>
                  <a:gd name="connsiteY18" fmla="*/ 5192 h 43200"/>
                  <a:gd name="connsiteX19" fmla="*/ 15300 w 43200"/>
                  <a:gd name="connsiteY19" fmla="*/ 6540 h 43200"/>
                  <a:gd name="connsiteX20" fmla="*/ 4127 w 43200"/>
                  <a:gd name="connsiteY20" fmla="*/ 15789 h 43200"/>
                  <a:gd name="connsiteX21" fmla="*/ 3900 w 43200"/>
                  <a:gd name="connsiteY21" fmla="*/ 14370 h 43200"/>
                  <a:gd name="connsiteX0" fmla="*/ 3936 w 43256"/>
                  <a:gd name="connsiteY0" fmla="*/ 14229 h 43219"/>
                  <a:gd name="connsiteX1" fmla="*/ 5659 w 43256"/>
                  <a:gd name="connsiteY1" fmla="*/ 6766 h 43219"/>
                  <a:gd name="connsiteX2" fmla="*/ 14041 w 43256"/>
                  <a:gd name="connsiteY2" fmla="*/ 5061 h 43219"/>
                  <a:gd name="connsiteX3" fmla="*/ 22492 w 43256"/>
                  <a:gd name="connsiteY3" fmla="*/ 3291 h 43219"/>
                  <a:gd name="connsiteX4" fmla="*/ 25785 w 43256"/>
                  <a:gd name="connsiteY4" fmla="*/ 59 h 43219"/>
                  <a:gd name="connsiteX5" fmla="*/ 29869 w 43256"/>
                  <a:gd name="connsiteY5" fmla="*/ 2340 h 43219"/>
                  <a:gd name="connsiteX6" fmla="*/ 35499 w 43256"/>
                  <a:gd name="connsiteY6" fmla="*/ 549 h 43219"/>
                  <a:gd name="connsiteX7" fmla="*/ 38354 w 43256"/>
                  <a:gd name="connsiteY7" fmla="*/ 5435 h 43219"/>
                  <a:gd name="connsiteX8" fmla="*/ 42018 w 43256"/>
                  <a:gd name="connsiteY8" fmla="*/ 10177 h 43219"/>
                  <a:gd name="connsiteX9" fmla="*/ 41854 w 43256"/>
                  <a:gd name="connsiteY9" fmla="*/ 15319 h 43219"/>
                  <a:gd name="connsiteX10" fmla="*/ 43052 w 43256"/>
                  <a:gd name="connsiteY10" fmla="*/ 23181 h 43219"/>
                  <a:gd name="connsiteX11" fmla="*/ 37440 w 43256"/>
                  <a:gd name="connsiteY11" fmla="*/ 30063 h 43219"/>
                  <a:gd name="connsiteX12" fmla="*/ 35431 w 43256"/>
                  <a:gd name="connsiteY12" fmla="*/ 35960 h 43219"/>
                  <a:gd name="connsiteX13" fmla="*/ 28591 w 43256"/>
                  <a:gd name="connsiteY13" fmla="*/ 36674 h 43219"/>
                  <a:gd name="connsiteX14" fmla="*/ 23703 w 43256"/>
                  <a:gd name="connsiteY14" fmla="*/ 42965 h 43219"/>
                  <a:gd name="connsiteX15" fmla="*/ 16516 w 43256"/>
                  <a:gd name="connsiteY15" fmla="*/ 39125 h 43219"/>
                  <a:gd name="connsiteX16" fmla="*/ 5840 w 43256"/>
                  <a:gd name="connsiteY16" fmla="*/ 35331 h 43219"/>
                  <a:gd name="connsiteX17" fmla="*/ 1146 w 43256"/>
                  <a:gd name="connsiteY17" fmla="*/ 31109 h 43219"/>
                  <a:gd name="connsiteX18" fmla="*/ 2149 w 43256"/>
                  <a:gd name="connsiteY18" fmla="*/ 25410 h 43219"/>
                  <a:gd name="connsiteX19" fmla="*/ 31 w 43256"/>
                  <a:gd name="connsiteY19" fmla="*/ 19563 h 43219"/>
                  <a:gd name="connsiteX20" fmla="*/ 3899 w 43256"/>
                  <a:gd name="connsiteY20" fmla="*/ 14366 h 43219"/>
                  <a:gd name="connsiteX21" fmla="*/ 3936 w 43256"/>
                  <a:gd name="connsiteY21" fmla="*/ 14229 h 43219"/>
                  <a:gd name="connsiteX0" fmla="*/ 4729 w 43256"/>
                  <a:gd name="connsiteY0" fmla="*/ 26036 h 43219"/>
                  <a:gd name="connsiteX1" fmla="*/ 2196 w 43256"/>
                  <a:gd name="connsiteY1" fmla="*/ 25239 h 43219"/>
                  <a:gd name="connsiteX2" fmla="*/ 6964 w 43256"/>
                  <a:gd name="connsiteY2" fmla="*/ 34758 h 43219"/>
                  <a:gd name="connsiteX3" fmla="*/ 5856 w 43256"/>
                  <a:gd name="connsiteY3" fmla="*/ 35139 h 43219"/>
                  <a:gd name="connsiteX4" fmla="*/ 16514 w 43256"/>
                  <a:gd name="connsiteY4" fmla="*/ 38949 h 43219"/>
                  <a:gd name="connsiteX5" fmla="*/ 15846 w 43256"/>
                  <a:gd name="connsiteY5" fmla="*/ 37209 h 43219"/>
                  <a:gd name="connsiteX6" fmla="*/ 28863 w 43256"/>
                  <a:gd name="connsiteY6" fmla="*/ 34610 h 43219"/>
                  <a:gd name="connsiteX7" fmla="*/ 28596 w 43256"/>
                  <a:gd name="connsiteY7" fmla="*/ 36519 h 43219"/>
                  <a:gd name="connsiteX8" fmla="*/ 34165 w 43256"/>
                  <a:gd name="connsiteY8" fmla="*/ 22813 h 43219"/>
                  <a:gd name="connsiteX9" fmla="*/ 37416 w 43256"/>
                  <a:gd name="connsiteY9" fmla="*/ 29949 h 43219"/>
                  <a:gd name="connsiteX10" fmla="*/ 41834 w 43256"/>
                  <a:gd name="connsiteY10" fmla="*/ 15213 h 43219"/>
                  <a:gd name="connsiteX11" fmla="*/ 40386 w 43256"/>
                  <a:gd name="connsiteY11" fmla="*/ 17889 h 43219"/>
                  <a:gd name="connsiteX12" fmla="*/ 38360 w 43256"/>
                  <a:gd name="connsiteY12" fmla="*/ 5285 h 43219"/>
                  <a:gd name="connsiteX13" fmla="*/ 38436 w 43256"/>
                  <a:gd name="connsiteY13" fmla="*/ 6549 h 43219"/>
                  <a:gd name="connsiteX14" fmla="*/ 29114 w 43256"/>
                  <a:gd name="connsiteY14" fmla="*/ 3811 h 43219"/>
                  <a:gd name="connsiteX15" fmla="*/ 29856 w 43256"/>
                  <a:gd name="connsiteY15" fmla="*/ 2199 h 43219"/>
                  <a:gd name="connsiteX16" fmla="*/ 22177 w 43256"/>
                  <a:gd name="connsiteY16" fmla="*/ 4579 h 43219"/>
                  <a:gd name="connsiteX17" fmla="*/ 22536 w 43256"/>
                  <a:gd name="connsiteY17" fmla="*/ 3189 h 43219"/>
                  <a:gd name="connsiteX18" fmla="*/ 4163 w 43256"/>
                  <a:gd name="connsiteY18" fmla="*/ 15648 h 43219"/>
                  <a:gd name="connsiteX19" fmla="*/ 3936 w 43256"/>
                  <a:gd name="connsiteY19" fmla="*/ 14229 h 43219"/>
                  <a:gd name="connsiteX0" fmla="*/ 3936 w 43256"/>
                  <a:gd name="connsiteY0" fmla="*/ 14229 h 43219"/>
                  <a:gd name="connsiteX1" fmla="*/ 5659 w 43256"/>
                  <a:gd name="connsiteY1" fmla="*/ 6766 h 43219"/>
                  <a:gd name="connsiteX2" fmla="*/ 14041 w 43256"/>
                  <a:gd name="connsiteY2" fmla="*/ 5061 h 43219"/>
                  <a:gd name="connsiteX3" fmla="*/ 22492 w 43256"/>
                  <a:gd name="connsiteY3" fmla="*/ 3291 h 43219"/>
                  <a:gd name="connsiteX4" fmla="*/ 25785 w 43256"/>
                  <a:gd name="connsiteY4" fmla="*/ 59 h 43219"/>
                  <a:gd name="connsiteX5" fmla="*/ 29869 w 43256"/>
                  <a:gd name="connsiteY5" fmla="*/ 2340 h 43219"/>
                  <a:gd name="connsiteX6" fmla="*/ 35499 w 43256"/>
                  <a:gd name="connsiteY6" fmla="*/ 549 h 43219"/>
                  <a:gd name="connsiteX7" fmla="*/ 38354 w 43256"/>
                  <a:gd name="connsiteY7" fmla="*/ 5435 h 43219"/>
                  <a:gd name="connsiteX8" fmla="*/ 42018 w 43256"/>
                  <a:gd name="connsiteY8" fmla="*/ 10177 h 43219"/>
                  <a:gd name="connsiteX9" fmla="*/ 41854 w 43256"/>
                  <a:gd name="connsiteY9" fmla="*/ 15319 h 43219"/>
                  <a:gd name="connsiteX10" fmla="*/ 43052 w 43256"/>
                  <a:gd name="connsiteY10" fmla="*/ 23181 h 43219"/>
                  <a:gd name="connsiteX11" fmla="*/ 37440 w 43256"/>
                  <a:gd name="connsiteY11" fmla="*/ 30063 h 43219"/>
                  <a:gd name="connsiteX12" fmla="*/ 35431 w 43256"/>
                  <a:gd name="connsiteY12" fmla="*/ 35960 h 43219"/>
                  <a:gd name="connsiteX13" fmla="*/ 28591 w 43256"/>
                  <a:gd name="connsiteY13" fmla="*/ 36674 h 43219"/>
                  <a:gd name="connsiteX14" fmla="*/ 23703 w 43256"/>
                  <a:gd name="connsiteY14" fmla="*/ 42965 h 43219"/>
                  <a:gd name="connsiteX15" fmla="*/ 16516 w 43256"/>
                  <a:gd name="connsiteY15" fmla="*/ 39125 h 43219"/>
                  <a:gd name="connsiteX16" fmla="*/ 5840 w 43256"/>
                  <a:gd name="connsiteY16" fmla="*/ 35331 h 43219"/>
                  <a:gd name="connsiteX17" fmla="*/ 1146 w 43256"/>
                  <a:gd name="connsiteY17" fmla="*/ 31109 h 43219"/>
                  <a:gd name="connsiteX18" fmla="*/ 2149 w 43256"/>
                  <a:gd name="connsiteY18" fmla="*/ 25410 h 43219"/>
                  <a:gd name="connsiteX19" fmla="*/ 31 w 43256"/>
                  <a:gd name="connsiteY19" fmla="*/ 19563 h 43219"/>
                  <a:gd name="connsiteX20" fmla="*/ 3899 w 43256"/>
                  <a:gd name="connsiteY20" fmla="*/ 14366 h 43219"/>
                  <a:gd name="connsiteX21" fmla="*/ 3936 w 43256"/>
                  <a:gd name="connsiteY21" fmla="*/ 14229 h 43219"/>
                  <a:gd name="connsiteX0" fmla="*/ 4729 w 43256"/>
                  <a:gd name="connsiteY0" fmla="*/ 26036 h 43219"/>
                  <a:gd name="connsiteX1" fmla="*/ 2196 w 43256"/>
                  <a:gd name="connsiteY1" fmla="*/ 25239 h 43219"/>
                  <a:gd name="connsiteX2" fmla="*/ 6964 w 43256"/>
                  <a:gd name="connsiteY2" fmla="*/ 34758 h 43219"/>
                  <a:gd name="connsiteX3" fmla="*/ 5856 w 43256"/>
                  <a:gd name="connsiteY3" fmla="*/ 35139 h 43219"/>
                  <a:gd name="connsiteX4" fmla="*/ 16514 w 43256"/>
                  <a:gd name="connsiteY4" fmla="*/ 38949 h 43219"/>
                  <a:gd name="connsiteX5" fmla="*/ 15846 w 43256"/>
                  <a:gd name="connsiteY5" fmla="*/ 37209 h 43219"/>
                  <a:gd name="connsiteX6" fmla="*/ 28863 w 43256"/>
                  <a:gd name="connsiteY6" fmla="*/ 34610 h 43219"/>
                  <a:gd name="connsiteX7" fmla="*/ 28596 w 43256"/>
                  <a:gd name="connsiteY7" fmla="*/ 36519 h 43219"/>
                  <a:gd name="connsiteX8" fmla="*/ 34165 w 43256"/>
                  <a:gd name="connsiteY8" fmla="*/ 22813 h 43219"/>
                  <a:gd name="connsiteX9" fmla="*/ 37416 w 43256"/>
                  <a:gd name="connsiteY9" fmla="*/ 29949 h 43219"/>
                  <a:gd name="connsiteX10" fmla="*/ 41834 w 43256"/>
                  <a:gd name="connsiteY10" fmla="*/ 15213 h 43219"/>
                  <a:gd name="connsiteX11" fmla="*/ 40386 w 43256"/>
                  <a:gd name="connsiteY11" fmla="*/ 17889 h 43219"/>
                  <a:gd name="connsiteX12" fmla="*/ 38360 w 43256"/>
                  <a:gd name="connsiteY12" fmla="*/ 5285 h 43219"/>
                  <a:gd name="connsiteX13" fmla="*/ 38436 w 43256"/>
                  <a:gd name="connsiteY13" fmla="*/ 6549 h 43219"/>
                  <a:gd name="connsiteX14" fmla="*/ 29114 w 43256"/>
                  <a:gd name="connsiteY14" fmla="*/ 3811 h 43219"/>
                  <a:gd name="connsiteX15" fmla="*/ 29856 w 43256"/>
                  <a:gd name="connsiteY15" fmla="*/ 2199 h 43219"/>
                  <a:gd name="connsiteX16" fmla="*/ 4163 w 43256"/>
                  <a:gd name="connsiteY16" fmla="*/ 15648 h 43219"/>
                  <a:gd name="connsiteX17" fmla="*/ 3936 w 43256"/>
                  <a:gd name="connsiteY17" fmla="*/ 14229 h 432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43256" h="43219">
                    <a:moveTo>
                      <a:pt x="3936" y="14229"/>
                    </a:moveTo>
                    <a:cubicBezTo>
                      <a:pt x="3665" y="11516"/>
                      <a:pt x="4297" y="8780"/>
                      <a:pt x="5659" y="6766"/>
                    </a:cubicBezTo>
                    <a:cubicBezTo>
                      <a:pt x="7811" y="3585"/>
                      <a:pt x="11300" y="2876"/>
                      <a:pt x="14041" y="5061"/>
                    </a:cubicBezTo>
                    <a:cubicBezTo>
                      <a:pt x="15714" y="768"/>
                      <a:pt x="19950" y="-119"/>
                      <a:pt x="22492" y="3291"/>
                    </a:cubicBezTo>
                    <a:cubicBezTo>
                      <a:pt x="23133" y="1542"/>
                      <a:pt x="24364" y="333"/>
                      <a:pt x="25785" y="59"/>
                    </a:cubicBezTo>
                    <a:cubicBezTo>
                      <a:pt x="27349" y="-243"/>
                      <a:pt x="28911" y="629"/>
                      <a:pt x="29869" y="2340"/>
                    </a:cubicBezTo>
                    <a:cubicBezTo>
                      <a:pt x="31251" y="126"/>
                      <a:pt x="33537" y="-601"/>
                      <a:pt x="35499" y="549"/>
                    </a:cubicBezTo>
                    <a:cubicBezTo>
                      <a:pt x="36994" y="1425"/>
                      <a:pt x="38066" y="3259"/>
                      <a:pt x="38354" y="5435"/>
                    </a:cubicBezTo>
                    <a:cubicBezTo>
                      <a:pt x="40082" y="6077"/>
                      <a:pt x="41458" y="7857"/>
                      <a:pt x="42018" y="10177"/>
                    </a:cubicBezTo>
                    <a:cubicBezTo>
                      <a:pt x="42425" y="11861"/>
                      <a:pt x="42367" y="13690"/>
                      <a:pt x="41854" y="15319"/>
                    </a:cubicBezTo>
                    <a:cubicBezTo>
                      <a:pt x="43115" y="17553"/>
                      <a:pt x="43556" y="20449"/>
                      <a:pt x="43052" y="23181"/>
                    </a:cubicBezTo>
                    <a:cubicBezTo>
                      <a:pt x="42382" y="26813"/>
                      <a:pt x="40164" y="29533"/>
                      <a:pt x="37440" y="30063"/>
                    </a:cubicBezTo>
                    <a:cubicBezTo>
                      <a:pt x="37427" y="32330"/>
                      <a:pt x="36694" y="34480"/>
                      <a:pt x="35431" y="35960"/>
                    </a:cubicBezTo>
                    <a:cubicBezTo>
                      <a:pt x="33512" y="38209"/>
                      <a:pt x="30740" y="38498"/>
                      <a:pt x="28591" y="36674"/>
                    </a:cubicBezTo>
                    <a:cubicBezTo>
                      <a:pt x="27896" y="39807"/>
                      <a:pt x="26035" y="42202"/>
                      <a:pt x="23703" y="42965"/>
                    </a:cubicBezTo>
                    <a:cubicBezTo>
                      <a:pt x="20955" y="43864"/>
                      <a:pt x="18087" y="42332"/>
                      <a:pt x="16516" y="39125"/>
                    </a:cubicBezTo>
                    <a:cubicBezTo>
                      <a:pt x="12808" y="42169"/>
                      <a:pt x="7992" y="40458"/>
                      <a:pt x="5840" y="35331"/>
                    </a:cubicBezTo>
                    <a:cubicBezTo>
                      <a:pt x="3726" y="35668"/>
                      <a:pt x="1741" y="33883"/>
                      <a:pt x="1146" y="31109"/>
                    </a:cubicBezTo>
                    <a:cubicBezTo>
                      <a:pt x="715" y="29102"/>
                      <a:pt x="1096" y="26936"/>
                      <a:pt x="2149" y="25410"/>
                    </a:cubicBezTo>
                    <a:cubicBezTo>
                      <a:pt x="655" y="24213"/>
                      <a:pt x="-177" y="21916"/>
                      <a:pt x="31" y="19563"/>
                    </a:cubicBezTo>
                    <a:cubicBezTo>
                      <a:pt x="275" y="16808"/>
                      <a:pt x="1881" y="14650"/>
                      <a:pt x="3899" y="14366"/>
                    </a:cubicBezTo>
                    <a:cubicBezTo>
                      <a:pt x="3911" y="14320"/>
                      <a:pt x="3924" y="14275"/>
                      <a:pt x="3936" y="14229"/>
                    </a:cubicBezTo>
                    <a:close/>
                  </a:path>
                  <a:path w="43256" h="43219" fill="none" extrusionOk="0">
                    <a:moveTo>
                      <a:pt x="4729" y="26036"/>
                    </a:moveTo>
                    <a:cubicBezTo>
                      <a:pt x="3845" y="26130"/>
                      <a:pt x="2961" y="25852"/>
                      <a:pt x="2196" y="25239"/>
                    </a:cubicBezTo>
                    <a:moveTo>
                      <a:pt x="6964" y="34758"/>
                    </a:moveTo>
                    <a:cubicBezTo>
                      <a:pt x="6609" y="34951"/>
                      <a:pt x="6236" y="35079"/>
                      <a:pt x="5856" y="35139"/>
                    </a:cubicBezTo>
                    <a:moveTo>
                      <a:pt x="16514" y="38949"/>
                    </a:moveTo>
                    <a:cubicBezTo>
                      <a:pt x="16247" y="38403"/>
                      <a:pt x="16023" y="37820"/>
                      <a:pt x="15846" y="37209"/>
                    </a:cubicBezTo>
                    <a:moveTo>
                      <a:pt x="28863" y="34610"/>
                    </a:moveTo>
                    <a:cubicBezTo>
                      <a:pt x="28824" y="35257"/>
                      <a:pt x="28734" y="35897"/>
                      <a:pt x="28596" y="36519"/>
                    </a:cubicBezTo>
                    <a:moveTo>
                      <a:pt x="34165" y="22813"/>
                    </a:moveTo>
                    <a:cubicBezTo>
                      <a:pt x="36169" y="24141"/>
                      <a:pt x="37434" y="26917"/>
                      <a:pt x="37416" y="29949"/>
                    </a:cubicBezTo>
                    <a:moveTo>
                      <a:pt x="41834" y="15213"/>
                    </a:moveTo>
                    <a:cubicBezTo>
                      <a:pt x="41509" y="16245"/>
                      <a:pt x="41014" y="17161"/>
                      <a:pt x="40386" y="17889"/>
                    </a:cubicBezTo>
                    <a:moveTo>
                      <a:pt x="38360" y="5285"/>
                    </a:moveTo>
                    <a:cubicBezTo>
                      <a:pt x="38415" y="5702"/>
                      <a:pt x="38441" y="6125"/>
                      <a:pt x="38436" y="6549"/>
                    </a:cubicBezTo>
                    <a:moveTo>
                      <a:pt x="29114" y="3811"/>
                    </a:moveTo>
                    <a:cubicBezTo>
                      <a:pt x="29303" y="3228"/>
                      <a:pt x="29552" y="2685"/>
                      <a:pt x="29856" y="2199"/>
                    </a:cubicBezTo>
                    <a:moveTo>
                      <a:pt x="4163" y="15648"/>
                    </a:moveTo>
                    <a:cubicBezTo>
                      <a:pt x="4060" y="15184"/>
                      <a:pt x="3984" y="14710"/>
                      <a:pt x="3936" y="14229"/>
                    </a:cubicBezTo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130" name="二等辺三角形 48">
                <a:extLst>
                  <a:ext uri="{FF2B5EF4-FFF2-40B4-BE49-F238E27FC236}">
                    <a16:creationId xmlns:a16="http://schemas.microsoft.com/office/drawing/2014/main" id="{EDB1B55C-CD19-408B-8CE0-BE64AAA82A05}"/>
                  </a:ext>
                </a:extLst>
              </p:cNvPr>
              <p:cNvSpPr/>
              <p:nvPr/>
            </p:nvSpPr>
            <p:spPr>
              <a:xfrm rot="10448866">
                <a:off x="984999" y="2686773"/>
                <a:ext cx="121295" cy="182552"/>
              </a:xfrm>
              <a:custGeom>
                <a:avLst/>
                <a:gdLst>
                  <a:gd name="connsiteX0" fmla="*/ 0 w 117233"/>
                  <a:gd name="connsiteY0" fmla="*/ 182552 h 182552"/>
                  <a:gd name="connsiteX1" fmla="*/ 58617 w 117233"/>
                  <a:gd name="connsiteY1" fmla="*/ 0 h 182552"/>
                  <a:gd name="connsiteX2" fmla="*/ 117233 w 117233"/>
                  <a:gd name="connsiteY2" fmla="*/ 182552 h 182552"/>
                  <a:gd name="connsiteX3" fmla="*/ 0 w 117233"/>
                  <a:gd name="connsiteY3" fmla="*/ 182552 h 182552"/>
                  <a:gd name="connsiteX0" fmla="*/ 0 w 121242"/>
                  <a:gd name="connsiteY0" fmla="*/ 174960 h 182552"/>
                  <a:gd name="connsiteX1" fmla="*/ 62626 w 121242"/>
                  <a:gd name="connsiteY1" fmla="*/ 0 h 182552"/>
                  <a:gd name="connsiteX2" fmla="*/ 121242 w 121242"/>
                  <a:gd name="connsiteY2" fmla="*/ 182552 h 182552"/>
                  <a:gd name="connsiteX3" fmla="*/ 0 w 121242"/>
                  <a:gd name="connsiteY3" fmla="*/ 174960 h 182552"/>
                  <a:gd name="connsiteX0" fmla="*/ 53 w 121295"/>
                  <a:gd name="connsiteY0" fmla="*/ 174960 h 182552"/>
                  <a:gd name="connsiteX1" fmla="*/ 62679 w 121295"/>
                  <a:gd name="connsiteY1" fmla="*/ 0 h 182552"/>
                  <a:gd name="connsiteX2" fmla="*/ 121295 w 121295"/>
                  <a:gd name="connsiteY2" fmla="*/ 182552 h 182552"/>
                  <a:gd name="connsiteX3" fmla="*/ 53 w 121295"/>
                  <a:gd name="connsiteY3" fmla="*/ 174960 h 182552"/>
                  <a:gd name="connsiteX0" fmla="*/ 53 w 121295"/>
                  <a:gd name="connsiteY0" fmla="*/ 174960 h 182552"/>
                  <a:gd name="connsiteX1" fmla="*/ 62679 w 121295"/>
                  <a:gd name="connsiteY1" fmla="*/ 0 h 182552"/>
                  <a:gd name="connsiteX2" fmla="*/ 121295 w 121295"/>
                  <a:gd name="connsiteY2" fmla="*/ 182552 h 182552"/>
                  <a:gd name="connsiteX3" fmla="*/ 53 w 121295"/>
                  <a:gd name="connsiteY3" fmla="*/ 174960 h 1825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1295" h="182552">
                    <a:moveTo>
                      <a:pt x="53" y="174960"/>
                    </a:moveTo>
                    <a:cubicBezTo>
                      <a:pt x="-1729" y="80806"/>
                      <a:pt x="41804" y="58320"/>
                      <a:pt x="62679" y="0"/>
                    </a:cubicBezTo>
                    <a:cubicBezTo>
                      <a:pt x="82218" y="60851"/>
                      <a:pt x="40225" y="91457"/>
                      <a:pt x="121295" y="182552"/>
                    </a:cubicBezTo>
                    <a:lnTo>
                      <a:pt x="53" y="174960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131" name="雲 42">
                <a:extLst>
                  <a:ext uri="{FF2B5EF4-FFF2-40B4-BE49-F238E27FC236}">
                    <a16:creationId xmlns:a16="http://schemas.microsoft.com/office/drawing/2014/main" id="{84741B92-947A-4A0C-A751-723AB6193D0F}"/>
                  </a:ext>
                </a:extLst>
              </p:cNvPr>
              <p:cNvSpPr/>
              <p:nvPr/>
            </p:nvSpPr>
            <p:spPr>
              <a:xfrm rot="1930436">
                <a:off x="2177390" y="2632970"/>
                <a:ext cx="225802" cy="143210"/>
              </a:xfrm>
              <a:custGeom>
                <a:avLst/>
                <a:gdLst>
                  <a:gd name="connsiteX0" fmla="*/ 3900 w 43200"/>
                  <a:gd name="connsiteY0" fmla="*/ 14370 h 43200"/>
                  <a:gd name="connsiteX1" fmla="*/ 5623 w 43200"/>
                  <a:gd name="connsiteY1" fmla="*/ 6907 h 43200"/>
                  <a:gd name="connsiteX2" fmla="*/ 14005 w 43200"/>
                  <a:gd name="connsiteY2" fmla="*/ 5202 h 43200"/>
                  <a:gd name="connsiteX3" fmla="*/ 22456 w 43200"/>
                  <a:gd name="connsiteY3" fmla="*/ 3432 h 43200"/>
                  <a:gd name="connsiteX4" fmla="*/ 25749 w 43200"/>
                  <a:gd name="connsiteY4" fmla="*/ 200 h 43200"/>
                  <a:gd name="connsiteX5" fmla="*/ 29833 w 43200"/>
                  <a:gd name="connsiteY5" fmla="*/ 2481 h 43200"/>
                  <a:gd name="connsiteX6" fmla="*/ 35463 w 43200"/>
                  <a:gd name="connsiteY6" fmla="*/ 690 h 43200"/>
                  <a:gd name="connsiteX7" fmla="*/ 38318 w 43200"/>
                  <a:gd name="connsiteY7" fmla="*/ 5576 h 43200"/>
                  <a:gd name="connsiteX8" fmla="*/ 41982 w 43200"/>
                  <a:gd name="connsiteY8" fmla="*/ 10318 h 43200"/>
                  <a:gd name="connsiteX9" fmla="*/ 41818 w 43200"/>
                  <a:gd name="connsiteY9" fmla="*/ 15460 h 43200"/>
                  <a:gd name="connsiteX10" fmla="*/ 43016 w 43200"/>
                  <a:gd name="connsiteY10" fmla="*/ 23322 h 43200"/>
                  <a:gd name="connsiteX11" fmla="*/ 37404 w 43200"/>
                  <a:gd name="connsiteY11" fmla="*/ 30204 h 43200"/>
                  <a:gd name="connsiteX12" fmla="*/ 35395 w 43200"/>
                  <a:gd name="connsiteY12" fmla="*/ 36101 h 43200"/>
                  <a:gd name="connsiteX13" fmla="*/ 28555 w 43200"/>
                  <a:gd name="connsiteY13" fmla="*/ 36815 h 43200"/>
                  <a:gd name="connsiteX14" fmla="*/ 23667 w 43200"/>
                  <a:gd name="connsiteY14" fmla="*/ 43106 h 43200"/>
                  <a:gd name="connsiteX15" fmla="*/ 16480 w 43200"/>
                  <a:gd name="connsiteY15" fmla="*/ 39266 h 43200"/>
                  <a:gd name="connsiteX16" fmla="*/ 5804 w 43200"/>
                  <a:gd name="connsiteY16" fmla="*/ 35472 h 43200"/>
                  <a:gd name="connsiteX17" fmla="*/ 1110 w 43200"/>
                  <a:gd name="connsiteY17" fmla="*/ 31250 h 43200"/>
                  <a:gd name="connsiteX18" fmla="*/ 2113 w 43200"/>
                  <a:gd name="connsiteY18" fmla="*/ 25551 h 43200"/>
                  <a:gd name="connsiteX19" fmla="*/ -5 w 43200"/>
                  <a:gd name="connsiteY19" fmla="*/ 19704 h 43200"/>
                  <a:gd name="connsiteX20" fmla="*/ 3863 w 43200"/>
                  <a:gd name="connsiteY20" fmla="*/ 14507 h 43200"/>
                  <a:gd name="connsiteX21" fmla="*/ 3900 w 43200"/>
                  <a:gd name="connsiteY21" fmla="*/ 14370 h 43200"/>
                  <a:gd name="connsiteX0" fmla="*/ 4693 w 43200"/>
                  <a:gd name="connsiteY0" fmla="*/ 26177 h 43200"/>
                  <a:gd name="connsiteX1" fmla="*/ 2160 w 43200"/>
                  <a:gd name="connsiteY1" fmla="*/ 25380 h 43200"/>
                  <a:gd name="connsiteX2" fmla="*/ 6928 w 43200"/>
                  <a:gd name="connsiteY2" fmla="*/ 34899 h 43200"/>
                  <a:gd name="connsiteX3" fmla="*/ 5820 w 43200"/>
                  <a:gd name="connsiteY3" fmla="*/ 35280 h 43200"/>
                  <a:gd name="connsiteX4" fmla="*/ 16478 w 43200"/>
                  <a:gd name="connsiteY4" fmla="*/ 39090 h 43200"/>
                  <a:gd name="connsiteX5" fmla="*/ 15810 w 43200"/>
                  <a:gd name="connsiteY5" fmla="*/ 37350 h 43200"/>
                  <a:gd name="connsiteX6" fmla="*/ 28827 w 43200"/>
                  <a:gd name="connsiteY6" fmla="*/ 34751 h 43200"/>
                  <a:gd name="connsiteX7" fmla="*/ 28560 w 43200"/>
                  <a:gd name="connsiteY7" fmla="*/ 36660 h 43200"/>
                  <a:gd name="connsiteX8" fmla="*/ 34129 w 43200"/>
                  <a:gd name="connsiteY8" fmla="*/ 22954 h 43200"/>
                  <a:gd name="connsiteX9" fmla="*/ 37380 w 43200"/>
                  <a:gd name="connsiteY9" fmla="*/ 30090 h 43200"/>
                  <a:gd name="connsiteX10" fmla="*/ 41798 w 43200"/>
                  <a:gd name="connsiteY10" fmla="*/ 15354 h 43200"/>
                  <a:gd name="connsiteX11" fmla="*/ 40350 w 43200"/>
                  <a:gd name="connsiteY11" fmla="*/ 18030 h 43200"/>
                  <a:gd name="connsiteX12" fmla="*/ 38324 w 43200"/>
                  <a:gd name="connsiteY12" fmla="*/ 5426 h 43200"/>
                  <a:gd name="connsiteX13" fmla="*/ 38400 w 43200"/>
                  <a:gd name="connsiteY13" fmla="*/ 6690 h 43200"/>
                  <a:gd name="connsiteX14" fmla="*/ 29078 w 43200"/>
                  <a:gd name="connsiteY14" fmla="*/ 3952 h 43200"/>
                  <a:gd name="connsiteX15" fmla="*/ 29820 w 43200"/>
                  <a:gd name="connsiteY15" fmla="*/ 2340 h 43200"/>
                  <a:gd name="connsiteX16" fmla="*/ 22141 w 43200"/>
                  <a:gd name="connsiteY16" fmla="*/ 4720 h 43200"/>
                  <a:gd name="connsiteX17" fmla="*/ 22500 w 43200"/>
                  <a:gd name="connsiteY17" fmla="*/ 3330 h 43200"/>
                  <a:gd name="connsiteX18" fmla="*/ 14000 w 43200"/>
                  <a:gd name="connsiteY18" fmla="*/ 5192 h 43200"/>
                  <a:gd name="connsiteX19" fmla="*/ 15300 w 43200"/>
                  <a:gd name="connsiteY19" fmla="*/ 6540 h 43200"/>
                  <a:gd name="connsiteX20" fmla="*/ 4127 w 43200"/>
                  <a:gd name="connsiteY20" fmla="*/ 15789 h 43200"/>
                  <a:gd name="connsiteX21" fmla="*/ 3900 w 43200"/>
                  <a:gd name="connsiteY21" fmla="*/ 14370 h 43200"/>
                  <a:gd name="connsiteX0" fmla="*/ 3936 w 43256"/>
                  <a:gd name="connsiteY0" fmla="*/ 14229 h 43219"/>
                  <a:gd name="connsiteX1" fmla="*/ 5659 w 43256"/>
                  <a:gd name="connsiteY1" fmla="*/ 6766 h 43219"/>
                  <a:gd name="connsiteX2" fmla="*/ 14041 w 43256"/>
                  <a:gd name="connsiteY2" fmla="*/ 5061 h 43219"/>
                  <a:gd name="connsiteX3" fmla="*/ 22492 w 43256"/>
                  <a:gd name="connsiteY3" fmla="*/ 3291 h 43219"/>
                  <a:gd name="connsiteX4" fmla="*/ 25785 w 43256"/>
                  <a:gd name="connsiteY4" fmla="*/ 59 h 43219"/>
                  <a:gd name="connsiteX5" fmla="*/ 29869 w 43256"/>
                  <a:gd name="connsiteY5" fmla="*/ 2340 h 43219"/>
                  <a:gd name="connsiteX6" fmla="*/ 35499 w 43256"/>
                  <a:gd name="connsiteY6" fmla="*/ 549 h 43219"/>
                  <a:gd name="connsiteX7" fmla="*/ 38354 w 43256"/>
                  <a:gd name="connsiteY7" fmla="*/ 5435 h 43219"/>
                  <a:gd name="connsiteX8" fmla="*/ 42018 w 43256"/>
                  <a:gd name="connsiteY8" fmla="*/ 10177 h 43219"/>
                  <a:gd name="connsiteX9" fmla="*/ 41854 w 43256"/>
                  <a:gd name="connsiteY9" fmla="*/ 15319 h 43219"/>
                  <a:gd name="connsiteX10" fmla="*/ 43052 w 43256"/>
                  <a:gd name="connsiteY10" fmla="*/ 23181 h 43219"/>
                  <a:gd name="connsiteX11" fmla="*/ 37440 w 43256"/>
                  <a:gd name="connsiteY11" fmla="*/ 30063 h 43219"/>
                  <a:gd name="connsiteX12" fmla="*/ 35431 w 43256"/>
                  <a:gd name="connsiteY12" fmla="*/ 35960 h 43219"/>
                  <a:gd name="connsiteX13" fmla="*/ 28591 w 43256"/>
                  <a:gd name="connsiteY13" fmla="*/ 36674 h 43219"/>
                  <a:gd name="connsiteX14" fmla="*/ 23703 w 43256"/>
                  <a:gd name="connsiteY14" fmla="*/ 42965 h 43219"/>
                  <a:gd name="connsiteX15" fmla="*/ 16516 w 43256"/>
                  <a:gd name="connsiteY15" fmla="*/ 39125 h 43219"/>
                  <a:gd name="connsiteX16" fmla="*/ 5840 w 43256"/>
                  <a:gd name="connsiteY16" fmla="*/ 35331 h 43219"/>
                  <a:gd name="connsiteX17" fmla="*/ 1146 w 43256"/>
                  <a:gd name="connsiteY17" fmla="*/ 31109 h 43219"/>
                  <a:gd name="connsiteX18" fmla="*/ 2149 w 43256"/>
                  <a:gd name="connsiteY18" fmla="*/ 25410 h 43219"/>
                  <a:gd name="connsiteX19" fmla="*/ 31 w 43256"/>
                  <a:gd name="connsiteY19" fmla="*/ 19563 h 43219"/>
                  <a:gd name="connsiteX20" fmla="*/ 3899 w 43256"/>
                  <a:gd name="connsiteY20" fmla="*/ 14366 h 43219"/>
                  <a:gd name="connsiteX21" fmla="*/ 3936 w 43256"/>
                  <a:gd name="connsiteY21" fmla="*/ 14229 h 43219"/>
                  <a:gd name="connsiteX0" fmla="*/ 4729 w 43256"/>
                  <a:gd name="connsiteY0" fmla="*/ 26036 h 43219"/>
                  <a:gd name="connsiteX1" fmla="*/ 2196 w 43256"/>
                  <a:gd name="connsiteY1" fmla="*/ 25239 h 43219"/>
                  <a:gd name="connsiteX2" fmla="*/ 6964 w 43256"/>
                  <a:gd name="connsiteY2" fmla="*/ 34758 h 43219"/>
                  <a:gd name="connsiteX3" fmla="*/ 5856 w 43256"/>
                  <a:gd name="connsiteY3" fmla="*/ 35139 h 43219"/>
                  <a:gd name="connsiteX4" fmla="*/ 16514 w 43256"/>
                  <a:gd name="connsiteY4" fmla="*/ 38949 h 43219"/>
                  <a:gd name="connsiteX5" fmla="*/ 15846 w 43256"/>
                  <a:gd name="connsiteY5" fmla="*/ 37209 h 43219"/>
                  <a:gd name="connsiteX6" fmla="*/ 28863 w 43256"/>
                  <a:gd name="connsiteY6" fmla="*/ 34610 h 43219"/>
                  <a:gd name="connsiteX7" fmla="*/ 28596 w 43256"/>
                  <a:gd name="connsiteY7" fmla="*/ 36519 h 43219"/>
                  <a:gd name="connsiteX8" fmla="*/ 34165 w 43256"/>
                  <a:gd name="connsiteY8" fmla="*/ 22813 h 43219"/>
                  <a:gd name="connsiteX9" fmla="*/ 37416 w 43256"/>
                  <a:gd name="connsiteY9" fmla="*/ 29949 h 43219"/>
                  <a:gd name="connsiteX10" fmla="*/ 41834 w 43256"/>
                  <a:gd name="connsiteY10" fmla="*/ 15213 h 43219"/>
                  <a:gd name="connsiteX11" fmla="*/ 40386 w 43256"/>
                  <a:gd name="connsiteY11" fmla="*/ 17889 h 43219"/>
                  <a:gd name="connsiteX12" fmla="*/ 38360 w 43256"/>
                  <a:gd name="connsiteY12" fmla="*/ 5285 h 43219"/>
                  <a:gd name="connsiteX13" fmla="*/ 38436 w 43256"/>
                  <a:gd name="connsiteY13" fmla="*/ 6549 h 43219"/>
                  <a:gd name="connsiteX14" fmla="*/ 29114 w 43256"/>
                  <a:gd name="connsiteY14" fmla="*/ 3811 h 43219"/>
                  <a:gd name="connsiteX15" fmla="*/ 29856 w 43256"/>
                  <a:gd name="connsiteY15" fmla="*/ 2199 h 43219"/>
                  <a:gd name="connsiteX16" fmla="*/ 22177 w 43256"/>
                  <a:gd name="connsiteY16" fmla="*/ 4579 h 43219"/>
                  <a:gd name="connsiteX17" fmla="*/ 22536 w 43256"/>
                  <a:gd name="connsiteY17" fmla="*/ 3189 h 43219"/>
                  <a:gd name="connsiteX18" fmla="*/ 4163 w 43256"/>
                  <a:gd name="connsiteY18" fmla="*/ 15648 h 43219"/>
                  <a:gd name="connsiteX19" fmla="*/ 3936 w 43256"/>
                  <a:gd name="connsiteY19" fmla="*/ 14229 h 43219"/>
                  <a:gd name="connsiteX0" fmla="*/ 3936 w 43256"/>
                  <a:gd name="connsiteY0" fmla="*/ 14229 h 43219"/>
                  <a:gd name="connsiteX1" fmla="*/ 5659 w 43256"/>
                  <a:gd name="connsiteY1" fmla="*/ 6766 h 43219"/>
                  <a:gd name="connsiteX2" fmla="*/ 14041 w 43256"/>
                  <a:gd name="connsiteY2" fmla="*/ 5061 h 43219"/>
                  <a:gd name="connsiteX3" fmla="*/ 22492 w 43256"/>
                  <a:gd name="connsiteY3" fmla="*/ 3291 h 43219"/>
                  <a:gd name="connsiteX4" fmla="*/ 25785 w 43256"/>
                  <a:gd name="connsiteY4" fmla="*/ 59 h 43219"/>
                  <a:gd name="connsiteX5" fmla="*/ 29869 w 43256"/>
                  <a:gd name="connsiteY5" fmla="*/ 2340 h 43219"/>
                  <a:gd name="connsiteX6" fmla="*/ 35499 w 43256"/>
                  <a:gd name="connsiteY6" fmla="*/ 549 h 43219"/>
                  <a:gd name="connsiteX7" fmla="*/ 38354 w 43256"/>
                  <a:gd name="connsiteY7" fmla="*/ 5435 h 43219"/>
                  <a:gd name="connsiteX8" fmla="*/ 42018 w 43256"/>
                  <a:gd name="connsiteY8" fmla="*/ 10177 h 43219"/>
                  <a:gd name="connsiteX9" fmla="*/ 41854 w 43256"/>
                  <a:gd name="connsiteY9" fmla="*/ 15319 h 43219"/>
                  <a:gd name="connsiteX10" fmla="*/ 43052 w 43256"/>
                  <a:gd name="connsiteY10" fmla="*/ 23181 h 43219"/>
                  <a:gd name="connsiteX11" fmla="*/ 37440 w 43256"/>
                  <a:gd name="connsiteY11" fmla="*/ 30063 h 43219"/>
                  <a:gd name="connsiteX12" fmla="*/ 35431 w 43256"/>
                  <a:gd name="connsiteY12" fmla="*/ 35960 h 43219"/>
                  <a:gd name="connsiteX13" fmla="*/ 28591 w 43256"/>
                  <a:gd name="connsiteY13" fmla="*/ 36674 h 43219"/>
                  <a:gd name="connsiteX14" fmla="*/ 23703 w 43256"/>
                  <a:gd name="connsiteY14" fmla="*/ 42965 h 43219"/>
                  <a:gd name="connsiteX15" fmla="*/ 16516 w 43256"/>
                  <a:gd name="connsiteY15" fmla="*/ 39125 h 43219"/>
                  <a:gd name="connsiteX16" fmla="*/ 5840 w 43256"/>
                  <a:gd name="connsiteY16" fmla="*/ 35331 h 43219"/>
                  <a:gd name="connsiteX17" fmla="*/ 1146 w 43256"/>
                  <a:gd name="connsiteY17" fmla="*/ 31109 h 43219"/>
                  <a:gd name="connsiteX18" fmla="*/ 2149 w 43256"/>
                  <a:gd name="connsiteY18" fmla="*/ 25410 h 43219"/>
                  <a:gd name="connsiteX19" fmla="*/ 31 w 43256"/>
                  <a:gd name="connsiteY19" fmla="*/ 19563 h 43219"/>
                  <a:gd name="connsiteX20" fmla="*/ 3899 w 43256"/>
                  <a:gd name="connsiteY20" fmla="*/ 14366 h 43219"/>
                  <a:gd name="connsiteX21" fmla="*/ 3936 w 43256"/>
                  <a:gd name="connsiteY21" fmla="*/ 14229 h 43219"/>
                  <a:gd name="connsiteX0" fmla="*/ 4729 w 43256"/>
                  <a:gd name="connsiteY0" fmla="*/ 26036 h 43219"/>
                  <a:gd name="connsiteX1" fmla="*/ 2196 w 43256"/>
                  <a:gd name="connsiteY1" fmla="*/ 25239 h 43219"/>
                  <a:gd name="connsiteX2" fmla="*/ 6964 w 43256"/>
                  <a:gd name="connsiteY2" fmla="*/ 34758 h 43219"/>
                  <a:gd name="connsiteX3" fmla="*/ 5856 w 43256"/>
                  <a:gd name="connsiteY3" fmla="*/ 35139 h 43219"/>
                  <a:gd name="connsiteX4" fmla="*/ 16514 w 43256"/>
                  <a:gd name="connsiteY4" fmla="*/ 38949 h 43219"/>
                  <a:gd name="connsiteX5" fmla="*/ 15846 w 43256"/>
                  <a:gd name="connsiteY5" fmla="*/ 37209 h 43219"/>
                  <a:gd name="connsiteX6" fmla="*/ 28863 w 43256"/>
                  <a:gd name="connsiteY6" fmla="*/ 34610 h 43219"/>
                  <a:gd name="connsiteX7" fmla="*/ 28596 w 43256"/>
                  <a:gd name="connsiteY7" fmla="*/ 36519 h 43219"/>
                  <a:gd name="connsiteX8" fmla="*/ 34165 w 43256"/>
                  <a:gd name="connsiteY8" fmla="*/ 22813 h 43219"/>
                  <a:gd name="connsiteX9" fmla="*/ 37416 w 43256"/>
                  <a:gd name="connsiteY9" fmla="*/ 29949 h 43219"/>
                  <a:gd name="connsiteX10" fmla="*/ 41834 w 43256"/>
                  <a:gd name="connsiteY10" fmla="*/ 15213 h 43219"/>
                  <a:gd name="connsiteX11" fmla="*/ 40386 w 43256"/>
                  <a:gd name="connsiteY11" fmla="*/ 17889 h 43219"/>
                  <a:gd name="connsiteX12" fmla="*/ 38360 w 43256"/>
                  <a:gd name="connsiteY12" fmla="*/ 5285 h 43219"/>
                  <a:gd name="connsiteX13" fmla="*/ 38436 w 43256"/>
                  <a:gd name="connsiteY13" fmla="*/ 6549 h 43219"/>
                  <a:gd name="connsiteX14" fmla="*/ 29114 w 43256"/>
                  <a:gd name="connsiteY14" fmla="*/ 3811 h 43219"/>
                  <a:gd name="connsiteX15" fmla="*/ 29856 w 43256"/>
                  <a:gd name="connsiteY15" fmla="*/ 2199 h 43219"/>
                  <a:gd name="connsiteX16" fmla="*/ 4163 w 43256"/>
                  <a:gd name="connsiteY16" fmla="*/ 15648 h 43219"/>
                  <a:gd name="connsiteX17" fmla="*/ 3936 w 43256"/>
                  <a:gd name="connsiteY17" fmla="*/ 14229 h 432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43256" h="43219">
                    <a:moveTo>
                      <a:pt x="3936" y="14229"/>
                    </a:moveTo>
                    <a:cubicBezTo>
                      <a:pt x="3665" y="11516"/>
                      <a:pt x="4297" y="8780"/>
                      <a:pt x="5659" y="6766"/>
                    </a:cubicBezTo>
                    <a:cubicBezTo>
                      <a:pt x="7811" y="3585"/>
                      <a:pt x="11300" y="2876"/>
                      <a:pt x="14041" y="5061"/>
                    </a:cubicBezTo>
                    <a:cubicBezTo>
                      <a:pt x="15714" y="768"/>
                      <a:pt x="19950" y="-119"/>
                      <a:pt x="22492" y="3291"/>
                    </a:cubicBezTo>
                    <a:cubicBezTo>
                      <a:pt x="23133" y="1542"/>
                      <a:pt x="24364" y="333"/>
                      <a:pt x="25785" y="59"/>
                    </a:cubicBezTo>
                    <a:cubicBezTo>
                      <a:pt x="27349" y="-243"/>
                      <a:pt x="28911" y="629"/>
                      <a:pt x="29869" y="2340"/>
                    </a:cubicBezTo>
                    <a:cubicBezTo>
                      <a:pt x="31251" y="126"/>
                      <a:pt x="33537" y="-601"/>
                      <a:pt x="35499" y="549"/>
                    </a:cubicBezTo>
                    <a:cubicBezTo>
                      <a:pt x="36994" y="1425"/>
                      <a:pt x="38066" y="3259"/>
                      <a:pt x="38354" y="5435"/>
                    </a:cubicBezTo>
                    <a:cubicBezTo>
                      <a:pt x="40082" y="6077"/>
                      <a:pt x="41458" y="7857"/>
                      <a:pt x="42018" y="10177"/>
                    </a:cubicBezTo>
                    <a:cubicBezTo>
                      <a:pt x="42425" y="11861"/>
                      <a:pt x="42367" y="13690"/>
                      <a:pt x="41854" y="15319"/>
                    </a:cubicBezTo>
                    <a:cubicBezTo>
                      <a:pt x="43115" y="17553"/>
                      <a:pt x="43556" y="20449"/>
                      <a:pt x="43052" y="23181"/>
                    </a:cubicBezTo>
                    <a:cubicBezTo>
                      <a:pt x="42382" y="26813"/>
                      <a:pt x="40164" y="29533"/>
                      <a:pt x="37440" y="30063"/>
                    </a:cubicBezTo>
                    <a:cubicBezTo>
                      <a:pt x="37427" y="32330"/>
                      <a:pt x="36694" y="34480"/>
                      <a:pt x="35431" y="35960"/>
                    </a:cubicBezTo>
                    <a:cubicBezTo>
                      <a:pt x="33512" y="38209"/>
                      <a:pt x="30740" y="38498"/>
                      <a:pt x="28591" y="36674"/>
                    </a:cubicBezTo>
                    <a:cubicBezTo>
                      <a:pt x="27896" y="39807"/>
                      <a:pt x="26035" y="42202"/>
                      <a:pt x="23703" y="42965"/>
                    </a:cubicBezTo>
                    <a:cubicBezTo>
                      <a:pt x="20955" y="43864"/>
                      <a:pt x="18087" y="42332"/>
                      <a:pt x="16516" y="39125"/>
                    </a:cubicBezTo>
                    <a:cubicBezTo>
                      <a:pt x="12808" y="42169"/>
                      <a:pt x="7992" y="40458"/>
                      <a:pt x="5840" y="35331"/>
                    </a:cubicBezTo>
                    <a:cubicBezTo>
                      <a:pt x="3726" y="35668"/>
                      <a:pt x="1741" y="33883"/>
                      <a:pt x="1146" y="31109"/>
                    </a:cubicBezTo>
                    <a:cubicBezTo>
                      <a:pt x="715" y="29102"/>
                      <a:pt x="1096" y="26936"/>
                      <a:pt x="2149" y="25410"/>
                    </a:cubicBezTo>
                    <a:cubicBezTo>
                      <a:pt x="655" y="24213"/>
                      <a:pt x="-177" y="21916"/>
                      <a:pt x="31" y="19563"/>
                    </a:cubicBezTo>
                    <a:cubicBezTo>
                      <a:pt x="275" y="16808"/>
                      <a:pt x="1881" y="14650"/>
                      <a:pt x="3899" y="14366"/>
                    </a:cubicBezTo>
                    <a:cubicBezTo>
                      <a:pt x="3911" y="14320"/>
                      <a:pt x="3924" y="14275"/>
                      <a:pt x="3936" y="14229"/>
                    </a:cubicBezTo>
                    <a:close/>
                  </a:path>
                  <a:path w="43256" h="43219" fill="none" extrusionOk="0">
                    <a:moveTo>
                      <a:pt x="4729" y="26036"/>
                    </a:moveTo>
                    <a:cubicBezTo>
                      <a:pt x="3845" y="26130"/>
                      <a:pt x="2961" y="25852"/>
                      <a:pt x="2196" y="25239"/>
                    </a:cubicBezTo>
                    <a:moveTo>
                      <a:pt x="6964" y="34758"/>
                    </a:moveTo>
                    <a:cubicBezTo>
                      <a:pt x="6609" y="34951"/>
                      <a:pt x="6236" y="35079"/>
                      <a:pt x="5856" y="35139"/>
                    </a:cubicBezTo>
                    <a:moveTo>
                      <a:pt x="16514" y="38949"/>
                    </a:moveTo>
                    <a:cubicBezTo>
                      <a:pt x="16247" y="38403"/>
                      <a:pt x="16023" y="37820"/>
                      <a:pt x="15846" y="37209"/>
                    </a:cubicBezTo>
                    <a:moveTo>
                      <a:pt x="28863" y="34610"/>
                    </a:moveTo>
                    <a:cubicBezTo>
                      <a:pt x="28824" y="35257"/>
                      <a:pt x="28734" y="35897"/>
                      <a:pt x="28596" y="36519"/>
                    </a:cubicBezTo>
                    <a:moveTo>
                      <a:pt x="34165" y="22813"/>
                    </a:moveTo>
                    <a:cubicBezTo>
                      <a:pt x="36169" y="24141"/>
                      <a:pt x="37434" y="26917"/>
                      <a:pt x="37416" y="29949"/>
                    </a:cubicBezTo>
                    <a:moveTo>
                      <a:pt x="41834" y="15213"/>
                    </a:moveTo>
                    <a:cubicBezTo>
                      <a:pt x="41509" y="16245"/>
                      <a:pt x="41014" y="17161"/>
                      <a:pt x="40386" y="17889"/>
                    </a:cubicBezTo>
                    <a:moveTo>
                      <a:pt x="38360" y="5285"/>
                    </a:moveTo>
                    <a:cubicBezTo>
                      <a:pt x="38415" y="5702"/>
                      <a:pt x="38441" y="6125"/>
                      <a:pt x="38436" y="6549"/>
                    </a:cubicBezTo>
                    <a:moveTo>
                      <a:pt x="29114" y="3811"/>
                    </a:moveTo>
                    <a:cubicBezTo>
                      <a:pt x="29303" y="3228"/>
                      <a:pt x="29552" y="2685"/>
                      <a:pt x="29856" y="2199"/>
                    </a:cubicBezTo>
                    <a:moveTo>
                      <a:pt x="4163" y="15648"/>
                    </a:moveTo>
                    <a:cubicBezTo>
                      <a:pt x="4060" y="15184"/>
                      <a:pt x="3984" y="14710"/>
                      <a:pt x="3936" y="14229"/>
                    </a:cubicBezTo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132" name="二等辺三角形 48">
                <a:extLst>
                  <a:ext uri="{FF2B5EF4-FFF2-40B4-BE49-F238E27FC236}">
                    <a16:creationId xmlns:a16="http://schemas.microsoft.com/office/drawing/2014/main" id="{64800802-0569-4D32-93FD-124701B45E24}"/>
                  </a:ext>
                </a:extLst>
              </p:cNvPr>
              <p:cNvSpPr/>
              <p:nvPr/>
            </p:nvSpPr>
            <p:spPr>
              <a:xfrm rot="12379302">
                <a:off x="2176824" y="2664836"/>
                <a:ext cx="121295" cy="182552"/>
              </a:xfrm>
              <a:custGeom>
                <a:avLst/>
                <a:gdLst>
                  <a:gd name="connsiteX0" fmla="*/ 0 w 117233"/>
                  <a:gd name="connsiteY0" fmla="*/ 182552 h 182552"/>
                  <a:gd name="connsiteX1" fmla="*/ 58617 w 117233"/>
                  <a:gd name="connsiteY1" fmla="*/ 0 h 182552"/>
                  <a:gd name="connsiteX2" fmla="*/ 117233 w 117233"/>
                  <a:gd name="connsiteY2" fmla="*/ 182552 h 182552"/>
                  <a:gd name="connsiteX3" fmla="*/ 0 w 117233"/>
                  <a:gd name="connsiteY3" fmla="*/ 182552 h 182552"/>
                  <a:gd name="connsiteX0" fmla="*/ 0 w 121242"/>
                  <a:gd name="connsiteY0" fmla="*/ 174960 h 182552"/>
                  <a:gd name="connsiteX1" fmla="*/ 62626 w 121242"/>
                  <a:gd name="connsiteY1" fmla="*/ 0 h 182552"/>
                  <a:gd name="connsiteX2" fmla="*/ 121242 w 121242"/>
                  <a:gd name="connsiteY2" fmla="*/ 182552 h 182552"/>
                  <a:gd name="connsiteX3" fmla="*/ 0 w 121242"/>
                  <a:gd name="connsiteY3" fmla="*/ 174960 h 182552"/>
                  <a:gd name="connsiteX0" fmla="*/ 53 w 121295"/>
                  <a:gd name="connsiteY0" fmla="*/ 174960 h 182552"/>
                  <a:gd name="connsiteX1" fmla="*/ 62679 w 121295"/>
                  <a:gd name="connsiteY1" fmla="*/ 0 h 182552"/>
                  <a:gd name="connsiteX2" fmla="*/ 121295 w 121295"/>
                  <a:gd name="connsiteY2" fmla="*/ 182552 h 182552"/>
                  <a:gd name="connsiteX3" fmla="*/ 53 w 121295"/>
                  <a:gd name="connsiteY3" fmla="*/ 174960 h 182552"/>
                  <a:gd name="connsiteX0" fmla="*/ 53 w 121295"/>
                  <a:gd name="connsiteY0" fmla="*/ 174960 h 182552"/>
                  <a:gd name="connsiteX1" fmla="*/ 62679 w 121295"/>
                  <a:gd name="connsiteY1" fmla="*/ 0 h 182552"/>
                  <a:gd name="connsiteX2" fmla="*/ 121295 w 121295"/>
                  <a:gd name="connsiteY2" fmla="*/ 182552 h 182552"/>
                  <a:gd name="connsiteX3" fmla="*/ 53 w 121295"/>
                  <a:gd name="connsiteY3" fmla="*/ 174960 h 1825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1295" h="182552">
                    <a:moveTo>
                      <a:pt x="53" y="174960"/>
                    </a:moveTo>
                    <a:cubicBezTo>
                      <a:pt x="-1729" y="80806"/>
                      <a:pt x="41804" y="58320"/>
                      <a:pt x="62679" y="0"/>
                    </a:cubicBezTo>
                    <a:cubicBezTo>
                      <a:pt x="82218" y="60851"/>
                      <a:pt x="40225" y="91457"/>
                      <a:pt x="121295" y="182552"/>
                    </a:cubicBezTo>
                    <a:lnTo>
                      <a:pt x="53" y="174960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pic>
          <p:nvPicPr>
            <p:cNvPr id="946" name="図 945">
              <a:extLst>
                <a:ext uri="{FF2B5EF4-FFF2-40B4-BE49-F238E27FC236}">
                  <a16:creationId xmlns:a16="http://schemas.microsoft.com/office/drawing/2014/main" id="{90C7F6B9-0E83-40B0-B4B0-09B75F21CC6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 rot="2415422" flipH="1">
              <a:off x="9841274" y="2756579"/>
              <a:ext cx="92027" cy="122916"/>
            </a:xfrm>
            <a:prstGeom prst="rect">
              <a:avLst/>
            </a:prstGeom>
          </p:spPr>
        </p:pic>
        <p:pic>
          <p:nvPicPr>
            <p:cNvPr id="947" name="図 946">
              <a:extLst>
                <a:ext uri="{FF2B5EF4-FFF2-40B4-BE49-F238E27FC236}">
                  <a16:creationId xmlns:a16="http://schemas.microsoft.com/office/drawing/2014/main" id="{B0DE184C-5FFA-4251-A846-FB9522F5837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 rot="17660817" flipH="1">
              <a:off x="9360875" y="3479766"/>
              <a:ext cx="92027" cy="122916"/>
            </a:xfrm>
            <a:prstGeom prst="rect">
              <a:avLst/>
            </a:prstGeom>
          </p:spPr>
        </p:pic>
        <p:pic>
          <p:nvPicPr>
            <p:cNvPr id="948" name="図 947">
              <a:extLst>
                <a:ext uri="{FF2B5EF4-FFF2-40B4-BE49-F238E27FC236}">
                  <a16:creationId xmlns:a16="http://schemas.microsoft.com/office/drawing/2014/main" id="{B5F86EA0-FEAF-4460-BF6D-92EB47D6F4F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182754" y="3451122"/>
              <a:ext cx="91303" cy="69956"/>
            </a:xfrm>
            <a:prstGeom prst="rect">
              <a:avLst/>
            </a:prstGeom>
          </p:spPr>
        </p:pic>
        <p:sp>
          <p:nvSpPr>
            <p:cNvPr id="949" name="フリーフォーム: 図形 948">
              <a:extLst>
                <a:ext uri="{FF2B5EF4-FFF2-40B4-BE49-F238E27FC236}">
                  <a16:creationId xmlns:a16="http://schemas.microsoft.com/office/drawing/2014/main" id="{CA45C15A-7119-4D68-A8DE-546760C3FD83}"/>
                </a:ext>
              </a:extLst>
            </p:cNvPr>
            <p:cNvSpPr/>
            <p:nvPr/>
          </p:nvSpPr>
          <p:spPr>
            <a:xfrm rot="913436">
              <a:off x="9788794" y="2874925"/>
              <a:ext cx="48077" cy="158982"/>
            </a:xfrm>
            <a:custGeom>
              <a:avLst/>
              <a:gdLst>
                <a:gd name="connsiteX0" fmla="*/ 0 w 162096"/>
                <a:gd name="connsiteY0" fmla="*/ 633413 h 633413"/>
                <a:gd name="connsiteX1" fmla="*/ 4762 w 162096"/>
                <a:gd name="connsiteY1" fmla="*/ 533400 h 633413"/>
                <a:gd name="connsiteX2" fmla="*/ 42862 w 162096"/>
                <a:gd name="connsiteY2" fmla="*/ 438150 h 633413"/>
                <a:gd name="connsiteX3" fmla="*/ 128587 w 162096"/>
                <a:gd name="connsiteY3" fmla="*/ 319088 h 633413"/>
                <a:gd name="connsiteX4" fmla="*/ 157162 w 162096"/>
                <a:gd name="connsiteY4" fmla="*/ 333375 h 633413"/>
                <a:gd name="connsiteX5" fmla="*/ 157162 w 162096"/>
                <a:gd name="connsiteY5" fmla="*/ 376238 h 633413"/>
                <a:gd name="connsiteX6" fmla="*/ 104775 w 162096"/>
                <a:gd name="connsiteY6" fmla="*/ 352425 h 633413"/>
                <a:gd name="connsiteX7" fmla="*/ 85725 w 162096"/>
                <a:gd name="connsiteY7" fmla="*/ 323850 h 633413"/>
                <a:gd name="connsiteX8" fmla="*/ 57150 w 162096"/>
                <a:gd name="connsiteY8" fmla="*/ 247650 h 633413"/>
                <a:gd name="connsiteX9" fmla="*/ 80962 w 162096"/>
                <a:gd name="connsiteY9" fmla="*/ 23813 h 633413"/>
                <a:gd name="connsiteX10" fmla="*/ 95250 w 162096"/>
                <a:gd name="connsiteY10" fmla="*/ 0 h 633413"/>
                <a:gd name="connsiteX0" fmla="*/ 0 w 162096"/>
                <a:gd name="connsiteY0" fmla="*/ 633413 h 633413"/>
                <a:gd name="connsiteX1" fmla="*/ 4762 w 162096"/>
                <a:gd name="connsiteY1" fmla="*/ 533400 h 633413"/>
                <a:gd name="connsiteX2" fmla="*/ 42862 w 162096"/>
                <a:gd name="connsiteY2" fmla="*/ 438150 h 633413"/>
                <a:gd name="connsiteX3" fmla="*/ 128587 w 162096"/>
                <a:gd name="connsiteY3" fmla="*/ 319088 h 633413"/>
                <a:gd name="connsiteX4" fmla="*/ 157162 w 162096"/>
                <a:gd name="connsiteY4" fmla="*/ 333375 h 633413"/>
                <a:gd name="connsiteX5" fmla="*/ 157162 w 162096"/>
                <a:gd name="connsiteY5" fmla="*/ 376238 h 633413"/>
                <a:gd name="connsiteX6" fmla="*/ 104775 w 162096"/>
                <a:gd name="connsiteY6" fmla="*/ 352425 h 633413"/>
                <a:gd name="connsiteX7" fmla="*/ 85725 w 162096"/>
                <a:gd name="connsiteY7" fmla="*/ 323850 h 633413"/>
                <a:gd name="connsiteX8" fmla="*/ 57150 w 162096"/>
                <a:gd name="connsiteY8" fmla="*/ 247650 h 633413"/>
                <a:gd name="connsiteX9" fmla="*/ 95250 w 162096"/>
                <a:gd name="connsiteY9" fmla="*/ 0 h 633413"/>
                <a:gd name="connsiteX0" fmla="*/ 0 w 162096"/>
                <a:gd name="connsiteY0" fmla="*/ 633413 h 633413"/>
                <a:gd name="connsiteX1" fmla="*/ 4762 w 162096"/>
                <a:gd name="connsiteY1" fmla="*/ 533400 h 633413"/>
                <a:gd name="connsiteX2" fmla="*/ 42862 w 162096"/>
                <a:gd name="connsiteY2" fmla="*/ 438150 h 633413"/>
                <a:gd name="connsiteX3" fmla="*/ 128587 w 162096"/>
                <a:gd name="connsiteY3" fmla="*/ 319088 h 633413"/>
                <a:gd name="connsiteX4" fmla="*/ 157162 w 162096"/>
                <a:gd name="connsiteY4" fmla="*/ 333375 h 633413"/>
                <a:gd name="connsiteX5" fmla="*/ 157162 w 162096"/>
                <a:gd name="connsiteY5" fmla="*/ 376238 h 633413"/>
                <a:gd name="connsiteX6" fmla="*/ 104775 w 162096"/>
                <a:gd name="connsiteY6" fmla="*/ 352425 h 633413"/>
                <a:gd name="connsiteX7" fmla="*/ 85725 w 162096"/>
                <a:gd name="connsiteY7" fmla="*/ 323850 h 633413"/>
                <a:gd name="connsiteX8" fmla="*/ 11907 w 162096"/>
                <a:gd name="connsiteY8" fmla="*/ 261938 h 633413"/>
                <a:gd name="connsiteX9" fmla="*/ 95250 w 162096"/>
                <a:gd name="connsiteY9" fmla="*/ 0 h 633413"/>
                <a:gd name="connsiteX0" fmla="*/ 0 w 162096"/>
                <a:gd name="connsiteY0" fmla="*/ 633413 h 633413"/>
                <a:gd name="connsiteX1" fmla="*/ 4762 w 162096"/>
                <a:gd name="connsiteY1" fmla="*/ 533400 h 633413"/>
                <a:gd name="connsiteX2" fmla="*/ 42862 w 162096"/>
                <a:gd name="connsiteY2" fmla="*/ 438150 h 633413"/>
                <a:gd name="connsiteX3" fmla="*/ 128587 w 162096"/>
                <a:gd name="connsiteY3" fmla="*/ 319088 h 633413"/>
                <a:gd name="connsiteX4" fmla="*/ 157162 w 162096"/>
                <a:gd name="connsiteY4" fmla="*/ 333375 h 633413"/>
                <a:gd name="connsiteX5" fmla="*/ 157162 w 162096"/>
                <a:gd name="connsiteY5" fmla="*/ 376238 h 633413"/>
                <a:gd name="connsiteX6" fmla="*/ 71437 w 162096"/>
                <a:gd name="connsiteY6" fmla="*/ 400050 h 633413"/>
                <a:gd name="connsiteX7" fmla="*/ 85725 w 162096"/>
                <a:gd name="connsiteY7" fmla="*/ 323850 h 633413"/>
                <a:gd name="connsiteX8" fmla="*/ 11907 w 162096"/>
                <a:gd name="connsiteY8" fmla="*/ 261938 h 633413"/>
                <a:gd name="connsiteX9" fmla="*/ 95250 w 162096"/>
                <a:gd name="connsiteY9" fmla="*/ 0 h 633413"/>
                <a:gd name="connsiteX0" fmla="*/ 0 w 162096"/>
                <a:gd name="connsiteY0" fmla="*/ 633413 h 633413"/>
                <a:gd name="connsiteX1" fmla="*/ 4762 w 162096"/>
                <a:gd name="connsiteY1" fmla="*/ 533400 h 633413"/>
                <a:gd name="connsiteX2" fmla="*/ 42862 w 162096"/>
                <a:gd name="connsiteY2" fmla="*/ 438150 h 633413"/>
                <a:gd name="connsiteX3" fmla="*/ 128587 w 162096"/>
                <a:gd name="connsiteY3" fmla="*/ 319088 h 633413"/>
                <a:gd name="connsiteX4" fmla="*/ 157162 w 162096"/>
                <a:gd name="connsiteY4" fmla="*/ 333375 h 633413"/>
                <a:gd name="connsiteX5" fmla="*/ 157162 w 162096"/>
                <a:gd name="connsiteY5" fmla="*/ 376238 h 633413"/>
                <a:gd name="connsiteX6" fmla="*/ 71437 w 162096"/>
                <a:gd name="connsiteY6" fmla="*/ 400050 h 633413"/>
                <a:gd name="connsiteX7" fmla="*/ 85725 w 162096"/>
                <a:gd name="connsiteY7" fmla="*/ 323850 h 633413"/>
                <a:gd name="connsiteX8" fmla="*/ 11907 w 162096"/>
                <a:gd name="connsiteY8" fmla="*/ 261938 h 633413"/>
                <a:gd name="connsiteX9" fmla="*/ 95250 w 162096"/>
                <a:gd name="connsiteY9" fmla="*/ 0 h 633413"/>
                <a:gd name="connsiteX0" fmla="*/ 0 w 162096"/>
                <a:gd name="connsiteY0" fmla="*/ 633413 h 633413"/>
                <a:gd name="connsiteX1" fmla="*/ 4762 w 162096"/>
                <a:gd name="connsiteY1" fmla="*/ 533400 h 633413"/>
                <a:gd name="connsiteX2" fmla="*/ 42862 w 162096"/>
                <a:gd name="connsiteY2" fmla="*/ 438150 h 633413"/>
                <a:gd name="connsiteX3" fmla="*/ 128587 w 162096"/>
                <a:gd name="connsiteY3" fmla="*/ 319088 h 633413"/>
                <a:gd name="connsiteX4" fmla="*/ 157162 w 162096"/>
                <a:gd name="connsiteY4" fmla="*/ 333375 h 633413"/>
                <a:gd name="connsiteX5" fmla="*/ 157162 w 162096"/>
                <a:gd name="connsiteY5" fmla="*/ 376238 h 633413"/>
                <a:gd name="connsiteX6" fmla="*/ 71437 w 162096"/>
                <a:gd name="connsiteY6" fmla="*/ 400050 h 633413"/>
                <a:gd name="connsiteX7" fmla="*/ 16668 w 162096"/>
                <a:gd name="connsiteY7" fmla="*/ 354806 h 633413"/>
                <a:gd name="connsiteX8" fmla="*/ 11907 w 162096"/>
                <a:gd name="connsiteY8" fmla="*/ 261938 h 633413"/>
                <a:gd name="connsiteX9" fmla="*/ 95250 w 162096"/>
                <a:gd name="connsiteY9" fmla="*/ 0 h 633413"/>
                <a:gd name="connsiteX0" fmla="*/ 0 w 175168"/>
                <a:gd name="connsiteY0" fmla="*/ 633413 h 633413"/>
                <a:gd name="connsiteX1" fmla="*/ 4762 w 175168"/>
                <a:gd name="connsiteY1" fmla="*/ 533400 h 633413"/>
                <a:gd name="connsiteX2" fmla="*/ 42862 w 175168"/>
                <a:gd name="connsiteY2" fmla="*/ 438150 h 633413"/>
                <a:gd name="connsiteX3" fmla="*/ 128587 w 175168"/>
                <a:gd name="connsiteY3" fmla="*/ 319088 h 633413"/>
                <a:gd name="connsiteX4" fmla="*/ 157162 w 175168"/>
                <a:gd name="connsiteY4" fmla="*/ 333375 h 633413"/>
                <a:gd name="connsiteX5" fmla="*/ 157162 w 175168"/>
                <a:gd name="connsiteY5" fmla="*/ 376238 h 633413"/>
                <a:gd name="connsiteX6" fmla="*/ 169068 w 175168"/>
                <a:gd name="connsiteY6" fmla="*/ 407194 h 633413"/>
                <a:gd name="connsiteX7" fmla="*/ 16668 w 175168"/>
                <a:gd name="connsiteY7" fmla="*/ 354806 h 633413"/>
                <a:gd name="connsiteX8" fmla="*/ 11907 w 175168"/>
                <a:gd name="connsiteY8" fmla="*/ 261938 h 633413"/>
                <a:gd name="connsiteX9" fmla="*/ 95250 w 175168"/>
                <a:gd name="connsiteY9" fmla="*/ 0 h 633413"/>
                <a:gd name="connsiteX0" fmla="*/ 0 w 178129"/>
                <a:gd name="connsiteY0" fmla="*/ 633413 h 633413"/>
                <a:gd name="connsiteX1" fmla="*/ 4762 w 178129"/>
                <a:gd name="connsiteY1" fmla="*/ 533400 h 633413"/>
                <a:gd name="connsiteX2" fmla="*/ 42862 w 178129"/>
                <a:gd name="connsiteY2" fmla="*/ 438150 h 633413"/>
                <a:gd name="connsiteX3" fmla="*/ 128587 w 178129"/>
                <a:gd name="connsiteY3" fmla="*/ 319088 h 633413"/>
                <a:gd name="connsiteX4" fmla="*/ 157162 w 178129"/>
                <a:gd name="connsiteY4" fmla="*/ 333375 h 633413"/>
                <a:gd name="connsiteX5" fmla="*/ 169068 w 178129"/>
                <a:gd name="connsiteY5" fmla="*/ 407194 h 633413"/>
                <a:gd name="connsiteX6" fmla="*/ 16668 w 178129"/>
                <a:gd name="connsiteY6" fmla="*/ 354806 h 633413"/>
                <a:gd name="connsiteX7" fmla="*/ 11907 w 178129"/>
                <a:gd name="connsiteY7" fmla="*/ 261938 h 633413"/>
                <a:gd name="connsiteX8" fmla="*/ 95250 w 178129"/>
                <a:gd name="connsiteY8" fmla="*/ 0 h 633413"/>
                <a:gd name="connsiteX0" fmla="*/ 0 w 174061"/>
                <a:gd name="connsiteY0" fmla="*/ 633413 h 633413"/>
                <a:gd name="connsiteX1" fmla="*/ 4762 w 174061"/>
                <a:gd name="connsiteY1" fmla="*/ 533400 h 633413"/>
                <a:gd name="connsiteX2" fmla="*/ 42862 w 174061"/>
                <a:gd name="connsiteY2" fmla="*/ 438150 h 633413"/>
                <a:gd name="connsiteX3" fmla="*/ 128587 w 174061"/>
                <a:gd name="connsiteY3" fmla="*/ 319088 h 633413"/>
                <a:gd name="connsiteX4" fmla="*/ 169068 w 174061"/>
                <a:gd name="connsiteY4" fmla="*/ 407194 h 633413"/>
                <a:gd name="connsiteX5" fmla="*/ 16668 w 174061"/>
                <a:gd name="connsiteY5" fmla="*/ 354806 h 633413"/>
                <a:gd name="connsiteX6" fmla="*/ 11907 w 174061"/>
                <a:gd name="connsiteY6" fmla="*/ 261938 h 633413"/>
                <a:gd name="connsiteX7" fmla="*/ 95250 w 174061"/>
                <a:gd name="connsiteY7" fmla="*/ 0 h 633413"/>
                <a:gd name="connsiteX0" fmla="*/ 0 w 174061"/>
                <a:gd name="connsiteY0" fmla="*/ 633413 h 633413"/>
                <a:gd name="connsiteX1" fmla="*/ 4762 w 174061"/>
                <a:gd name="connsiteY1" fmla="*/ 533400 h 633413"/>
                <a:gd name="connsiteX2" fmla="*/ 42862 w 174061"/>
                <a:gd name="connsiteY2" fmla="*/ 438150 h 633413"/>
                <a:gd name="connsiteX3" fmla="*/ 128587 w 174061"/>
                <a:gd name="connsiteY3" fmla="*/ 319088 h 633413"/>
                <a:gd name="connsiteX4" fmla="*/ 169068 w 174061"/>
                <a:gd name="connsiteY4" fmla="*/ 407194 h 633413"/>
                <a:gd name="connsiteX5" fmla="*/ 16668 w 174061"/>
                <a:gd name="connsiteY5" fmla="*/ 354806 h 633413"/>
                <a:gd name="connsiteX6" fmla="*/ 95250 w 174061"/>
                <a:gd name="connsiteY6" fmla="*/ 0 h 633413"/>
                <a:gd name="connsiteX0" fmla="*/ 0 w 174061"/>
                <a:gd name="connsiteY0" fmla="*/ 633413 h 633413"/>
                <a:gd name="connsiteX1" fmla="*/ 42862 w 174061"/>
                <a:gd name="connsiteY1" fmla="*/ 438150 h 633413"/>
                <a:gd name="connsiteX2" fmla="*/ 128587 w 174061"/>
                <a:gd name="connsiteY2" fmla="*/ 319088 h 633413"/>
                <a:gd name="connsiteX3" fmla="*/ 169068 w 174061"/>
                <a:gd name="connsiteY3" fmla="*/ 407194 h 633413"/>
                <a:gd name="connsiteX4" fmla="*/ 16668 w 174061"/>
                <a:gd name="connsiteY4" fmla="*/ 354806 h 633413"/>
                <a:gd name="connsiteX5" fmla="*/ 95250 w 174061"/>
                <a:gd name="connsiteY5" fmla="*/ 0 h 633413"/>
                <a:gd name="connsiteX0" fmla="*/ 0 w 172490"/>
                <a:gd name="connsiteY0" fmla="*/ 633413 h 633413"/>
                <a:gd name="connsiteX1" fmla="*/ 42862 w 172490"/>
                <a:gd name="connsiteY1" fmla="*/ 438150 h 633413"/>
                <a:gd name="connsiteX2" fmla="*/ 128587 w 172490"/>
                <a:gd name="connsiteY2" fmla="*/ 319088 h 633413"/>
                <a:gd name="connsiteX3" fmla="*/ 169068 w 172490"/>
                <a:gd name="connsiteY3" fmla="*/ 407194 h 633413"/>
                <a:gd name="connsiteX4" fmla="*/ 42862 w 172490"/>
                <a:gd name="connsiteY4" fmla="*/ 280987 h 633413"/>
                <a:gd name="connsiteX5" fmla="*/ 95250 w 172490"/>
                <a:gd name="connsiteY5" fmla="*/ 0 h 633413"/>
                <a:gd name="connsiteX0" fmla="*/ 0 w 168116"/>
                <a:gd name="connsiteY0" fmla="*/ 633413 h 633413"/>
                <a:gd name="connsiteX1" fmla="*/ 42862 w 168116"/>
                <a:gd name="connsiteY1" fmla="*/ 438150 h 633413"/>
                <a:gd name="connsiteX2" fmla="*/ 128587 w 168116"/>
                <a:gd name="connsiteY2" fmla="*/ 319088 h 633413"/>
                <a:gd name="connsiteX3" fmla="*/ 164305 w 168116"/>
                <a:gd name="connsiteY3" fmla="*/ 431007 h 633413"/>
                <a:gd name="connsiteX4" fmla="*/ 42862 w 168116"/>
                <a:gd name="connsiteY4" fmla="*/ 280987 h 633413"/>
                <a:gd name="connsiteX5" fmla="*/ 95250 w 168116"/>
                <a:gd name="connsiteY5" fmla="*/ 0 h 633413"/>
                <a:gd name="connsiteX0" fmla="*/ 0 w 217276"/>
                <a:gd name="connsiteY0" fmla="*/ 633413 h 633413"/>
                <a:gd name="connsiteX1" fmla="*/ 42862 w 217276"/>
                <a:gd name="connsiteY1" fmla="*/ 438150 h 633413"/>
                <a:gd name="connsiteX2" fmla="*/ 128587 w 217276"/>
                <a:gd name="connsiteY2" fmla="*/ 319088 h 633413"/>
                <a:gd name="connsiteX3" fmla="*/ 164305 w 217276"/>
                <a:gd name="connsiteY3" fmla="*/ 431007 h 633413"/>
                <a:gd name="connsiteX4" fmla="*/ 42862 w 217276"/>
                <a:gd name="connsiteY4" fmla="*/ 280987 h 633413"/>
                <a:gd name="connsiteX5" fmla="*/ 95250 w 217276"/>
                <a:gd name="connsiteY5" fmla="*/ 0 h 633413"/>
                <a:gd name="connsiteX0" fmla="*/ 0 w 159726"/>
                <a:gd name="connsiteY0" fmla="*/ 633413 h 633413"/>
                <a:gd name="connsiteX1" fmla="*/ 42862 w 159726"/>
                <a:gd name="connsiteY1" fmla="*/ 438150 h 633413"/>
                <a:gd name="connsiteX2" fmla="*/ 128587 w 159726"/>
                <a:gd name="connsiteY2" fmla="*/ 319088 h 633413"/>
                <a:gd name="connsiteX3" fmla="*/ 78580 w 159726"/>
                <a:gd name="connsiteY3" fmla="*/ 438151 h 633413"/>
                <a:gd name="connsiteX4" fmla="*/ 42862 w 159726"/>
                <a:gd name="connsiteY4" fmla="*/ 280987 h 633413"/>
                <a:gd name="connsiteX5" fmla="*/ 95250 w 159726"/>
                <a:gd name="connsiteY5" fmla="*/ 0 h 633413"/>
                <a:gd name="connsiteX0" fmla="*/ 0 w 156148"/>
                <a:gd name="connsiteY0" fmla="*/ 633413 h 633413"/>
                <a:gd name="connsiteX1" fmla="*/ 42862 w 156148"/>
                <a:gd name="connsiteY1" fmla="*/ 438150 h 633413"/>
                <a:gd name="connsiteX2" fmla="*/ 128587 w 156148"/>
                <a:gd name="connsiteY2" fmla="*/ 319088 h 633413"/>
                <a:gd name="connsiteX3" fmla="*/ 71436 w 156148"/>
                <a:gd name="connsiteY3" fmla="*/ 438151 h 633413"/>
                <a:gd name="connsiteX4" fmla="*/ 42862 w 156148"/>
                <a:gd name="connsiteY4" fmla="*/ 280987 h 633413"/>
                <a:gd name="connsiteX5" fmla="*/ 95250 w 156148"/>
                <a:gd name="connsiteY5" fmla="*/ 0 h 633413"/>
                <a:gd name="connsiteX0" fmla="*/ 0 w 132764"/>
                <a:gd name="connsiteY0" fmla="*/ 633413 h 633413"/>
                <a:gd name="connsiteX1" fmla="*/ 42862 w 132764"/>
                <a:gd name="connsiteY1" fmla="*/ 438150 h 633413"/>
                <a:gd name="connsiteX2" fmla="*/ 128587 w 132764"/>
                <a:gd name="connsiteY2" fmla="*/ 319088 h 633413"/>
                <a:gd name="connsiteX3" fmla="*/ 71436 w 132764"/>
                <a:gd name="connsiteY3" fmla="*/ 438151 h 633413"/>
                <a:gd name="connsiteX4" fmla="*/ 42862 w 132764"/>
                <a:gd name="connsiteY4" fmla="*/ 280987 h 633413"/>
                <a:gd name="connsiteX5" fmla="*/ 95250 w 132764"/>
                <a:gd name="connsiteY5" fmla="*/ 0 h 633413"/>
                <a:gd name="connsiteX0" fmla="*/ 0 w 153508"/>
                <a:gd name="connsiteY0" fmla="*/ 633413 h 633413"/>
                <a:gd name="connsiteX1" fmla="*/ 42862 w 153508"/>
                <a:gd name="connsiteY1" fmla="*/ 438150 h 633413"/>
                <a:gd name="connsiteX2" fmla="*/ 128587 w 153508"/>
                <a:gd name="connsiteY2" fmla="*/ 319088 h 633413"/>
                <a:gd name="connsiteX3" fmla="*/ 147636 w 153508"/>
                <a:gd name="connsiteY3" fmla="*/ 442913 h 633413"/>
                <a:gd name="connsiteX4" fmla="*/ 42862 w 153508"/>
                <a:gd name="connsiteY4" fmla="*/ 280987 h 633413"/>
                <a:gd name="connsiteX5" fmla="*/ 95250 w 153508"/>
                <a:gd name="connsiteY5" fmla="*/ 0 h 633413"/>
                <a:gd name="connsiteX0" fmla="*/ 0 w 189429"/>
                <a:gd name="connsiteY0" fmla="*/ 633413 h 633413"/>
                <a:gd name="connsiteX1" fmla="*/ 42862 w 189429"/>
                <a:gd name="connsiteY1" fmla="*/ 438150 h 633413"/>
                <a:gd name="connsiteX2" fmla="*/ 128587 w 189429"/>
                <a:gd name="connsiteY2" fmla="*/ 319088 h 633413"/>
                <a:gd name="connsiteX3" fmla="*/ 147636 w 189429"/>
                <a:gd name="connsiteY3" fmla="*/ 442913 h 633413"/>
                <a:gd name="connsiteX4" fmla="*/ 42862 w 189429"/>
                <a:gd name="connsiteY4" fmla="*/ 280987 h 633413"/>
                <a:gd name="connsiteX5" fmla="*/ 95250 w 189429"/>
                <a:gd name="connsiteY5" fmla="*/ 0 h 633413"/>
                <a:gd name="connsiteX0" fmla="*/ 0 w 189429"/>
                <a:gd name="connsiteY0" fmla="*/ 633413 h 633413"/>
                <a:gd name="connsiteX1" fmla="*/ 42862 w 189429"/>
                <a:gd name="connsiteY1" fmla="*/ 438150 h 633413"/>
                <a:gd name="connsiteX2" fmla="*/ 128587 w 189429"/>
                <a:gd name="connsiteY2" fmla="*/ 319088 h 633413"/>
                <a:gd name="connsiteX3" fmla="*/ 147636 w 189429"/>
                <a:gd name="connsiteY3" fmla="*/ 442913 h 633413"/>
                <a:gd name="connsiteX4" fmla="*/ 42862 w 189429"/>
                <a:gd name="connsiteY4" fmla="*/ 280987 h 633413"/>
                <a:gd name="connsiteX5" fmla="*/ 95250 w 189429"/>
                <a:gd name="connsiteY5" fmla="*/ 0 h 633413"/>
                <a:gd name="connsiteX0" fmla="*/ 0 w 200887"/>
                <a:gd name="connsiteY0" fmla="*/ 633413 h 633413"/>
                <a:gd name="connsiteX1" fmla="*/ 42862 w 200887"/>
                <a:gd name="connsiteY1" fmla="*/ 438150 h 633413"/>
                <a:gd name="connsiteX2" fmla="*/ 128587 w 200887"/>
                <a:gd name="connsiteY2" fmla="*/ 319088 h 633413"/>
                <a:gd name="connsiteX3" fmla="*/ 147636 w 200887"/>
                <a:gd name="connsiteY3" fmla="*/ 442913 h 633413"/>
                <a:gd name="connsiteX4" fmla="*/ 42862 w 200887"/>
                <a:gd name="connsiteY4" fmla="*/ 280987 h 633413"/>
                <a:gd name="connsiteX5" fmla="*/ 95250 w 200887"/>
                <a:gd name="connsiteY5" fmla="*/ 0 h 633413"/>
                <a:gd name="connsiteX0" fmla="*/ 0 w 200887"/>
                <a:gd name="connsiteY0" fmla="*/ 535782 h 535782"/>
                <a:gd name="connsiteX1" fmla="*/ 42862 w 200887"/>
                <a:gd name="connsiteY1" fmla="*/ 340519 h 535782"/>
                <a:gd name="connsiteX2" fmla="*/ 128587 w 200887"/>
                <a:gd name="connsiteY2" fmla="*/ 221457 h 535782"/>
                <a:gd name="connsiteX3" fmla="*/ 147636 w 200887"/>
                <a:gd name="connsiteY3" fmla="*/ 345282 h 535782"/>
                <a:gd name="connsiteX4" fmla="*/ 42862 w 200887"/>
                <a:gd name="connsiteY4" fmla="*/ 183356 h 535782"/>
                <a:gd name="connsiteX5" fmla="*/ 83344 w 200887"/>
                <a:gd name="connsiteY5" fmla="*/ 0 h 535782"/>
                <a:gd name="connsiteX0" fmla="*/ 0 w 200887"/>
                <a:gd name="connsiteY0" fmla="*/ 535782 h 535782"/>
                <a:gd name="connsiteX1" fmla="*/ 42862 w 200887"/>
                <a:gd name="connsiteY1" fmla="*/ 340519 h 535782"/>
                <a:gd name="connsiteX2" fmla="*/ 128587 w 200887"/>
                <a:gd name="connsiteY2" fmla="*/ 221457 h 535782"/>
                <a:gd name="connsiteX3" fmla="*/ 147636 w 200887"/>
                <a:gd name="connsiteY3" fmla="*/ 345282 h 535782"/>
                <a:gd name="connsiteX4" fmla="*/ 42862 w 200887"/>
                <a:gd name="connsiteY4" fmla="*/ 183356 h 535782"/>
                <a:gd name="connsiteX5" fmla="*/ 83344 w 200887"/>
                <a:gd name="connsiteY5" fmla="*/ 0 h 535782"/>
                <a:gd name="connsiteX0" fmla="*/ 0 w 200887"/>
                <a:gd name="connsiteY0" fmla="*/ 535782 h 535782"/>
                <a:gd name="connsiteX1" fmla="*/ 42862 w 200887"/>
                <a:gd name="connsiteY1" fmla="*/ 340519 h 535782"/>
                <a:gd name="connsiteX2" fmla="*/ 128587 w 200887"/>
                <a:gd name="connsiteY2" fmla="*/ 221457 h 535782"/>
                <a:gd name="connsiteX3" fmla="*/ 147636 w 200887"/>
                <a:gd name="connsiteY3" fmla="*/ 345282 h 535782"/>
                <a:gd name="connsiteX4" fmla="*/ 42862 w 200887"/>
                <a:gd name="connsiteY4" fmla="*/ 183356 h 535782"/>
                <a:gd name="connsiteX5" fmla="*/ 83344 w 200887"/>
                <a:gd name="connsiteY5" fmla="*/ 0 h 535782"/>
                <a:gd name="connsiteX0" fmla="*/ 0 w 200887"/>
                <a:gd name="connsiteY0" fmla="*/ 535782 h 535782"/>
                <a:gd name="connsiteX1" fmla="*/ 42862 w 200887"/>
                <a:gd name="connsiteY1" fmla="*/ 340519 h 535782"/>
                <a:gd name="connsiteX2" fmla="*/ 128587 w 200887"/>
                <a:gd name="connsiteY2" fmla="*/ 221457 h 535782"/>
                <a:gd name="connsiteX3" fmla="*/ 147636 w 200887"/>
                <a:gd name="connsiteY3" fmla="*/ 345282 h 535782"/>
                <a:gd name="connsiteX4" fmla="*/ 42862 w 200887"/>
                <a:gd name="connsiteY4" fmla="*/ 183356 h 535782"/>
                <a:gd name="connsiteX5" fmla="*/ 83344 w 200887"/>
                <a:gd name="connsiteY5" fmla="*/ 0 h 535782"/>
                <a:gd name="connsiteX0" fmla="*/ 0 w 200887"/>
                <a:gd name="connsiteY0" fmla="*/ 535782 h 535782"/>
                <a:gd name="connsiteX1" fmla="*/ 42862 w 200887"/>
                <a:gd name="connsiteY1" fmla="*/ 340519 h 535782"/>
                <a:gd name="connsiteX2" fmla="*/ 128587 w 200887"/>
                <a:gd name="connsiteY2" fmla="*/ 221457 h 535782"/>
                <a:gd name="connsiteX3" fmla="*/ 147636 w 200887"/>
                <a:gd name="connsiteY3" fmla="*/ 345282 h 535782"/>
                <a:gd name="connsiteX4" fmla="*/ 42862 w 200887"/>
                <a:gd name="connsiteY4" fmla="*/ 183356 h 535782"/>
                <a:gd name="connsiteX5" fmla="*/ 83344 w 200887"/>
                <a:gd name="connsiteY5" fmla="*/ 0 h 535782"/>
                <a:gd name="connsiteX0" fmla="*/ 0 w 200887"/>
                <a:gd name="connsiteY0" fmla="*/ 540545 h 540545"/>
                <a:gd name="connsiteX1" fmla="*/ 42862 w 200887"/>
                <a:gd name="connsiteY1" fmla="*/ 345282 h 540545"/>
                <a:gd name="connsiteX2" fmla="*/ 128587 w 200887"/>
                <a:gd name="connsiteY2" fmla="*/ 226220 h 540545"/>
                <a:gd name="connsiteX3" fmla="*/ 147636 w 200887"/>
                <a:gd name="connsiteY3" fmla="*/ 350045 h 540545"/>
                <a:gd name="connsiteX4" fmla="*/ 42862 w 200887"/>
                <a:gd name="connsiteY4" fmla="*/ 188119 h 540545"/>
                <a:gd name="connsiteX5" fmla="*/ 126207 w 200887"/>
                <a:gd name="connsiteY5" fmla="*/ 0 h 540545"/>
                <a:gd name="connsiteX0" fmla="*/ 0 w 200887"/>
                <a:gd name="connsiteY0" fmla="*/ 540545 h 540545"/>
                <a:gd name="connsiteX1" fmla="*/ 42862 w 200887"/>
                <a:gd name="connsiteY1" fmla="*/ 345282 h 540545"/>
                <a:gd name="connsiteX2" fmla="*/ 128587 w 200887"/>
                <a:gd name="connsiteY2" fmla="*/ 226220 h 540545"/>
                <a:gd name="connsiteX3" fmla="*/ 147636 w 200887"/>
                <a:gd name="connsiteY3" fmla="*/ 350045 h 540545"/>
                <a:gd name="connsiteX4" fmla="*/ 42862 w 200887"/>
                <a:gd name="connsiteY4" fmla="*/ 188119 h 540545"/>
                <a:gd name="connsiteX5" fmla="*/ 126207 w 200887"/>
                <a:gd name="connsiteY5" fmla="*/ 0 h 540545"/>
                <a:gd name="connsiteX0" fmla="*/ 0 w 179455"/>
                <a:gd name="connsiteY0" fmla="*/ 552451 h 552451"/>
                <a:gd name="connsiteX1" fmla="*/ 21430 w 179455"/>
                <a:gd name="connsiteY1" fmla="*/ 345282 h 552451"/>
                <a:gd name="connsiteX2" fmla="*/ 107155 w 179455"/>
                <a:gd name="connsiteY2" fmla="*/ 226220 h 552451"/>
                <a:gd name="connsiteX3" fmla="*/ 126204 w 179455"/>
                <a:gd name="connsiteY3" fmla="*/ 350045 h 552451"/>
                <a:gd name="connsiteX4" fmla="*/ 21430 w 179455"/>
                <a:gd name="connsiteY4" fmla="*/ 188119 h 552451"/>
                <a:gd name="connsiteX5" fmla="*/ 104775 w 179455"/>
                <a:gd name="connsiteY5" fmla="*/ 0 h 552451"/>
                <a:gd name="connsiteX0" fmla="*/ 6462 w 185917"/>
                <a:gd name="connsiteY0" fmla="*/ 552451 h 552451"/>
                <a:gd name="connsiteX1" fmla="*/ 27892 w 185917"/>
                <a:gd name="connsiteY1" fmla="*/ 345282 h 552451"/>
                <a:gd name="connsiteX2" fmla="*/ 113617 w 185917"/>
                <a:gd name="connsiteY2" fmla="*/ 226220 h 552451"/>
                <a:gd name="connsiteX3" fmla="*/ 132666 w 185917"/>
                <a:gd name="connsiteY3" fmla="*/ 350045 h 552451"/>
                <a:gd name="connsiteX4" fmla="*/ 27892 w 185917"/>
                <a:gd name="connsiteY4" fmla="*/ 188119 h 552451"/>
                <a:gd name="connsiteX5" fmla="*/ 111237 w 185917"/>
                <a:gd name="connsiteY5" fmla="*/ 0 h 552451"/>
                <a:gd name="connsiteX0" fmla="*/ 21419 w 162774"/>
                <a:gd name="connsiteY0" fmla="*/ 569120 h 569120"/>
                <a:gd name="connsiteX1" fmla="*/ 4749 w 162774"/>
                <a:gd name="connsiteY1" fmla="*/ 345282 h 569120"/>
                <a:gd name="connsiteX2" fmla="*/ 90474 w 162774"/>
                <a:gd name="connsiteY2" fmla="*/ 226220 h 569120"/>
                <a:gd name="connsiteX3" fmla="*/ 109523 w 162774"/>
                <a:gd name="connsiteY3" fmla="*/ 350045 h 569120"/>
                <a:gd name="connsiteX4" fmla="*/ 4749 w 162774"/>
                <a:gd name="connsiteY4" fmla="*/ 188119 h 569120"/>
                <a:gd name="connsiteX5" fmla="*/ 88094 w 162774"/>
                <a:gd name="connsiteY5" fmla="*/ 0 h 569120"/>
                <a:gd name="connsiteX0" fmla="*/ 30751 w 172106"/>
                <a:gd name="connsiteY0" fmla="*/ 569120 h 569120"/>
                <a:gd name="connsiteX1" fmla="*/ 14081 w 172106"/>
                <a:gd name="connsiteY1" fmla="*/ 345282 h 569120"/>
                <a:gd name="connsiteX2" fmla="*/ 99806 w 172106"/>
                <a:gd name="connsiteY2" fmla="*/ 226220 h 569120"/>
                <a:gd name="connsiteX3" fmla="*/ 118855 w 172106"/>
                <a:gd name="connsiteY3" fmla="*/ 350045 h 569120"/>
                <a:gd name="connsiteX4" fmla="*/ 14081 w 172106"/>
                <a:gd name="connsiteY4" fmla="*/ 188119 h 569120"/>
                <a:gd name="connsiteX5" fmla="*/ 97426 w 172106"/>
                <a:gd name="connsiteY5" fmla="*/ 0 h 569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2106" h="569120">
                  <a:moveTo>
                    <a:pt x="30751" y="569120"/>
                  </a:moveTo>
                  <a:cubicBezTo>
                    <a:pt x="-17470" y="459384"/>
                    <a:pt x="2572" y="402432"/>
                    <a:pt x="14081" y="345282"/>
                  </a:cubicBezTo>
                  <a:cubicBezTo>
                    <a:pt x="25590" y="288132"/>
                    <a:pt x="33528" y="226616"/>
                    <a:pt x="99806" y="226220"/>
                  </a:cubicBezTo>
                  <a:cubicBezTo>
                    <a:pt x="166084" y="225824"/>
                    <a:pt x="213449" y="299526"/>
                    <a:pt x="118855" y="350045"/>
                  </a:cubicBezTo>
                  <a:cubicBezTo>
                    <a:pt x="24261" y="400564"/>
                    <a:pt x="17652" y="246460"/>
                    <a:pt x="14081" y="188119"/>
                  </a:cubicBezTo>
                  <a:cubicBezTo>
                    <a:pt x="10510" y="129778"/>
                    <a:pt x="52480" y="73918"/>
                    <a:pt x="97426" y="0"/>
                  </a:cubicBezTo>
                </a:path>
              </a:pathLst>
            </a:custGeom>
            <a:noFill/>
            <a:ln w="952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50" name="フリーフォーム: 図形 949">
              <a:extLst>
                <a:ext uri="{FF2B5EF4-FFF2-40B4-BE49-F238E27FC236}">
                  <a16:creationId xmlns:a16="http://schemas.microsoft.com/office/drawing/2014/main" id="{79CCD444-425F-4EBC-B682-812960688838}"/>
                </a:ext>
              </a:extLst>
            </p:cNvPr>
            <p:cNvSpPr/>
            <p:nvPr/>
          </p:nvSpPr>
          <p:spPr>
            <a:xfrm rot="6655196">
              <a:off x="8571053" y="3016622"/>
              <a:ext cx="48077" cy="158982"/>
            </a:xfrm>
            <a:custGeom>
              <a:avLst/>
              <a:gdLst>
                <a:gd name="connsiteX0" fmla="*/ 0 w 162096"/>
                <a:gd name="connsiteY0" fmla="*/ 633413 h 633413"/>
                <a:gd name="connsiteX1" fmla="*/ 4762 w 162096"/>
                <a:gd name="connsiteY1" fmla="*/ 533400 h 633413"/>
                <a:gd name="connsiteX2" fmla="*/ 42862 w 162096"/>
                <a:gd name="connsiteY2" fmla="*/ 438150 h 633413"/>
                <a:gd name="connsiteX3" fmla="*/ 128587 w 162096"/>
                <a:gd name="connsiteY3" fmla="*/ 319088 h 633413"/>
                <a:gd name="connsiteX4" fmla="*/ 157162 w 162096"/>
                <a:gd name="connsiteY4" fmla="*/ 333375 h 633413"/>
                <a:gd name="connsiteX5" fmla="*/ 157162 w 162096"/>
                <a:gd name="connsiteY5" fmla="*/ 376238 h 633413"/>
                <a:gd name="connsiteX6" fmla="*/ 104775 w 162096"/>
                <a:gd name="connsiteY6" fmla="*/ 352425 h 633413"/>
                <a:gd name="connsiteX7" fmla="*/ 85725 w 162096"/>
                <a:gd name="connsiteY7" fmla="*/ 323850 h 633413"/>
                <a:gd name="connsiteX8" fmla="*/ 57150 w 162096"/>
                <a:gd name="connsiteY8" fmla="*/ 247650 h 633413"/>
                <a:gd name="connsiteX9" fmla="*/ 80962 w 162096"/>
                <a:gd name="connsiteY9" fmla="*/ 23813 h 633413"/>
                <a:gd name="connsiteX10" fmla="*/ 95250 w 162096"/>
                <a:gd name="connsiteY10" fmla="*/ 0 h 633413"/>
                <a:gd name="connsiteX0" fmla="*/ 0 w 162096"/>
                <a:gd name="connsiteY0" fmla="*/ 633413 h 633413"/>
                <a:gd name="connsiteX1" fmla="*/ 4762 w 162096"/>
                <a:gd name="connsiteY1" fmla="*/ 533400 h 633413"/>
                <a:gd name="connsiteX2" fmla="*/ 42862 w 162096"/>
                <a:gd name="connsiteY2" fmla="*/ 438150 h 633413"/>
                <a:gd name="connsiteX3" fmla="*/ 128587 w 162096"/>
                <a:gd name="connsiteY3" fmla="*/ 319088 h 633413"/>
                <a:gd name="connsiteX4" fmla="*/ 157162 w 162096"/>
                <a:gd name="connsiteY4" fmla="*/ 333375 h 633413"/>
                <a:gd name="connsiteX5" fmla="*/ 157162 w 162096"/>
                <a:gd name="connsiteY5" fmla="*/ 376238 h 633413"/>
                <a:gd name="connsiteX6" fmla="*/ 104775 w 162096"/>
                <a:gd name="connsiteY6" fmla="*/ 352425 h 633413"/>
                <a:gd name="connsiteX7" fmla="*/ 85725 w 162096"/>
                <a:gd name="connsiteY7" fmla="*/ 323850 h 633413"/>
                <a:gd name="connsiteX8" fmla="*/ 57150 w 162096"/>
                <a:gd name="connsiteY8" fmla="*/ 247650 h 633413"/>
                <a:gd name="connsiteX9" fmla="*/ 95250 w 162096"/>
                <a:gd name="connsiteY9" fmla="*/ 0 h 633413"/>
                <a:gd name="connsiteX0" fmla="*/ 0 w 162096"/>
                <a:gd name="connsiteY0" fmla="*/ 633413 h 633413"/>
                <a:gd name="connsiteX1" fmla="*/ 4762 w 162096"/>
                <a:gd name="connsiteY1" fmla="*/ 533400 h 633413"/>
                <a:gd name="connsiteX2" fmla="*/ 42862 w 162096"/>
                <a:gd name="connsiteY2" fmla="*/ 438150 h 633413"/>
                <a:gd name="connsiteX3" fmla="*/ 128587 w 162096"/>
                <a:gd name="connsiteY3" fmla="*/ 319088 h 633413"/>
                <a:gd name="connsiteX4" fmla="*/ 157162 w 162096"/>
                <a:gd name="connsiteY4" fmla="*/ 333375 h 633413"/>
                <a:gd name="connsiteX5" fmla="*/ 157162 w 162096"/>
                <a:gd name="connsiteY5" fmla="*/ 376238 h 633413"/>
                <a:gd name="connsiteX6" fmla="*/ 104775 w 162096"/>
                <a:gd name="connsiteY6" fmla="*/ 352425 h 633413"/>
                <a:gd name="connsiteX7" fmla="*/ 85725 w 162096"/>
                <a:gd name="connsiteY7" fmla="*/ 323850 h 633413"/>
                <a:gd name="connsiteX8" fmla="*/ 11907 w 162096"/>
                <a:gd name="connsiteY8" fmla="*/ 261938 h 633413"/>
                <a:gd name="connsiteX9" fmla="*/ 95250 w 162096"/>
                <a:gd name="connsiteY9" fmla="*/ 0 h 633413"/>
                <a:gd name="connsiteX0" fmla="*/ 0 w 162096"/>
                <a:gd name="connsiteY0" fmla="*/ 633413 h 633413"/>
                <a:gd name="connsiteX1" fmla="*/ 4762 w 162096"/>
                <a:gd name="connsiteY1" fmla="*/ 533400 h 633413"/>
                <a:gd name="connsiteX2" fmla="*/ 42862 w 162096"/>
                <a:gd name="connsiteY2" fmla="*/ 438150 h 633413"/>
                <a:gd name="connsiteX3" fmla="*/ 128587 w 162096"/>
                <a:gd name="connsiteY3" fmla="*/ 319088 h 633413"/>
                <a:gd name="connsiteX4" fmla="*/ 157162 w 162096"/>
                <a:gd name="connsiteY4" fmla="*/ 333375 h 633413"/>
                <a:gd name="connsiteX5" fmla="*/ 157162 w 162096"/>
                <a:gd name="connsiteY5" fmla="*/ 376238 h 633413"/>
                <a:gd name="connsiteX6" fmla="*/ 71437 w 162096"/>
                <a:gd name="connsiteY6" fmla="*/ 400050 h 633413"/>
                <a:gd name="connsiteX7" fmla="*/ 85725 w 162096"/>
                <a:gd name="connsiteY7" fmla="*/ 323850 h 633413"/>
                <a:gd name="connsiteX8" fmla="*/ 11907 w 162096"/>
                <a:gd name="connsiteY8" fmla="*/ 261938 h 633413"/>
                <a:gd name="connsiteX9" fmla="*/ 95250 w 162096"/>
                <a:gd name="connsiteY9" fmla="*/ 0 h 633413"/>
                <a:gd name="connsiteX0" fmla="*/ 0 w 162096"/>
                <a:gd name="connsiteY0" fmla="*/ 633413 h 633413"/>
                <a:gd name="connsiteX1" fmla="*/ 4762 w 162096"/>
                <a:gd name="connsiteY1" fmla="*/ 533400 h 633413"/>
                <a:gd name="connsiteX2" fmla="*/ 42862 w 162096"/>
                <a:gd name="connsiteY2" fmla="*/ 438150 h 633413"/>
                <a:gd name="connsiteX3" fmla="*/ 128587 w 162096"/>
                <a:gd name="connsiteY3" fmla="*/ 319088 h 633413"/>
                <a:gd name="connsiteX4" fmla="*/ 157162 w 162096"/>
                <a:gd name="connsiteY4" fmla="*/ 333375 h 633413"/>
                <a:gd name="connsiteX5" fmla="*/ 157162 w 162096"/>
                <a:gd name="connsiteY5" fmla="*/ 376238 h 633413"/>
                <a:gd name="connsiteX6" fmla="*/ 71437 w 162096"/>
                <a:gd name="connsiteY6" fmla="*/ 400050 h 633413"/>
                <a:gd name="connsiteX7" fmla="*/ 85725 w 162096"/>
                <a:gd name="connsiteY7" fmla="*/ 323850 h 633413"/>
                <a:gd name="connsiteX8" fmla="*/ 11907 w 162096"/>
                <a:gd name="connsiteY8" fmla="*/ 261938 h 633413"/>
                <a:gd name="connsiteX9" fmla="*/ 95250 w 162096"/>
                <a:gd name="connsiteY9" fmla="*/ 0 h 633413"/>
                <a:gd name="connsiteX0" fmla="*/ 0 w 162096"/>
                <a:gd name="connsiteY0" fmla="*/ 633413 h 633413"/>
                <a:gd name="connsiteX1" fmla="*/ 4762 w 162096"/>
                <a:gd name="connsiteY1" fmla="*/ 533400 h 633413"/>
                <a:gd name="connsiteX2" fmla="*/ 42862 w 162096"/>
                <a:gd name="connsiteY2" fmla="*/ 438150 h 633413"/>
                <a:gd name="connsiteX3" fmla="*/ 128587 w 162096"/>
                <a:gd name="connsiteY3" fmla="*/ 319088 h 633413"/>
                <a:gd name="connsiteX4" fmla="*/ 157162 w 162096"/>
                <a:gd name="connsiteY4" fmla="*/ 333375 h 633413"/>
                <a:gd name="connsiteX5" fmla="*/ 157162 w 162096"/>
                <a:gd name="connsiteY5" fmla="*/ 376238 h 633413"/>
                <a:gd name="connsiteX6" fmla="*/ 71437 w 162096"/>
                <a:gd name="connsiteY6" fmla="*/ 400050 h 633413"/>
                <a:gd name="connsiteX7" fmla="*/ 16668 w 162096"/>
                <a:gd name="connsiteY7" fmla="*/ 354806 h 633413"/>
                <a:gd name="connsiteX8" fmla="*/ 11907 w 162096"/>
                <a:gd name="connsiteY8" fmla="*/ 261938 h 633413"/>
                <a:gd name="connsiteX9" fmla="*/ 95250 w 162096"/>
                <a:gd name="connsiteY9" fmla="*/ 0 h 633413"/>
                <a:gd name="connsiteX0" fmla="*/ 0 w 175168"/>
                <a:gd name="connsiteY0" fmla="*/ 633413 h 633413"/>
                <a:gd name="connsiteX1" fmla="*/ 4762 w 175168"/>
                <a:gd name="connsiteY1" fmla="*/ 533400 h 633413"/>
                <a:gd name="connsiteX2" fmla="*/ 42862 w 175168"/>
                <a:gd name="connsiteY2" fmla="*/ 438150 h 633413"/>
                <a:gd name="connsiteX3" fmla="*/ 128587 w 175168"/>
                <a:gd name="connsiteY3" fmla="*/ 319088 h 633413"/>
                <a:gd name="connsiteX4" fmla="*/ 157162 w 175168"/>
                <a:gd name="connsiteY4" fmla="*/ 333375 h 633413"/>
                <a:gd name="connsiteX5" fmla="*/ 157162 w 175168"/>
                <a:gd name="connsiteY5" fmla="*/ 376238 h 633413"/>
                <a:gd name="connsiteX6" fmla="*/ 169068 w 175168"/>
                <a:gd name="connsiteY6" fmla="*/ 407194 h 633413"/>
                <a:gd name="connsiteX7" fmla="*/ 16668 w 175168"/>
                <a:gd name="connsiteY7" fmla="*/ 354806 h 633413"/>
                <a:gd name="connsiteX8" fmla="*/ 11907 w 175168"/>
                <a:gd name="connsiteY8" fmla="*/ 261938 h 633413"/>
                <a:gd name="connsiteX9" fmla="*/ 95250 w 175168"/>
                <a:gd name="connsiteY9" fmla="*/ 0 h 633413"/>
                <a:gd name="connsiteX0" fmla="*/ 0 w 178129"/>
                <a:gd name="connsiteY0" fmla="*/ 633413 h 633413"/>
                <a:gd name="connsiteX1" fmla="*/ 4762 w 178129"/>
                <a:gd name="connsiteY1" fmla="*/ 533400 h 633413"/>
                <a:gd name="connsiteX2" fmla="*/ 42862 w 178129"/>
                <a:gd name="connsiteY2" fmla="*/ 438150 h 633413"/>
                <a:gd name="connsiteX3" fmla="*/ 128587 w 178129"/>
                <a:gd name="connsiteY3" fmla="*/ 319088 h 633413"/>
                <a:gd name="connsiteX4" fmla="*/ 157162 w 178129"/>
                <a:gd name="connsiteY4" fmla="*/ 333375 h 633413"/>
                <a:gd name="connsiteX5" fmla="*/ 169068 w 178129"/>
                <a:gd name="connsiteY5" fmla="*/ 407194 h 633413"/>
                <a:gd name="connsiteX6" fmla="*/ 16668 w 178129"/>
                <a:gd name="connsiteY6" fmla="*/ 354806 h 633413"/>
                <a:gd name="connsiteX7" fmla="*/ 11907 w 178129"/>
                <a:gd name="connsiteY7" fmla="*/ 261938 h 633413"/>
                <a:gd name="connsiteX8" fmla="*/ 95250 w 178129"/>
                <a:gd name="connsiteY8" fmla="*/ 0 h 633413"/>
                <a:gd name="connsiteX0" fmla="*/ 0 w 174061"/>
                <a:gd name="connsiteY0" fmla="*/ 633413 h 633413"/>
                <a:gd name="connsiteX1" fmla="*/ 4762 w 174061"/>
                <a:gd name="connsiteY1" fmla="*/ 533400 h 633413"/>
                <a:gd name="connsiteX2" fmla="*/ 42862 w 174061"/>
                <a:gd name="connsiteY2" fmla="*/ 438150 h 633413"/>
                <a:gd name="connsiteX3" fmla="*/ 128587 w 174061"/>
                <a:gd name="connsiteY3" fmla="*/ 319088 h 633413"/>
                <a:gd name="connsiteX4" fmla="*/ 169068 w 174061"/>
                <a:gd name="connsiteY4" fmla="*/ 407194 h 633413"/>
                <a:gd name="connsiteX5" fmla="*/ 16668 w 174061"/>
                <a:gd name="connsiteY5" fmla="*/ 354806 h 633413"/>
                <a:gd name="connsiteX6" fmla="*/ 11907 w 174061"/>
                <a:gd name="connsiteY6" fmla="*/ 261938 h 633413"/>
                <a:gd name="connsiteX7" fmla="*/ 95250 w 174061"/>
                <a:gd name="connsiteY7" fmla="*/ 0 h 633413"/>
                <a:gd name="connsiteX0" fmla="*/ 0 w 174061"/>
                <a:gd name="connsiteY0" fmla="*/ 633413 h 633413"/>
                <a:gd name="connsiteX1" fmla="*/ 4762 w 174061"/>
                <a:gd name="connsiteY1" fmla="*/ 533400 h 633413"/>
                <a:gd name="connsiteX2" fmla="*/ 42862 w 174061"/>
                <a:gd name="connsiteY2" fmla="*/ 438150 h 633413"/>
                <a:gd name="connsiteX3" fmla="*/ 128587 w 174061"/>
                <a:gd name="connsiteY3" fmla="*/ 319088 h 633413"/>
                <a:gd name="connsiteX4" fmla="*/ 169068 w 174061"/>
                <a:gd name="connsiteY4" fmla="*/ 407194 h 633413"/>
                <a:gd name="connsiteX5" fmla="*/ 16668 w 174061"/>
                <a:gd name="connsiteY5" fmla="*/ 354806 h 633413"/>
                <a:gd name="connsiteX6" fmla="*/ 95250 w 174061"/>
                <a:gd name="connsiteY6" fmla="*/ 0 h 633413"/>
                <a:gd name="connsiteX0" fmla="*/ 0 w 174061"/>
                <a:gd name="connsiteY0" fmla="*/ 633413 h 633413"/>
                <a:gd name="connsiteX1" fmla="*/ 42862 w 174061"/>
                <a:gd name="connsiteY1" fmla="*/ 438150 h 633413"/>
                <a:gd name="connsiteX2" fmla="*/ 128587 w 174061"/>
                <a:gd name="connsiteY2" fmla="*/ 319088 h 633413"/>
                <a:gd name="connsiteX3" fmla="*/ 169068 w 174061"/>
                <a:gd name="connsiteY3" fmla="*/ 407194 h 633413"/>
                <a:gd name="connsiteX4" fmla="*/ 16668 w 174061"/>
                <a:gd name="connsiteY4" fmla="*/ 354806 h 633413"/>
                <a:gd name="connsiteX5" fmla="*/ 95250 w 174061"/>
                <a:gd name="connsiteY5" fmla="*/ 0 h 633413"/>
                <a:gd name="connsiteX0" fmla="*/ 0 w 172490"/>
                <a:gd name="connsiteY0" fmla="*/ 633413 h 633413"/>
                <a:gd name="connsiteX1" fmla="*/ 42862 w 172490"/>
                <a:gd name="connsiteY1" fmla="*/ 438150 h 633413"/>
                <a:gd name="connsiteX2" fmla="*/ 128587 w 172490"/>
                <a:gd name="connsiteY2" fmla="*/ 319088 h 633413"/>
                <a:gd name="connsiteX3" fmla="*/ 169068 w 172490"/>
                <a:gd name="connsiteY3" fmla="*/ 407194 h 633413"/>
                <a:gd name="connsiteX4" fmla="*/ 42862 w 172490"/>
                <a:gd name="connsiteY4" fmla="*/ 280987 h 633413"/>
                <a:gd name="connsiteX5" fmla="*/ 95250 w 172490"/>
                <a:gd name="connsiteY5" fmla="*/ 0 h 633413"/>
                <a:gd name="connsiteX0" fmla="*/ 0 w 168116"/>
                <a:gd name="connsiteY0" fmla="*/ 633413 h 633413"/>
                <a:gd name="connsiteX1" fmla="*/ 42862 w 168116"/>
                <a:gd name="connsiteY1" fmla="*/ 438150 h 633413"/>
                <a:gd name="connsiteX2" fmla="*/ 128587 w 168116"/>
                <a:gd name="connsiteY2" fmla="*/ 319088 h 633413"/>
                <a:gd name="connsiteX3" fmla="*/ 164305 w 168116"/>
                <a:gd name="connsiteY3" fmla="*/ 431007 h 633413"/>
                <a:gd name="connsiteX4" fmla="*/ 42862 w 168116"/>
                <a:gd name="connsiteY4" fmla="*/ 280987 h 633413"/>
                <a:gd name="connsiteX5" fmla="*/ 95250 w 168116"/>
                <a:gd name="connsiteY5" fmla="*/ 0 h 633413"/>
                <a:gd name="connsiteX0" fmla="*/ 0 w 217276"/>
                <a:gd name="connsiteY0" fmla="*/ 633413 h 633413"/>
                <a:gd name="connsiteX1" fmla="*/ 42862 w 217276"/>
                <a:gd name="connsiteY1" fmla="*/ 438150 h 633413"/>
                <a:gd name="connsiteX2" fmla="*/ 128587 w 217276"/>
                <a:gd name="connsiteY2" fmla="*/ 319088 h 633413"/>
                <a:gd name="connsiteX3" fmla="*/ 164305 w 217276"/>
                <a:gd name="connsiteY3" fmla="*/ 431007 h 633413"/>
                <a:gd name="connsiteX4" fmla="*/ 42862 w 217276"/>
                <a:gd name="connsiteY4" fmla="*/ 280987 h 633413"/>
                <a:gd name="connsiteX5" fmla="*/ 95250 w 217276"/>
                <a:gd name="connsiteY5" fmla="*/ 0 h 633413"/>
                <a:gd name="connsiteX0" fmla="*/ 0 w 159726"/>
                <a:gd name="connsiteY0" fmla="*/ 633413 h 633413"/>
                <a:gd name="connsiteX1" fmla="*/ 42862 w 159726"/>
                <a:gd name="connsiteY1" fmla="*/ 438150 h 633413"/>
                <a:gd name="connsiteX2" fmla="*/ 128587 w 159726"/>
                <a:gd name="connsiteY2" fmla="*/ 319088 h 633413"/>
                <a:gd name="connsiteX3" fmla="*/ 78580 w 159726"/>
                <a:gd name="connsiteY3" fmla="*/ 438151 h 633413"/>
                <a:gd name="connsiteX4" fmla="*/ 42862 w 159726"/>
                <a:gd name="connsiteY4" fmla="*/ 280987 h 633413"/>
                <a:gd name="connsiteX5" fmla="*/ 95250 w 159726"/>
                <a:gd name="connsiteY5" fmla="*/ 0 h 633413"/>
                <a:gd name="connsiteX0" fmla="*/ 0 w 156148"/>
                <a:gd name="connsiteY0" fmla="*/ 633413 h 633413"/>
                <a:gd name="connsiteX1" fmla="*/ 42862 w 156148"/>
                <a:gd name="connsiteY1" fmla="*/ 438150 h 633413"/>
                <a:gd name="connsiteX2" fmla="*/ 128587 w 156148"/>
                <a:gd name="connsiteY2" fmla="*/ 319088 h 633413"/>
                <a:gd name="connsiteX3" fmla="*/ 71436 w 156148"/>
                <a:gd name="connsiteY3" fmla="*/ 438151 h 633413"/>
                <a:gd name="connsiteX4" fmla="*/ 42862 w 156148"/>
                <a:gd name="connsiteY4" fmla="*/ 280987 h 633413"/>
                <a:gd name="connsiteX5" fmla="*/ 95250 w 156148"/>
                <a:gd name="connsiteY5" fmla="*/ 0 h 633413"/>
                <a:gd name="connsiteX0" fmla="*/ 0 w 132764"/>
                <a:gd name="connsiteY0" fmla="*/ 633413 h 633413"/>
                <a:gd name="connsiteX1" fmla="*/ 42862 w 132764"/>
                <a:gd name="connsiteY1" fmla="*/ 438150 h 633413"/>
                <a:gd name="connsiteX2" fmla="*/ 128587 w 132764"/>
                <a:gd name="connsiteY2" fmla="*/ 319088 h 633413"/>
                <a:gd name="connsiteX3" fmla="*/ 71436 w 132764"/>
                <a:gd name="connsiteY3" fmla="*/ 438151 h 633413"/>
                <a:gd name="connsiteX4" fmla="*/ 42862 w 132764"/>
                <a:gd name="connsiteY4" fmla="*/ 280987 h 633413"/>
                <a:gd name="connsiteX5" fmla="*/ 95250 w 132764"/>
                <a:gd name="connsiteY5" fmla="*/ 0 h 633413"/>
                <a:gd name="connsiteX0" fmla="*/ 0 w 153508"/>
                <a:gd name="connsiteY0" fmla="*/ 633413 h 633413"/>
                <a:gd name="connsiteX1" fmla="*/ 42862 w 153508"/>
                <a:gd name="connsiteY1" fmla="*/ 438150 h 633413"/>
                <a:gd name="connsiteX2" fmla="*/ 128587 w 153508"/>
                <a:gd name="connsiteY2" fmla="*/ 319088 h 633413"/>
                <a:gd name="connsiteX3" fmla="*/ 147636 w 153508"/>
                <a:gd name="connsiteY3" fmla="*/ 442913 h 633413"/>
                <a:gd name="connsiteX4" fmla="*/ 42862 w 153508"/>
                <a:gd name="connsiteY4" fmla="*/ 280987 h 633413"/>
                <a:gd name="connsiteX5" fmla="*/ 95250 w 153508"/>
                <a:gd name="connsiteY5" fmla="*/ 0 h 633413"/>
                <a:gd name="connsiteX0" fmla="*/ 0 w 189429"/>
                <a:gd name="connsiteY0" fmla="*/ 633413 h 633413"/>
                <a:gd name="connsiteX1" fmla="*/ 42862 w 189429"/>
                <a:gd name="connsiteY1" fmla="*/ 438150 h 633413"/>
                <a:gd name="connsiteX2" fmla="*/ 128587 w 189429"/>
                <a:gd name="connsiteY2" fmla="*/ 319088 h 633413"/>
                <a:gd name="connsiteX3" fmla="*/ 147636 w 189429"/>
                <a:gd name="connsiteY3" fmla="*/ 442913 h 633413"/>
                <a:gd name="connsiteX4" fmla="*/ 42862 w 189429"/>
                <a:gd name="connsiteY4" fmla="*/ 280987 h 633413"/>
                <a:gd name="connsiteX5" fmla="*/ 95250 w 189429"/>
                <a:gd name="connsiteY5" fmla="*/ 0 h 633413"/>
                <a:gd name="connsiteX0" fmla="*/ 0 w 189429"/>
                <a:gd name="connsiteY0" fmla="*/ 633413 h 633413"/>
                <a:gd name="connsiteX1" fmla="*/ 42862 w 189429"/>
                <a:gd name="connsiteY1" fmla="*/ 438150 h 633413"/>
                <a:gd name="connsiteX2" fmla="*/ 128587 w 189429"/>
                <a:gd name="connsiteY2" fmla="*/ 319088 h 633413"/>
                <a:gd name="connsiteX3" fmla="*/ 147636 w 189429"/>
                <a:gd name="connsiteY3" fmla="*/ 442913 h 633413"/>
                <a:gd name="connsiteX4" fmla="*/ 42862 w 189429"/>
                <a:gd name="connsiteY4" fmla="*/ 280987 h 633413"/>
                <a:gd name="connsiteX5" fmla="*/ 95250 w 189429"/>
                <a:gd name="connsiteY5" fmla="*/ 0 h 633413"/>
                <a:gd name="connsiteX0" fmla="*/ 0 w 200887"/>
                <a:gd name="connsiteY0" fmla="*/ 633413 h 633413"/>
                <a:gd name="connsiteX1" fmla="*/ 42862 w 200887"/>
                <a:gd name="connsiteY1" fmla="*/ 438150 h 633413"/>
                <a:gd name="connsiteX2" fmla="*/ 128587 w 200887"/>
                <a:gd name="connsiteY2" fmla="*/ 319088 h 633413"/>
                <a:gd name="connsiteX3" fmla="*/ 147636 w 200887"/>
                <a:gd name="connsiteY3" fmla="*/ 442913 h 633413"/>
                <a:gd name="connsiteX4" fmla="*/ 42862 w 200887"/>
                <a:gd name="connsiteY4" fmla="*/ 280987 h 633413"/>
                <a:gd name="connsiteX5" fmla="*/ 95250 w 200887"/>
                <a:gd name="connsiteY5" fmla="*/ 0 h 633413"/>
                <a:gd name="connsiteX0" fmla="*/ 0 w 200887"/>
                <a:gd name="connsiteY0" fmla="*/ 535782 h 535782"/>
                <a:gd name="connsiteX1" fmla="*/ 42862 w 200887"/>
                <a:gd name="connsiteY1" fmla="*/ 340519 h 535782"/>
                <a:gd name="connsiteX2" fmla="*/ 128587 w 200887"/>
                <a:gd name="connsiteY2" fmla="*/ 221457 h 535782"/>
                <a:gd name="connsiteX3" fmla="*/ 147636 w 200887"/>
                <a:gd name="connsiteY3" fmla="*/ 345282 h 535782"/>
                <a:gd name="connsiteX4" fmla="*/ 42862 w 200887"/>
                <a:gd name="connsiteY4" fmla="*/ 183356 h 535782"/>
                <a:gd name="connsiteX5" fmla="*/ 83344 w 200887"/>
                <a:gd name="connsiteY5" fmla="*/ 0 h 535782"/>
                <a:gd name="connsiteX0" fmla="*/ 0 w 200887"/>
                <a:gd name="connsiteY0" fmla="*/ 535782 h 535782"/>
                <a:gd name="connsiteX1" fmla="*/ 42862 w 200887"/>
                <a:gd name="connsiteY1" fmla="*/ 340519 h 535782"/>
                <a:gd name="connsiteX2" fmla="*/ 128587 w 200887"/>
                <a:gd name="connsiteY2" fmla="*/ 221457 h 535782"/>
                <a:gd name="connsiteX3" fmla="*/ 147636 w 200887"/>
                <a:gd name="connsiteY3" fmla="*/ 345282 h 535782"/>
                <a:gd name="connsiteX4" fmla="*/ 42862 w 200887"/>
                <a:gd name="connsiteY4" fmla="*/ 183356 h 535782"/>
                <a:gd name="connsiteX5" fmla="*/ 83344 w 200887"/>
                <a:gd name="connsiteY5" fmla="*/ 0 h 535782"/>
                <a:gd name="connsiteX0" fmla="*/ 0 w 200887"/>
                <a:gd name="connsiteY0" fmla="*/ 535782 h 535782"/>
                <a:gd name="connsiteX1" fmla="*/ 42862 w 200887"/>
                <a:gd name="connsiteY1" fmla="*/ 340519 h 535782"/>
                <a:gd name="connsiteX2" fmla="*/ 128587 w 200887"/>
                <a:gd name="connsiteY2" fmla="*/ 221457 h 535782"/>
                <a:gd name="connsiteX3" fmla="*/ 147636 w 200887"/>
                <a:gd name="connsiteY3" fmla="*/ 345282 h 535782"/>
                <a:gd name="connsiteX4" fmla="*/ 42862 w 200887"/>
                <a:gd name="connsiteY4" fmla="*/ 183356 h 535782"/>
                <a:gd name="connsiteX5" fmla="*/ 83344 w 200887"/>
                <a:gd name="connsiteY5" fmla="*/ 0 h 535782"/>
                <a:gd name="connsiteX0" fmla="*/ 0 w 200887"/>
                <a:gd name="connsiteY0" fmla="*/ 535782 h 535782"/>
                <a:gd name="connsiteX1" fmla="*/ 42862 w 200887"/>
                <a:gd name="connsiteY1" fmla="*/ 340519 h 535782"/>
                <a:gd name="connsiteX2" fmla="*/ 128587 w 200887"/>
                <a:gd name="connsiteY2" fmla="*/ 221457 h 535782"/>
                <a:gd name="connsiteX3" fmla="*/ 147636 w 200887"/>
                <a:gd name="connsiteY3" fmla="*/ 345282 h 535782"/>
                <a:gd name="connsiteX4" fmla="*/ 42862 w 200887"/>
                <a:gd name="connsiteY4" fmla="*/ 183356 h 535782"/>
                <a:gd name="connsiteX5" fmla="*/ 83344 w 200887"/>
                <a:gd name="connsiteY5" fmla="*/ 0 h 535782"/>
                <a:gd name="connsiteX0" fmla="*/ 0 w 200887"/>
                <a:gd name="connsiteY0" fmla="*/ 535782 h 535782"/>
                <a:gd name="connsiteX1" fmla="*/ 42862 w 200887"/>
                <a:gd name="connsiteY1" fmla="*/ 340519 h 535782"/>
                <a:gd name="connsiteX2" fmla="*/ 128587 w 200887"/>
                <a:gd name="connsiteY2" fmla="*/ 221457 h 535782"/>
                <a:gd name="connsiteX3" fmla="*/ 147636 w 200887"/>
                <a:gd name="connsiteY3" fmla="*/ 345282 h 535782"/>
                <a:gd name="connsiteX4" fmla="*/ 42862 w 200887"/>
                <a:gd name="connsiteY4" fmla="*/ 183356 h 535782"/>
                <a:gd name="connsiteX5" fmla="*/ 83344 w 200887"/>
                <a:gd name="connsiteY5" fmla="*/ 0 h 535782"/>
                <a:gd name="connsiteX0" fmla="*/ 0 w 200887"/>
                <a:gd name="connsiteY0" fmla="*/ 540545 h 540545"/>
                <a:gd name="connsiteX1" fmla="*/ 42862 w 200887"/>
                <a:gd name="connsiteY1" fmla="*/ 345282 h 540545"/>
                <a:gd name="connsiteX2" fmla="*/ 128587 w 200887"/>
                <a:gd name="connsiteY2" fmla="*/ 226220 h 540545"/>
                <a:gd name="connsiteX3" fmla="*/ 147636 w 200887"/>
                <a:gd name="connsiteY3" fmla="*/ 350045 h 540545"/>
                <a:gd name="connsiteX4" fmla="*/ 42862 w 200887"/>
                <a:gd name="connsiteY4" fmla="*/ 188119 h 540545"/>
                <a:gd name="connsiteX5" fmla="*/ 126207 w 200887"/>
                <a:gd name="connsiteY5" fmla="*/ 0 h 540545"/>
                <a:gd name="connsiteX0" fmla="*/ 0 w 200887"/>
                <a:gd name="connsiteY0" fmla="*/ 540545 h 540545"/>
                <a:gd name="connsiteX1" fmla="*/ 42862 w 200887"/>
                <a:gd name="connsiteY1" fmla="*/ 345282 h 540545"/>
                <a:gd name="connsiteX2" fmla="*/ 128587 w 200887"/>
                <a:gd name="connsiteY2" fmla="*/ 226220 h 540545"/>
                <a:gd name="connsiteX3" fmla="*/ 147636 w 200887"/>
                <a:gd name="connsiteY3" fmla="*/ 350045 h 540545"/>
                <a:gd name="connsiteX4" fmla="*/ 42862 w 200887"/>
                <a:gd name="connsiteY4" fmla="*/ 188119 h 540545"/>
                <a:gd name="connsiteX5" fmla="*/ 126207 w 200887"/>
                <a:gd name="connsiteY5" fmla="*/ 0 h 540545"/>
                <a:gd name="connsiteX0" fmla="*/ 0 w 179455"/>
                <a:gd name="connsiteY0" fmla="*/ 552451 h 552451"/>
                <a:gd name="connsiteX1" fmla="*/ 21430 w 179455"/>
                <a:gd name="connsiteY1" fmla="*/ 345282 h 552451"/>
                <a:gd name="connsiteX2" fmla="*/ 107155 w 179455"/>
                <a:gd name="connsiteY2" fmla="*/ 226220 h 552451"/>
                <a:gd name="connsiteX3" fmla="*/ 126204 w 179455"/>
                <a:gd name="connsiteY3" fmla="*/ 350045 h 552451"/>
                <a:gd name="connsiteX4" fmla="*/ 21430 w 179455"/>
                <a:gd name="connsiteY4" fmla="*/ 188119 h 552451"/>
                <a:gd name="connsiteX5" fmla="*/ 104775 w 179455"/>
                <a:gd name="connsiteY5" fmla="*/ 0 h 552451"/>
                <a:gd name="connsiteX0" fmla="*/ 6462 w 185917"/>
                <a:gd name="connsiteY0" fmla="*/ 552451 h 552451"/>
                <a:gd name="connsiteX1" fmla="*/ 27892 w 185917"/>
                <a:gd name="connsiteY1" fmla="*/ 345282 h 552451"/>
                <a:gd name="connsiteX2" fmla="*/ 113617 w 185917"/>
                <a:gd name="connsiteY2" fmla="*/ 226220 h 552451"/>
                <a:gd name="connsiteX3" fmla="*/ 132666 w 185917"/>
                <a:gd name="connsiteY3" fmla="*/ 350045 h 552451"/>
                <a:gd name="connsiteX4" fmla="*/ 27892 w 185917"/>
                <a:gd name="connsiteY4" fmla="*/ 188119 h 552451"/>
                <a:gd name="connsiteX5" fmla="*/ 111237 w 185917"/>
                <a:gd name="connsiteY5" fmla="*/ 0 h 552451"/>
                <a:gd name="connsiteX0" fmla="*/ 21419 w 162774"/>
                <a:gd name="connsiteY0" fmla="*/ 569120 h 569120"/>
                <a:gd name="connsiteX1" fmla="*/ 4749 w 162774"/>
                <a:gd name="connsiteY1" fmla="*/ 345282 h 569120"/>
                <a:gd name="connsiteX2" fmla="*/ 90474 w 162774"/>
                <a:gd name="connsiteY2" fmla="*/ 226220 h 569120"/>
                <a:gd name="connsiteX3" fmla="*/ 109523 w 162774"/>
                <a:gd name="connsiteY3" fmla="*/ 350045 h 569120"/>
                <a:gd name="connsiteX4" fmla="*/ 4749 w 162774"/>
                <a:gd name="connsiteY4" fmla="*/ 188119 h 569120"/>
                <a:gd name="connsiteX5" fmla="*/ 88094 w 162774"/>
                <a:gd name="connsiteY5" fmla="*/ 0 h 569120"/>
                <a:gd name="connsiteX0" fmla="*/ 30751 w 172106"/>
                <a:gd name="connsiteY0" fmla="*/ 569120 h 569120"/>
                <a:gd name="connsiteX1" fmla="*/ 14081 w 172106"/>
                <a:gd name="connsiteY1" fmla="*/ 345282 h 569120"/>
                <a:gd name="connsiteX2" fmla="*/ 99806 w 172106"/>
                <a:gd name="connsiteY2" fmla="*/ 226220 h 569120"/>
                <a:gd name="connsiteX3" fmla="*/ 118855 w 172106"/>
                <a:gd name="connsiteY3" fmla="*/ 350045 h 569120"/>
                <a:gd name="connsiteX4" fmla="*/ 14081 w 172106"/>
                <a:gd name="connsiteY4" fmla="*/ 188119 h 569120"/>
                <a:gd name="connsiteX5" fmla="*/ 97426 w 172106"/>
                <a:gd name="connsiteY5" fmla="*/ 0 h 569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2106" h="569120">
                  <a:moveTo>
                    <a:pt x="30751" y="569120"/>
                  </a:moveTo>
                  <a:cubicBezTo>
                    <a:pt x="-17470" y="459384"/>
                    <a:pt x="2572" y="402432"/>
                    <a:pt x="14081" y="345282"/>
                  </a:cubicBezTo>
                  <a:cubicBezTo>
                    <a:pt x="25590" y="288132"/>
                    <a:pt x="33528" y="226616"/>
                    <a:pt x="99806" y="226220"/>
                  </a:cubicBezTo>
                  <a:cubicBezTo>
                    <a:pt x="166084" y="225824"/>
                    <a:pt x="213449" y="299526"/>
                    <a:pt x="118855" y="350045"/>
                  </a:cubicBezTo>
                  <a:cubicBezTo>
                    <a:pt x="24261" y="400564"/>
                    <a:pt x="17652" y="246460"/>
                    <a:pt x="14081" y="188119"/>
                  </a:cubicBezTo>
                  <a:cubicBezTo>
                    <a:pt x="10510" y="129778"/>
                    <a:pt x="52480" y="73918"/>
                    <a:pt x="97426" y="0"/>
                  </a:cubicBezTo>
                </a:path>
              </a:pathLst>
            </a:custGeom>
            <a:noFill/>
            <a:ln w="952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pic>
          <p:nvPicPr>
            <p:cNvPr id="1127" name="図 1126">
              <a:extLst>
                <a:ext uri="{FF2B5EF4-FFF2-40B4-BE49-F238E27FC236}">
                  <a16:creationId xmlns:a16="http://schemas.microsoft.com/office/drawing/2014/main" id="{B04E1586-6764-414A-A451-EBCC88A3E7F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 rot="16200000" flipH="1">
              <a:off x="8379149" y="2990679"/>
              <a:ext cx="92027" cy="122916"/>
            </a:xfrm>
            <a:prstGeom prst="rect">
              <a:avLst/>
            </a:prstGeom>
          </p:spPr>
        </p:pic>
      </p:grpSp>
      <p:grpSp>
        <p:nvGrpSpPr>
          <p:cNvPr id="1138" name="グループ化 1137">
            <a:extLst>
              <a:ext uri="{FF2B5EF4-FFF2-40B4-BE49-F238E27FC236}">
                <a16:creationId xmlns:a16="http://schemas.microsoft.com/office/drawing/2014/main" id="{03A8526A-6AD9-4F16-A153-F6914D203334}"/>
              </a:ext>
            </a:extLst>
          </p:cNvPr>
          <p:cNvGrpSpPr/>
          <p:nvPr/>
        </p:nvGrpSpPr>
        <p:grpSpPr>
          <a:xfrm>
            <a:off x="832878" y="3725292"/>
            <a:ext cx="782130" cy="358289"/>
            <a:chOff x="8032602" y="5083899"/>
            <a:chExt cx="920748" cy="421789"/>
          </a:xfrm>
        </p:grpSpPr>
        <p:grpSp>
          <p:nvGrpSpPr>
            <p:cNvPr id="1139" name="グループ化 1138">
              <a:extLst>
                <a:ext uri="{FF2B5EF4-FFF2-40B4-BE49-F238E27FC236}">
                  <a16:creationId xmlns:a16="http://schemas.microsoft.com/office/drawing/2014/main" id="{DF0F785D-8F67-46F6-A8B4-CB1A1FBFF66F}"/>
                </a:ext>
              </a:extLst>
            </p:cNvPr>
            <p:cNvGrpSpPr/>
            <p:nvPr/>
          </p:nvGrpSpPr>
          <p:grpSpPr>
            <a:xfrm>
              <a:off x="8032602" y="5119729"/>
              <a:ext cx="461433" cy="317263"/>
              <a:chOff x="11467295" y="1139094"/>
              <a:chExt cx="461433" cy="317263"/>
            </a:xfrm>
          </p:grpSpPr>
          <p:sp>
            <p:nvSpPr>
              <p:cNvPr id="1163" name="四角形: 角を丸くする 1162">
                <a:extLst>
                  <a:ext uri="{FF2B5EF4-FFF2-40B4-BE49-F238E27FC236}">
                    <a16:creationId xmlns:a16="http://schemas.microsoft.com/office/drawing/2014/main" id="{CD1EED0A-5E0D-4CC9-AD3F-DCAE923CFB59}"/>
                  </a:ext>
                </a:extLst>
              </p:cNvPr>
              <p:cNvSpPr/>
              <p:nvPr/>
            </p:nvSpPr>
            <p:spPr>
              <a:xfrm rot="5400000" flipH="1">
                <a:off x="11671850" y="1214093"/>
                <a:ext cx="3423" cy="22087"/>
              </a:xfrm>
              <a:prstGeom prst="roundRect">
                <a:avLst>
                  <a:gd name="adj" fmla="val 12897"/>
                </a:avLst>
              </a:prstGeom>
              <a:solidFill>
                <a:schemeClr val="bg1">
                  <a:lumMod val="50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grpSp>
            <p:nvGrpSpPr>
              <p:cNvPr id="1164" name="グループ化 1163">
                <a:extLst>
                  <a:ext uri="{FF2B5EF4-FFF2-40B4-BE49-F238E27FC236}">
                    <a16:creationId xmlns:a16="http://schemas.microsoft.com/office/drawing/2014/main" id="{C4CEF69D-CF89-4D81-ADF4-A372A0EC385D}"/>
                  </a:ext>
                </a:extLst>
              </p:cNvPr>
              <p:cNvGrpSpPr/>
              <p:nvPr/>
            </p:nvGrpSpPr>
            <p:grpSpPr>
              <a:xfrm>
                <a:off x="11805174" y="1155936"/>
                <a:ext cx="34305" cy="39920"/>
                <a:chOff x="6588524" y="-3080986"/>
                <a:chExt cx="458208" cy="533202"/>
              </a:xfrm>
            </p:grpSpPr>
            <p:sp>
              <p:nvSpPr>
                <p:cNvPr id="1225" name="楕円 1224">
                  <a:extLst>
                    <a:ext uri="{FF2B5EF4-FFF2-40B4-BE49-F238E27FC236}">
                      <a16:creationId xmlns:a16="http://schemas.microsoft.com/office/drawing/2014/main" id="{B2B3C5E4-77B1-45F1-BF26-770206979696}"/>
                    </a:ext>
                  </a:extLst>
                </p:cNvPr>
                <p:cNvSpPr/>
                <p:nvPr/>
              </p:nvSpPr>
              <p:spPr>
                <a:xfrm rot="19961575" flipH="1">
                  <a:off x="6588524" y="-3080986"/>
                  <a:ext cx="223840" cy="306823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26" name="四角形: 角を丸くする 1225">
                  <a:extLst>
                    <a:ext uri="{FF2B5EF4-FFF2-40B4-BE49-F238E27FC236}">
                      <a16:creationId xmlns:a16="http://schemas.microsoft.com/office/drawing/2014/main" id="{1BEB61C6-AE4B-45B3-943C-CC9A05C2ACF5}"/>
                    </a:ext>
                  </a:extLst>
                </p:cNvPr>
                <p:cNvSpPr/>
                <p:nvPr/>
              </p:nvSpPr>
              <p:spPr>
                <a:xfrm rot="2546977" flipH="1">
                  <a:off x="6814119" y="-3069184"/>
                  <a:ext cx="49576" cy="166217"/>
                </a:xfrm>
                <a:prstGeom prst="roundRect">
                  <a:avLst/>
                </a:prstGeom>
                <a:solidFill>
                  <a:srgbClr val="595959"/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grpSp>
              <p:nvGrpSpPr>
                <p:cNvPr id="1227" name="グループ化 1226">
                  <a:extLst>
                    <a:ext uri="{FF2B5EF4-FFF2-40B4-BE49-F238E27FC236}">
                      <a16:creationId xmlns:a16="http://schemas.microsoft.com/office/drawing/2014/main" id="{D20A4560-0E09-4C89-A4EC-047B20804A23}"/>
                    </a:ext>
                  </a:extLst>
                </p:cNvPr>
                <p:cNvGrpSpPr/>
                <p:nvPr/>
              </p:nvGrpSpPr>
              <p:grpSpPr>
                <a:xfrm>
                  <a:off x="6844410" y="-3025771"/>
                  <a:ext cx="202322" cy="477987"/>
                  <a:chOff x="6844410" y="-3025771"/>
                  <a:chExt cx="202322" cy="477987"/>
                </a:xfrm>
              </p:grpSpPr>
              <p:sp>
                <p:nvSpPr>
                  <p:cNvPr id="1228" name="四角形: 角を丸くする 1227">
                    <a:extLst>
                      <a:ext uri="{FF2B5EF4-FFF2-40B4-BE49-F238E27FC236}">
                        <a16:creationId xmlns:a16="http://schemas.microsoft.com/office/drawing/2014/main" id="{97C2BCDF-9B77-4FD1-928E-8A855F43D697}"/>
                      </a:ext>
                    </a:extLst>
                  </p:cNvPr>
                  <p:cNvSpPr/>
                  <p:nvPr/>
                </p:nvSpPr>
                <p:spPr>
                  <a:xfrm rot="6681425">
                    <a:off x="6942627" y="-3091993"/>
                    <a:ext cx="28800" cy="161243"/>
                  </a:xfrm>
                  <a:prstGeom prst="roundRect">
                    <a:avLst>
                      <a:gd name="adj" fmla="val 12897"/>
                    </a:avLst>
                  </a:prstGeom>
                  <a:solidFill>
                    <a:schemeClr val="bg1">
                      <a:lumMod val="50000"/>
                    </a:schemeClr>
                  </a:solidFill>
                  <a:ln w="57150" cap="rnd">
                    <a:noFill/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1229" name="四角形: 角を丸くする 1228">
                    <a:extLst>
                      <a:ext uri="{FF2B5EF4-FFF2-40B4-BE49-F238E27FC236}">
                        <a16:creationId xmlns:a16="http://schemas.microsoft.com/office/drawing/2014/main" id="{68EEB09E-B0E1-4A3A-A0B0-1EAF79924F48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7017932" y="-2994821"/>
                    <a:ext cx="28800" cy="308056"/>
                  </a:xfrm>
                  <a:prstGeom prst="roundRect">
                    <a:avLst>
                      <a:gd name="adj" fmla="val 12897"/>
                    </a:avLst>
                  </a:prstGeom>
                  <a:solidFill>
                    <a:schemeClr val="bg1">
                      <a:lumMod val="50000"/>
                    </a:schemeClr>
                  </a:solidFill>
                  <a:ln w="57150" cap="rnd">
                    <a:noFill/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1230" name="四角形: 角を丸くする 1229">
                    <a:extLst>
                      <a:ext uri="{FF2B5EF4-FFF2-40B4-BE49-F238E27FC236}">
                        <a16:creationId xmlns:a16="http://schemas.microsoft.com/office/drawing/2014/main" id="{64B6212E-3A9C-4F81-A08A-ED6E6AEBE554}"/>
                      </a:ext>
                    </a:extLst>
                  </p:cNvPr>
                  <p:cNvSpPr/>
                  <p:nvPr/>
                </p:nvSpPr>
                <p:spPr>
                  <a:xfrm rot="4940894" flipH="1">
                    <a:off x="6981926" y="-2734958"/>
                    <a:ext cx="28800" cy="75245"/>
                  </a:xfrm>
                  <a:prstGeom prst="roundRect">
                    <a:avLst>
                      <a:gd name="adj" fmla="val 12897"/>
                    </a:avLst>
                  </a:prstGeom>
                  <a:solidFill>
                    <a:schemeClr val="bg1">
                      <a:lumMod val="50000"/>
                    </a:schemeClr>
                  </a:solidFill>
                  <a:ln w="57150" cap="rnd">
                    <a:noFill/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1231" name="フリーフォーム: 図形 1230">
                    <a:extLst>
                      <a:ext uri="{FF2B5EF4-FFF2-40B4-BE49-F238E27FC236}">
                        <a16:creationId xmlns:a16="http://schemas.microsoft.com/office/drawing/2014/main" id="{C5449B6A-9BD9-4DEC-9450-11E12E23640B}"/>
                      </a:ext>
                    </a:extLst>
                  </p:cNvPr>
                  <p:cNvSpPr/>
                  <p:nvPr/>
                </p:nvSpPr>
                <p:spPr>
                  <a:xfrm rot="21165388" flipH="1">
                    <a:off x="6844410" y="-2885006"/>
                    <a:ext cx="133835" cy="337222"/>
                  </a:xfrm>
                  <a:custGeom>
                    <a:avLst/>
                    <a:gdLst>
                      <a:gd name="connsiteX0" fmla="*/ 119719 w 204193"/>
                      <a:gd name="connsiteY0" fmla="*/ 2645 h 571530"/>
                      <a:gd name="connsiteX1" fmla="*/ 151047 w 204193"/>
                      <a:gd name="connsiteY1" fmla="*/ 37452 h 571530"/>
                      <a:gd name="connsiteX2" fmla="*/ 178371 w 204193"/>
                      <a:gd name="connsiteY2" fmla="*/ 335311 h 571530"/>
                      <a:gd name="connsiteX3" fmla="*/ 105430 w 204193"/>
                      <a:gd name="connsiteY3" fmla="*/ 571511 h 571530"/>
                      <a:gd name="connsiteX4" fmla="*/ 56084 w 204193"/>
                      <a:gd name="connsiteY4" fmla="*/ 404395 h 571530"/>
                      <a:gd name="connsiteX5" fmla="*/ 56100 w 204193"/>
                      <a:gd name="connsiteY5" fmla="*/ 400237 h 571530"/>
                      <a:gd name="connsiteX6" fmla="*/ 17260 w 204193"/>
                      <a:gd name="connsiteY6" fmla="*/ 400237 h 571530"/>
                      <a:gd name="connsiteX7" fmla="*/ 0 w 204193"/>
                      <a:gd name="connsiteY7" fmla="*/ 382977 h 571530"/>
                      <a:gd name="connsiteX8" fmla="*/ 0 w 204193"/>
                      <a:gd name="connsiteY8" fmla="*/ 257961 h 571530"/>
                      <a:gd name="connsiteX9" fmla="*/ 17260 w 204193"/>
                      <a:gd name="connsiteY9" fmla="*/ 240701 h 571530"/>
                      <a:gd name="connsiteX10" fmla="*/ 60279 w 204193"/>
                      <a:gd name="connsiteY10" fmla="*/ 240701 h 571530"/>
                      <a:gd name="connsiteX11" fmla="*/ 60861 w 204193"/>
                      <a:gd name="connsiteY11" fmla="*/ 224683 h 571530"/>
                      <a:gd name="connsiteX12" fmla="*/ 119719 w 204193"/>
                      <a:gd name="connsiteY12" fmla="*/ 2645 h 5715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04193" h="571530">
                        <a:moveTo>
                          <a:pt x="119719" y="2645"/>
                        </a:moveTo>
                        <a:cubicBezTo>
                          <a:pt x="128680" y="7330"/>
                          <a:pt x="139043" y="18430"/>
                          <a:pt x="151047" y="37452"/>
                        </a:cubicBezTo>
                        <a:cubicBezTo>
                          <a:pt x="247076" y="189636"/>
                          <a:pt x="184964" y="203180"/>
                          <a:pt x="178371" y="335311"/>
                        </a:cubicBezTo>
                        <a:cubicBezTo>
                          <a:pt x="171779" y="467442"/>
                          <a:pt x="139122" y="573192"/>
                          <a:pt x="105430" y="571511"/>
                        </a:cubicBezTo>
                        <a:cubicBezTo>
                          <a:pt x="80161" y="570250"/>
                          <a:pt x="60918" y="484662"/>
                          <a:pt x="56084" y="404395"/>
                        </a:cubicBezTo>
                        <a:lnTo>
                          <a:pt x="56100" y="400237"/>
                        </a:lnTo>
                        <a:lnTo>
                          <a:pt x="17260" y="400237"/>
                        </a:lnTo>
                        <a:cubicBezTo>
                          <a:pt x="7728" y="400237"/>
                          <a:pt x="0" y="392509"/>
                          <a:pt x="0" y="382977"/>
                        </a:cubicBezTo>
                        <a:lnTo>
                          <a:pt x="0" y="257961"/>
                        </a:lnTo>
                        <a:cubicBezTo>
                          <a:pt x="0" y="248429"/>
                          <a:pt x="7728" y="240701"/>
                          <a:pt x="17260" y="240701"/>
                        </a:cubicBezTo>
                        <a:lnTo>
                          <a:pt x="60279" y="240701"/>
                        </a:lnTo>
                        <a:lnTo>
                          <a:pt x="60861" y="224683"/>
                        </a:lnTo>
                        <a:cubicBezTo>
                          <a:pt x="65187" y="116144"/>
                          <a:pt x="74917" y="-20780"/>
                          <a:pt x="119719" y="2645"/>
                        </a:cubicBezTo>
                        <a:close/>
                      </a:path>
                    </a:pathLst>
                  </a:custGeom>
                  <a:solidFill>
                    <a:schemeClr val="tx1">
                      <a:lumMod val="75000"/>
                      <a:lumOff val="25000"/>
                    </a:schemeClr>
                  </a:solidFill>
                  <a:ln w="57150" cap="rnd">
                    <a:noFill/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 dirty="0"/>
                  </a:p>
                </p:txBody>
              </p:sp>
            </p:grpSp>
          </p:grpSp>
          <p:sp>
            <p:nvSpPr>
              <p:cNvPr id="1165" name="楕円 1164">
                <a:extLst>
                  <a:ext uri="{FF2B5EF4-FFF2-40B4-BE49-F238E27FC236}">
                    <a16:creationId xmlns:a16="http://schemas.microsoft.com/office/drawing/2014/main" id="{76A80E6F-E90E-4CD0-B312-1B8F899FC928}"/>
                  </a:ext>
                </a:extLst>
              </p:cNvPr>
              <p:cNvSpPr/>
              <p:nvPr/>
            </p:nvSpPr>
            <p:spPr>
              <a:xfrm>
                <a:off x="11467295" y="1298181"/>
                <a:ext cx="118446" cy="118446"/>
              </a:xfrm>
              <a:prstGeom prst="ellipse">
                <a:avLst/>
              </a:prstGeom>
              <a:noFill/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166" name="グループ化 1165">
                <a:extLst>
                  <a:ext uri="{FF2B5EF4-FFF2-40B4-BE49-F238E27FC236}">
                    <a16:creationId xmlns:a16="http://schemas.microsoft.com/office/drawing/2014/main" id="{4CAC1DA9-B7E0-4001-8C71-D02184D7EFE4}"/>
                  </a:ext>
                </a:extLst>
              </p:cNvPr>
              <p:cNvGrpSpPr/>
              <p:nvPr/>
            </p:nvGrpSpPr>
            <p:grpSpPr>
              <a:xfrm>
                <a:off x="11662431" y="1154579"/>
                <a:ext cx="50948" cy="61864"/>
                <a:chOff x="4681941" y="2171395"/>
                <a:chExt cx="680509" cy="826311"/>
              </a:xfrm>
            </p:grpSpPr>
            <p:sp>
              <p:nvSpPr>
                <p:cNvPr id="1218" name="四角形: 角を丸くする 1217">
                  <a:extLst>
                    <a:ext uri="{FF2B5EF4-FFF2-40B4-BE49-F238E27FC236}">
                      <a16:creationId xmlns:a16="http://schemas.microsoft.com/office/drawing/2014/main" id="{2D4CB628-0B8C-4EC2-B953-0CDFD93A84B6}"/>
                    </a:ext>
                  </a:extLst>
                </p:cNvPr>
                <p:cNvSpPr/>
                <p:nvPr/>
              </p:nvSpPr>
              <p:spPr>
                <a:xfrm rot="19053023">
                  <a:off x="5062474" y="2315235"/>
                  <a:ext cx="85255" cy="209723"/>
                </a:xfrm>
                <a:prstGeom prst="roundRect">
                  <a:avLst>
                    <a:gd name="adj" fmla="val 12897"/>
                  </a:avLst>
                </a:prstGeom>
                <a:solidFill>
                  <a:srgbClr val="595959"/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219" name="楕円 1218">
                  <a:extLst>
                    <a:ext uri="{FF2B5EF4-FFF2-40B4-BE49-F238E27FC236}">
                      <a16:creationId xmlns:a16="http://schemas.microsoft.com/office/drawing/2014/main" id="{048B8869-EFFE-4BA4-894A-71D63B0A6701}"/>
                    </a:ext>
                  </a:extLst>
                </p:cNvPr>
                <p:cNvSpPr/>
                <p:nvPr/>
              </p:nvSpPr>
              <p:spPr>
                <a:xfrm rot="1638425">
                  <a:off x="5138610" y="2290260"/>
                  <a:ext cx="223840" cy="306823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20" name="四角形: 角を丸くする 1219">
                  <a:extLst>
                    <a:ext uri="{FF2B5EF4-FFF2-40B4-BE49-F238E27FC236}">
                      <a16:creationId xmlns:a16="http://schemas.microsoft.com/office/drawing/2014/main" id="{069E7A79-8D09-4A5E-99E7-258B5F454FBB}"/>
                    </a:ext>
                  </a:extLst>
                </p:cNvPr>
                <p:cNvSpPr/>
                <p:nvPr/>
              </p:nvSpPr>
              <p:spPr>
                <a:xfrm rot="19053023">
                  <a:off x="4939894" y="2171395"/>
                  <a:ext cx="45719" cy="209723"/>
                </a:xfrm>
                <a:prstGeom prst="roundRect">
                  <a:avLst>
                    <a:gd name="adj" fmla="val 12897"/>
                  </a:avLst>
                </a:prstGeom>
                <a:solidFill>
                  <a:schemeClr val="bg1">
                    <a:lumMod val="50000"/>
                  </a:schemeClr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221" name="四角形: 角を丸くする 1220">
                  <a:extLst>
                    <a:ext uri="{FF2B5EF4-FFF2-40B4-BE49-F238E27FC236}">
                      <a16:creationId xmlns:a16="http://schemas.microsoft.com/office/drawing/2014/main" id="{7FBC8178-A608-46D7-AAE4-43A5E63E17DB}"/>
                    </a:ext>
                  </a:extLst>
                </p:cNvPr>
                <p:cNvSpPr/>
                <p:nvPr/>
              </p:nvSpPr>
              <p:spPr>
                <a:xfrm rot="16629503">
                  <a:off x="4763943" y="2637003"/>
                  <a:ext cx="45719" cy="209723"/>
                </a:xfrm>
                <a:prstGeom prst="roundRect">
                  <a:avLst>
                    <a:gd name="adj" fmla="val 12897"/>
                  </a:avLst>
                </a:prstGeom>
                <a:solidFill>
                  <a:schemeClr val="bg1">
                    <a:lumMod val="50000"/>
                  </a:schemeClr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222" name="四角形: 角を丸くする 1221">
                  <a:extLst>
                    <a:ext uri="{FF2B5EF4-FFF2-40B4-BE49-F238E27FC236}">
                      <a16:creationId xmlns:a16="http://schemas.microsoft.com/office/drawing/2014/main" id="{38A26987-37B1-4EFC-96C1-545184C98873}"/>
                    </a:ext>
                  </a:extLst>
                </p:cNvPr>
                <p:cNvSpPr/>
                <p:nvPr/>
              </p:nvSpPr>
              <p:spPr>
                <a:xfrm rot="258046">
                  <a:off x="4698416" y="2208685"/>
                  <a:ext cx="46617" cy="539002"/>
                </a:xfrm>
                <a:prstGeom prst="roundRect">
                  <a:avLst>
                    <a:gd name="adj" fmla="val 12897"/>
                  </a:avLst>
                </a:prstGeom>
                <a:solidFill>
                  <a:schemeClr val="bg1">
                    <a:lumMod val="50000"/>
                  </a:schemeClr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223" name="四角形: 角を丸くする 1222">
                  <a:extLst>
                    <a:ext uri="{FF2B5EF4-FFF2-40B4-BE49-F238E27FC236}">
                      <a16:creationId xmlns:a16="http://schemas.microsoft.com/office/drawing/2014/main" id="{BB73444D-26DD-4C9A-B3CD-5A027C447288}"/>
                    </a:ext>
                  </a:extLst>
                </p:cNvPr>
                <p:cNvSpPr/>
                <p:nvPr/>
              </p:nvSpPr>
              <p:spPr>
                <a:xfrm rot="5139541">
                  <a:off x="4792976" y="2119735"/>
                  <a:ext cx="47314" cy="188911"/>
                </a:xfrm>
                <a:prstGeom prst="roundRect">
                  <a:avLst>
                    <a:gd name="adj" fmla="val 12897"/>
                  </a:avLst>
                </a:prstGeom>
                <a:solidFill>
                  <a:schemeClr val="bg1">
                    <a:lumMod val="50000"/>
                  </a:schemeClr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224" name="フリーフォーム: 図形 1223">
                  <a:extLst>
                    <a:ext uri="{FF2B5EF4-FFF2-40B4-BE49-F238E27FC236}">
                      <a16:creationId xmlns:a16="http://schemas.microsoft.com/office/drawing/2014/main" id="{00FDC808-6936-44A4-9CF5-B5109ACE546C}"/>
                    </a:ext>
                  </a:extLst>
                </p:cNvPr>
                <p:cNvSpPr/>
                <p:nvPr/>
              </p:nvSpPr>
              <p:spPr>
                <a:xfrm rot="434612">
                  <a:off x="4764218" y="2426176"/>
                  <a:ext cx="204193" cy="571530"/>
                </a:xfrm>
                <a:custGeom>
                  <a:avLst/>
                  <a:gdLst>
                    <a:gd name="connsiteX0" fmla="*/ 119719 w 204193"/>
                    <a:gd name="connsiteY0" fmla="*/ 2645 h 571530"/>
                    <a:gd name="connsiteX1" fmla="*/ 151047 w 204193"/>
                    <a:gd name="connsiteY1" fmla="*/ 37452 h 571530"/>
                    <a:gd name="connsiteX2" fmla="*/ 178371 w 204193"/>
                    <a:gd name="connsiteY2" fmla="*/ 335311 h 571530"/>
                    <a:gd name="connsiteX3" fmla="*/ 105430 w 204193"/>
                    <a:gd name="connsiteY3" fmla="*/ 571511 h 571530"/>
                    <a:gd name="connsiteX4" fmla="*/ 56084 w 204193"/>
                    <a:gd name="connsiteY4" fmla="*/ 404395 h 571530"/>
                    <a:gd name="connsiteX5" fmla="*/ 56100 w 204193"/>
                    <a:gd name="connsiteY5" fmla="*/ 400237 h 571530"/>
                    <a:gd name="connsiteX6" fmla="*/ 17260 w 204193"/>
                    <a:gd name="connsiteY6" fmla="*/ 400237 h 571530"/>
                    <a:gd name="connsiteX7" fmla="*/ 0 w 204193"/>
                    <a:gd name="connsiteY7" fmla="*/ 382977 h 571530"/>
                    <a:gd name="connsiteX8" fmla="*/ 0 w 204193"/>
                    <a:gd name="connsiteY8" fmla="*/ 257961 h 571530"/>
                    <a:gd name="connsiteX9" fmla="*/ 17260 w 204193"/>
                    <a:gd name="connsiteY9" fmla="*/ 240701 h 571530"/>
                    <a:gd name="connsiteX10" fmla="*/ 60279 w 204193"/>
                    <a:gd name="connsiteY10" fmla="*/ 240701 h 571530"/>
                    <a:gd name="connsiteX11" fmla="*/ 60861 w 204193"/>
                    <a:gd name="connsiteY11" fmla="*/ 224683 h 571530"/>
                    <a:gd name="connsiteX12" fmla="*/ 119719 w 204193"/>
                    <a:gd name="connsiteY12" fmla="*/ 2645 h 57153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204193" h="571530">
                      <a:moveTo>
                        <a:pt x="119719" y="2645"/>
                      </a:moveTo>
                      <a:cubicBezTo>
                        <a:pt x="128680" y="7330"/>
                        <a:pt x="139043" y="18430"/>
                        <a:pt x="151047" y="37452"/>
                      </a:cubicBezTo>
                      <a:cubicBezTo>
                        <a:pt x="247076" y="189636"/>
                        <a:pt x="184964" y="203180"/>
                        <a:pt x="178371" y="335311"/>
                      </a:cubicBezTo>
                      <a:cubicBezTo>
                        <a:pt x="171779" y="467442"/>
                        <a:pt x="139122" y="573192"/>
                        <a:pt x="105430" y="571511"/>
                      </a:cubicBezTo>
                      <a:cubicBezTo>
                        <a:pt x="80161" y="570250"/>
                        <a:pt x="60918" y="484662"/>
                        <a:pt x="56084" y="404395"/>
                      </a:cubicBezTo>
                      <a:lnTo>
                        <a:pt x="56100" y="400237"/>
                      </a:lnTo>
                      <a:lnTo>
                        <a:pt x="17260" y="400237"/>
                      </a:lnTo>
                      <a:cubicBezTo>
                        <a:pt x="7728" y="400237"/>
                        <a:pt x="0" y="392509"/>
                        <a:pt x="0" y="382977"/>
                      </a:cubicBezTo>
                      <a:lnTo>
                        <a:pt x="0" y="257961"/>
                      </a:lnTo>
                      <a:cubicBezTo>
                        <a:pt x="0" y="248429"/>
                        <a:pt x="7728" y="240701"/>
                        <a:pt x="17260" y="240701"/>
                      </a:cubicBezTo>
                      <a:lnTo>
                        <a:pt x="60279" y="240701"/>
                      </a:lnTo>
                      <a:lnTo>
                        <a:pt x="60861" y="224683"/>
                      </a:lnTo>
                      <a:cubicBezTo>
                        <a:pt x="65187" y="116144"/>
                        <a:pt x="74917" y="-20780"/>
                        <a:pt x="119719" y="2645"/>
                      </a:cubicBezTo>
                      <a:close/>
                    </a:path>
                  </a:pathLst>
                </a:custGeom>
                <a:solidFill>
                  <a:schemeClr val="tx1">
                    <a:lumMod val="75000"/>
                    <a:lumOff val="25000"/>
                  </a:schemeClr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sp>
            <p:nvSpPr>
              <p:cNvPr id="1167" name="正方形/長方形 32">
                <a:extLst>
                  <a:ext uri="{FF2B5EF4-FFF2-40B4-BE49-F238E27FC236}">
                    <a16:creationId xmlns:a16="http://schemas.microsoft.com/office/drawing/2014/main" id="{9B5788E2-63FD-4012-9EE4-DA7E18702F82}"/>
                  </a:ext>
                </a:extLst>
              </p:cNvPr>
              <p:cNvSpPr/>
              <p:nvPr/>
            </p:nvSpPr>
            <p:spPr>
              <a:xfrm rot="21196243">
                <a:off x="11499547" y="1279759"/>
                <a:ext cx="205709" cy="90686"/>
              </a:xfrm>
              <a:custGeom>
                <a:avLst/>
                <a:gdLst>
                  <a:gd name="connsiteX0" fmla="*/ 0 w 2069195"/>
                  <a:gd name="connsiteY0" fmla="*/ 0 h 389730"/>
                  <a:gd name="connsiteX1" fmla="*/ 2069195 w 2069195"/>
                  <a:gd name="connsiteY1" fmla="*/ 0 h 389730"/>
                  <a:gd name="connsiteX2" fmla="*/ 2069195 w 2069195"/>
                  <a:gd name="connsiteY2" fmla="*/ 389730 h 389730"/>
                  <a:gd name="connsiteX3" fmla="*/ 0 w 2069195"/>
                  <a:gd name="connsiteY3" fmla="*/ 389730 h 389730"/>
                  <a:gd name="connsiteX4" fmla="*/ 0 w 2069195"/>
                  <a:gd name="connsiteY4" fmla="*/ 0 h 389730"/>
                  <a:gd name="connsiteX0" fmla="*/ 292100 w 2069195"/>
                  <a:gd name="connsiteY0" fmla="*/ 19050 h 389730"/>
                  <a:gd name="connsiteX1" fmla="*/ 2069195 w 2069195"/>
                  <a:gd name="connsiteY1" fmla="*/ 0 h 389730"/>
                  <a:gd name="connsiteX2" fmla="*/ 2069195 w 2069195"/>
                  <a:gd name="connsiteY2" fmla="*/ 389730 h 389730"/>
                  <a:gd name="connsiteX3" fmla="*/ 0 w 2069195"/>
                  <a:gd name="connsiteY3" fmla="*/ 389730 h 389730"/>
                  <a:gd name="connsiteX4" fmla="*/ 292100 w 2069195"/>
                  <a:gd name="connsiteY4" fmla="*/ 19050 h 389730"/>
                  <a:gd name="connsiteX0" fmla="*/ 292100 w 2069195"/>
                  <a:gd name="connsiteY0" fmla="*/ 19050 h 389730"/>
                  <a:gd name="connsiteX1" fmla="*/ 2069195 w 2069195"/>
                  <a:gd name="connsiteY1" fmla="*/ 0 h 389730"/>
                  <a:gd name="connsiteX2" fmla="*/ 2069195 w 2069195"/>
                  <a:gd name="connsiteY2" fmla="*/ 389730 h 389730"/>
                  <a:gd name="connsiteX3" fmla="*/ 0 w 2069195"/>
                  <a:gd name="connsiteY3" fmla="*/ 389730 h 389730"/>
                  <a:gd name="connsiteX4" fmla="*/ 292100 w 2069195"/>
                  <a:gd name="connsiteY4" fmla="*/ 19050 h 389730"/>
                  <a:gd name="connsiteX0" fmla="*/ 292100 w 2069195"/>
                  <a:gd name="connsiteY0" fmla="*/ 19050 h 389730"/>
                  <a:gd name="connsiteX1" fmla="*/ 2069195 w 2069195"/>
                  <a:gd name="connsiteY1" fmla="*/ 0 h 389730"/>
                  <a:gd name="connsiteX2" fmla="*/ 2069195 w 2069195"/>
                  <a:gd name="connsiteY2" fmla="*/ 389730 h 389730"/>
                  <a:gd name="connsiteX3" fmla="*/ 0 w 2069195"/>
                  <a:gd name="connsiteY3" fmla="*/ 389730 h 389730"/>
                  <a:gd name="connsiteX4" fmla="*/ 292100 w 2069195"/>
                  <a:gd name="connsiteY4" fmla="*/ 19050 h 389730"/>
                  <a:gd name="connsiteX0" fmla="*/ 292100 w 2246995"/>
                  <a:gd name="connsiteY0" fmla="*/ 19050 h 389730"/>
                  <a:gd name="connsiteX1" fmla="*/ 2246995 w 2246995"/>
                  <a:gd name="connsiteY1" fmla="*/ 0 h 389730"/>
                  <a:gd name="connsiteX2" fmla="*/ 2069195 w 2246995"/>
                  <a:gd name="connsiteY2" fmla="*/ 389730 h 389730"/>
                  <a:gd name="connsiteX3" fmla="*/ 0 w 2246995"/>
                  <a:gd name="connsiteY3" fmla="*/ 389730 h 389730"/>
                  <a:gd name="connsiteX4" fmla="*/ 292100 w 2246995"/>
                  <a:gd name="connsiteY4" fmla="*/ 19050 h 389730"/>
                  <a:gd name="connsiteX0" fmla="*/ 292100 w 2246995"/>
                  <a:gd name="connsiteY0" fmla="*/ 19050 h 389730"/>
                  <a:gd name="connsiteX1" fmla="*/ 2246995 w 2246995"/>
                  <a:gd name="connsiteY1" fmla="*/ 0 h 389730"/>
                  <a:gd name="connsiteX2" fmla="*/ 2069195 w 2246995"/>
                  <a:gd name="connsiteY2" fmla="*/ 389730 h 389730"/>
                  <a:gd name="connsiteX3" fmla="*/ 0 w 2246995"/>
                  <a:gd name="connsiteY3" fmla="*/ 389730 h 389730"/>
                  <a:gd name="connsiteX4" fmla="*/ 292100 w 2246995"/>
                  <a:gd name="connsiteY4" fmla="*/ 19050 h 389730"/>
                  <a:gd name="connsiteX0" fmla="*/ 292100 w 2246995"/>
                  <a:gd name="connsiteY0" fmla="*/ 19050 h 389730"/>
                  <a:gd name="connsiteX1" fmla="*/ 2246995 w 2246995"/>
                  <a:gd name="connsiteY1" fmla="*/ 0 h 389730"/>
                  <a:gd name="connsiteX2" fmla="*/ 2069195 w 2246995"/>
                  <a:gd name="connsiteY2" fmla="*/ 389730 h 389730"/>
                  <a:gd name="connsiteX3" fmla="*/ 0 w 2246995"/>
                  <a:gd name="connsiteY3" fmla="*/ 389730 h 389730"/>
                  <a:gd name="connsiteX4" fmla="*/ 292100 w 2246995"/>
                  <a:gd name="connsiteY4" fmla="*/ 19050 h 389730"/>
                  <a:gd name="connsiteX0" fmla="*/ 492125 w 2246995"/>
                  <a:gd name="connsiteY0" fmla="*/ 66675 h 389730"/>
                  <a:gd name="connsiteX1" fmla="*/ 2246995 w 2246995"/>
                  <a:gd name="connsiteY1" fmla="*/ 0 h 389730"/>
                  <a:gd name="connsiteX2" fmla="*/ 2069195 w 2246995"/>
                  <a:gd name="connsiteY2" fmla="*/ 389730 h 389730"/>
                  <a:gd name="connsiteX3" fmla="*/ 0 w 2246995"/>
                  <a:gd name="connsiteY3" fmla="*/ 389730 h 389730"/>
                  <a:gd name="connsiteX4" fmla="*/ 492125 w 2246995"/>
                  <a:gd name="connsiteY4" fmla="*/ 66675 h 389730"/>
                  <a:gd name="connsiteX0" fmla="*/ 492125 w 2246995"/>
                  <a:gd name="connsiteY0" fmla="*/ 66675 h 389730"/>
                  <a:gd name="connsiteX1" fmla="*/ 2246995 w 2246995"/>
                  <a:gd name="connsiteY1" fmla="*/ 0 h 389730"/>
                  <a:gd name="connsiteX2" fmla="*/ 2069195 w 2246995"/>
                  <a:gd name="connsiteY2" fmla="*/ 389730 h 389730"/>
                  <a:gd name="connsiteX3" fmla="*/ 0 w 2246995"/>
                  <a:gd name="connsiteY3" fmla="*/ 389730 h 389730"/>
                  <a:gd name="connsiteX4" fmla="*/ 492125 w 2246995"/>
                  <a:gd name="connsiteY4" fmla="*/ 66675 h 389730"/>
                  <a:gd name="connsiteX0" fmla="*/ 492125 w 2246995"/>
                  <a:gd name="connsiteY0" fmla="*/ 66675 h 389730"/>
                  <a:gd name="connsiteX1" fmla="*/ 2246995 w 2246995"/>
                  <a:gd name="connsiteY1" fmla="*/ 0 h 389730"/>
                  <a:gd name="connsiteX2" fmla="*/ 2069195 w 2246995"/>
                  <a:gd name="connsiteY2" fmla="*/ 365917 h 389730"/>
                  <a:gd name="connsiteX3" fmla="*/ 0 w 2246995"/>
                  <a:gd name="connsiteY3" fmla="*/ 389730 h 389730"/>
                  <a:gd name="connsiteX4" fmla="*/ 492125 w 2246995"/>
                  <a:gd name="connsiteY4" fmla="*/ 66675 h 389730"/>
                  <a:gd name="connsiteX0" fmla="*/ 492125 w 2246995"/>
                  <a:gd name="connsiteY0" fmla="*/ 66675 h 389730"/>
                  <a:gd name="connsiteX1" fmla="*/ 2246995 w 2246995"/>
                  <a:gd name="connsiteY1" fmla="*/ 0 h 389730"/>
                  <a:gd name="connsiteX2" fmla="*/ 2069195 w 2246995"/>
                  <a:gd name="connsiteY2" fmla="*/ 365917 h 389730"/>
                  <a:gd name="connsiteX3" fmla="*/ 0 w 2246995"/>
                  <a:gd name="connsiteY3" fmla="*/ 389730 h 389730"/>
                  <a:gd name="connsiteX4" fmla="*/ 492125 w 2246995"/>
                  <a:gd name="connsiteY4" fmla="*/ 66675 h 389730"/>
                  <a:gd name="connsiteX0" fmla="*/ 492125 w 2246995"/>
                  <a:gd name="connsiteY0" fmla="*/ 66675 h 389730"/>
                  <a:gd name="connsiteX1" fmla="*/ 2246995 w 2246995"/>
                  <a:gd name="connsiteY1" fmla="*/ 0 h 389730"/>
                  <a:gd name="connsiteX2" fmla="*/ 2069195 w 2246995"/>
                  <a:gd name="connsiteY2" fmla="*/ 365917 h 389730"/>
                  <a:gd name="connsiteX3" fmla="*/ 0 w 2246995"/>
                  <a:gd name="connsiteY3" fmla="*/ 389730 h 389730"/>
                  <a:gd name="connsiteX4" fmla="*/ 492125 w 2246995"/>
                  <a:gd name="connsiteY4" fmla="*/ 66675 h 389730"/>
                  <a:gd name="connsiteX0" fmla="*/ 344326 w 2099196"/>
                  <a:gd name="connsiteY0" fmla="*/ 66675 h 1033785"/>
                  <a:gd name="connsiteX1" fmla="*/ 2099196 w 2099196"/>
                  <a:gd name="connsiteY1" fmla="*/ 0 h 1033785"/>
                  <a:gd name="connsiteX2" fmla="*/ 1921396 w 2099196"/>
                  <a:gd name="connsiteY2" fmla="*/ 365917 h 1033785"/>
                  <a:gd name="connsiteX3" fmla="*/ 0 w 2099196"/>
                  <a:gd name="connsiteY3" fmla="*/ 1033785 h 1033785"/>
                  <a:gd name="connsiteX4" fmla="*/ 344326 w 2099196"/>
                  <a:gd name="connsiteY4" fmla="*/ 66675 h 1033785"/>
                  <a:gd name="connsiteX0" fmla="*/ 769468 w 2099196"/>
                  <a:gd name="connsiteY0" fmla="*/ 40109 h 1033785"/>
                  <a:gd name="connsiteX1" fmla="*/ 2099196 w 2099196"/>
                  <a:gd name="connsiteY1" fmla="*/ 0 h 1033785"/>
                  <a:gd name="connsiteX2" fmla="*/ 1921396 w 2099196"/>
                  <a:gd name="connsiteY2" fmla="*/ 365917 h 1033785"/>
                  <a:gd name="connsiteX3" fmla="*/ 0 w 2099196"/>
                  <a:gd name="connsiteY3" fmla="*/ 1033785 h 1033785"/>
                  <a:gd name="connsiteX4" fmla="*/ 769468 w 2099196"/>
                  <a:gd name="connsiteY4" fmla="*/ 40109 h 1033785"/>
                  <a:gd name="connsiteX0" fmla="*/ 769468 w 2099196"/>
                  <a:gd name="connsiteY0" fmla="*/ 40109 h 1276677"/>
                  <a:gd name="connsiteX1" fmla="*/ 2099196 w 2099196"/>
                  <a:gd name="connsiteY1" fmla="*/ 0 h 1276677"/>
                  <a:gd name="connsiteX2" fmla="*/ 1999362 w 2099196"/>
                  <a:gd name="connsiteY2" fmla="*/ 1276677 h 1276677"/>
                  <a:gd name="connsiteX3" fmla="*/ 0 w 2099196"/>
                  <a:gd name="connsiteY3" fmla="*/ 1033785 h 1276677"/>
                  <a:gd name="connsiteX4" fmla="*/ 769468 w 2099196"/>
                  <a:gd name="connsiteY4" fmla="*/ 40109 h 1276677"/>
                  <a:gd name="connsiteX0" fmla="*/ 769468 w 2099196"/>
                  <a:gd name="connsiteY0" fmla="*/ 40109 h 1135448"/>
                  <a:gd name="connsiteX1" fmla="*/ 2099196 w 2099196"/>
                  <a:gd name="connsiteY1" fmla="*/ 0 h 1135448"/>
                  <a:gd name="connsiteX2" fmla="*/ 1235951 w 2099196"/>
                  <a:gd name="connsiteY2" fmla="*/ 1135448 h 1135448"/>
                  <a:gd name="connsiteX3" fmla="*/ 0 w 2099196"/>
                  <a:gd name="connsiteY3" fmla="*/ 1033785 h 1135448"/>
                  <a:gd name="connsiteX4" fmla="*/ 769468 w 2099196"/>
                  <a:gd name="connsiteY4" fmla="*/ 40109 h 1135448"/>
                  <a:gd name="connsiteX0" fmla="*/ 769468 w 2099196"/>
                  <a:gd name="connsiteY0" fmla="*/ 40109 h 1173285"/>
                  <a:gd name="connsiteX1" fmla="*/ 2099196 w 2099196"/>
                  <a:gd name="connsiteY1" fmla="*/ 0 h 1173285"/>
                  <a:gd name="connsiteX2" fmla="*/ 1231487 w 2099196"/>
                  <a:gd name="connsiteY2" fmla="*/ 1173285 h 1173285"/>
                  <a:gd name="connsiteX3" fmla="*/ 0 w 2099196"/>
                  <a:gd name="connsiteY3" fmla="*/ 1033785 h 1173285"/>
                  <a:gd name="connsiteX4" fmla="*/ 769468 w 2099196"/>
                  <a:gd name="connsiteY4" fmla="*/ 40109 h 1173285"/>
                  <a:gd name="connsiteX0" fmla="*/ 769468 w 2099196"/>
                  <a:gd name="connsiteY0" fmla="*/ 40109 h 1173285"/>
                  <a:gd name="connsiteX1" fmla="*/ 2099196 w 2099196"/>
                  <a:gd name="connsiteY1" fmla="*/ 0 h 1173285"/>
                  <a:gd name="connsiteX2" fmla="*/ 1231487 w 2099196"/>
                  <a:gd name="connsiteY2" fmla="*/ 1173285 h 1173285"/>
                  <a:gd name="connsiteX3" fmla="*/ 0 w 2099196"/>
                  <a:gd name="connsiteY3" fmla="*/ 1033785 h 1173285"/>
                  <a:gd name="connsiteX4" fmla="*/ 769468 w 2099196"/>
                  <a:gd name="connsiteY4" fmla="*/ 40109 h 1173285"/>
                  <a:gd name="connsiteX0" fmla="*/ 769468 w 2467554"/>
                  <a:gd name="connsiteY0" fmla="*/ 0 h 1133176"/>
                  <a:gd name="connsiteX1" fmla="*/ 2467554 w 2467554"/>
                  <a:gd name="connsiteY1" fmla="*/ 8149 h 1133176"/>
                  <a:gd name="connsiteX2" fmla="*/ 1231487 w 2467554"/>
                  <a:gd name="connsiteY2" fmla="*/ 1133176 h 1133176"/>
                  <a:gd name="connsiteX3" fmla="*/ 0 w 2467554"/>
                  <a:gd name="connsiteY3" fmla="*/ 993676 h 1133176"/>
                  <a:gd name="connsiteX4" fmla="*/ 769468 w 2467554"/>
                  <a:gd name="connsiteY4" fmla="*/ 0 h 1133176"/>
                  <a:gd name="connsiteX0" fmla="*/ 769468 w 2467554"/>
                  <a:gd name="connsiteY0" fmla="*/ 0 h 1133176"/>
                  <a:gd name="connsiteX1" fmla="*/ 2467554 w 2467554"/>
                  <a:gd name="connsiteY1" fmla="*/ 8149 h 1133176"/>
                  <a:gd name="connsiteX2" fmla="*/ 1231487 w 2467554"/>
                  <a:gd name="connsiteY2" fmla="*/ 1133176 h 1133176"/>
                  <a:gd name="connsiteX3" fmla="*/ 0 w 2467554"/>
                  <a:gd name="connsiteY3" fmla="*/ 993676 h 1133176"/>
                  <a:gd name="connsiteX4" fmla="*/ 769468 w 2467554"/>
                  <a:gd name="connsiteY4" fmla="*/ 0 h 1133176"/>
                  <a:gd name="connsiteX0" fmla="*/ 695785 w 2393871"/>
                  <a:gd name="connsiteY0" fmla="*/ 0 h 1133176"/>
                  <a:gd name="connsiteX1" fmla="*/ 2393871 w 2393871"/>
                  <a:gd name="connsiteY1" fmla="*/ 8149 h 1133176"/>
                  <a:gd name="connsiteX2" fmla="*/ 1157804 w 2393871"/>
                  <a:gd name="connsiteY2" fmla="*/ 1133176 h 1133176"/>
                  <a:gd name="connsiteX3" fmla="*/ 0 w 2393871"/>
                  <a:gd name="connsiteY3" fmla="*/ 1060645 h 1133176"/>
                  <a:gd name="connsiteX4" fmla="*/ 695785 w 2393871"/>
                  <a:gd name="connsiteY4" fmla="*/ 0 h 1133176"/>
                  <a:gd name="connsiteX0" fmla="*/ 695785 w 2393871"/>
                  <a:gd name="connsiteY0" fmla="*/ 0 h 1235275"/>
                  <a:gd name="connsiteX1" fmla="*/ 2393871 w 2393871"/>
                  <a:gd name="connsiteY1" fmla="*/ 8149 h 1235275"/>
                  <a:gd name="connsiteX2" fmla="*/ 1134103 w 2393871"/>
                  <a:gd name="connsiteY2" fmla="*/ 1235275 h 1235275"/>
                  <a:gd name="connsiteX3" fmla="*/ 0 w 2393871"/>
                  <a:gd name="connsiteY3" fmla="*/ 1060645 h 1235275"/>
                  <a:gd name="connsiteX4" fmla="*/ 695785 w 2393871"/>
                  <a:gd name="connsiteY4" fmla="*/ 0 h 1235275"/>
                  <a:gd name="connsiteX0" fmla="*/ 695785 w 2393871"/>
                  <a:gd name="connsiteY0" fmla="*/ 0 h 1189295"/>
                  <a:gd name="connsiteX1" fmla="*/ 2393871 w 2393871"/>
                  <a:gd name="connsiteY1" fmla="*/ 8149 h 1189295"/>
                  <a:gd name="connsiteX2" fmla="*/ 1139528 w 2393871"/>
                  <a:gd name="connsiteY2" fmla="*/ 1189295 h 1189295"/>
                  <a:gd name="connsiteX3" fmla="*/ 0 w 2393871"/>
                  <a:gd name="connsiteY3" fmla="*/ 1060645 h 1189295"/>
                  <a:gd name="connsiteX4" fmla="*/ 695785 w 2393871"/>
                  <a:gd name="connsiteY4" fmla="*/ 0 h 1189295"/>
                  <a:gd name="connsiteX0" fmla="*/ 776250 w 2393871"/>
                  <a:gd name="connsiteY0" fmla="*/ 1345 h 1181146"/>
                  <a:gd name="connsiteX1" fmla="*/ 2393871 w 2393871"/>
                  <a:gd name="connsiteY1" fmla="*/ 0 h 1181146"/>
                  <a:gd name="connsiteX2" fmla="*/ 1139528 w 2393871"/>
                  <a:gd name="connsiteY2" fmla="*/ 1181146 h 1181146"/>
                  <a:gd name="connsiteX3" fmla="*/ 0 w 2393871"/>
                  <a:gd name="connsiteY3" fmla="*/ 1052496 h 1181146"/>
                  <a:gd name="connsiteX4" fmla="*/ 776250 w 2393871"/>
                  <a:gd name="connsiteY4" fmla="*/ 1345 h 1181146"/>
                  <a:gd name="connsiteX0" fmla="*/ 776250 w 2393871"/>
                  <a:gd name="connsiteY0" fmla="*/ 1345 h 1181146"/>
                  <a:gd name="connsiteX1" fmla="*/ 2393871 w 2393871"/>
                  <a:gd name="connsiteY1" fmla="*/ 0 h 1181146"/>
                  <a:gd name="connsiteX2" fmla="*/ 1139528 w 2393871"/>
                  <a:gd name="connsiteY2" fmla="*/ 1181146 h 1181146"/>
                  <a:gd name="connsiteX3" fmla="*/ 0 w 2393871"/>
                  <a:gd name="connsiteY3" fmla="*/ 1052496 h 1181146"/>
                  <a:gd name="connsiteX4" fmla="*/ 776250 w 2393871"/>
                  <a:gd name="connsiteY4" fmla="*/ 1345 h 1181146"/>
                  <a:gd name="connsiteX0" fmla="*/ 563980 w 2181601"/>
                  <a:gd name="connsiteY0" fmla="*/ 1345 h 1181146"/>
                  <a:gd name="connsiteX1" fmla="*/ 2181601 w 2181601"/>
                  <a:gd name="connsiteY1" fmla="*/ 0 h 1181146"/>
                  <a:gd name="connsiteX2" fmla="*/ 927258 w 2181601"/>
                  <a:gd name="connsiteY2" fmla="*/ 1181146 h 1181146"/>
                  <a:gd name="connsiteX3" fmla="*/ 0 w 2181601"/>
                  <a:gd name="connsiteY3" fmla="*/ 883426 h 1181146"/>
                  <a:gd name="connsiteX4" fmla="*/ 563980 w 2181601"/>
                  <a:gd name="connsiteY4" fmla="*/ 1345 h 1181146"/>
                  <a:gd name="connsiteX0" fmla="*/ 567779 w 2185400"/>
                  <a:gd name="connsiteY0" fmla="*/ 1345 h 1181146"/>
                  <a:gd name="connsiteX1" fmla="*/ 2185400 w 2185400"/>
                  <a:gd name="connsiteY1" fmla="*/ 0 h 1181146"/>
                  <a:gd name="connsiteX2" fmla="*/ 931057 w 2185400"/>
                  <a:gd name="connsiteY2" fmla="*/ 1181146 h 1181146"/>
                  <a:gd name="connsiteX3" fmla="*/ 3799 w 2185400"/>
                  <a:gd name="connsiteY3" fmla="*/ 883426 h 1181146"/>
                  <a:gd name="connsiteX4" fmla="*/ 567779 w 2185400"/>
                  <a:gd name="connsiteY4" fmla="*/ 1345 h 1181146"/>
                  <a:gd name="connsiteX0" fmla="*/ 517262 w 2134883"/>
                  <a:gd name="connsiteY0" fmla="*/ 1345 h 1181146"/>
                  <a:gd name="connsiteX1" fmla="*/ 2134883 w 2134883"/>
                  <a:gd name="connsiteY1" fmla="*/ 0 h 1181146"/>
                  <a:gd name="connsiteX2" fmla="*/ 880540 w 2134883"/>
                  <a:gd name="connsiteY2" fmla="*/ 1181146 h 1181146"/>
                  <a:gd name="connsiteX3" fmla="*/ 5855 w 2134883"/>
                  <a:gd name="connsiteY3" fmla="*/ 877050 h 1181146"/>
                  <a:gd name="connsiteX4" fmla="*/ 517262 w 2134883"/>
                  <a:gd name="connsiteY4" fmla="*/ 1345 h 1181146"/>
                  <a:gd name="connsiteX0" fmla="*/ 535300 w 2133971"/>
                  <a:gd name="connsiteY0" fmla="*/ 37801 h 1181146"/>
                  <a:gd name="connsiteX1" fmla="*/ 2133971 w 2133971"/>
                  <a:gd name="connsiteY1" fmla="*/ 0 h 1181146"/>
                  <a:gd name="connsiteX2" fmla="*/ 879628 w 2133971"/>
                  <a:gd name="connsiteY2" fmla="*/ 1181146 h 1181146"/>
                  <a:gd name="connsiteX3" fmla="*/ 4943 w 2133971"/>
                  <a:gd name="connsiteY3" fmla="*/ 877050 h 1181146"/>
                  <a:gd name="connsiteX4" fmla="*/ 535300 w 2133971"/>
                  <a:gd name="connsiteY4" fmla="*/ 37801 h 1181146"/>
                  <a:gd name="connsiteX0" fmla="*/ 534805 w 2133476"/>
                  <a:gd name="connsiteY0" fmla="*/ 37801 h 1181146"/>
                  <a:gd name="connsiteX1" fmla="*/ 2133476 w 2133476"/>
                  <a:gd name="connsiteY1" fmla="*/ 0 h 1181146"/>
                  <a:gd name="connsiteX2" fmla="*/ 879133 w 2133476"/>
                  <a:gd name="connsiteY2" fmla="*/ 1181146 h 1181146"/>
                  <a:gd name="connsiteX3" fmla="*/ 4448 w 2133476"/>
                  <a:gd name="connsiteY3" fmla="*/ 877050 h 1181146"/>
                  <a:gd name="connsiteX4" fmla="*/ 534805 w 2133476"/>
                  <a:gd name="connsiteY4" fmla="*/ 37801 h 1181146"/>
                  <a:gd name="connsiteX0" fmla="*/ 533555 w 2132226"/>
                  <a:gd name="connsiteY0" fmla="*/ 37801 h 1181146"/>
                  <a:gd name="connsiteX1" fmla="*/ 2132226 w 2132226"/>
                  <a:gd name="connsiteY1" fmla="*/ 0 h 1181146"/>
                  <a:gd name="connsiteX2" fmla="*/ 877883 w 2132226"/>
                  <a:gd name="connsiteY2" fmla="*/ 1181146 h 1181146"/>
                  <a:gd name="connsiteX3" fmla="*/ 4494 w 2132226"/>
                  <a:gd name="connsiteY3" fmla="*/ 862861 h 1181146"/>
                  <a:gd name="connsiteX4" fmla="*/ 533555 w 2132226"/>
                  <a:gd name="connsiteY4" fmla="*/ 37801 h 1181146"/>
                  <a:gd name="connsiteX0" fmla="*/ 529061 w 2127732"/>
                  <a:gd name="connsiteY0" fmla="*/ 37801 h 1181146"/>
                  <a:gd name="connsiteX1" fmla="*/ 2127732 w 2127732"/>
                  <a:gd name="connsiteY1" fmla="*/ 0 h 1181146"/>
                  <a:gd name="connsiteX2" fmla="*/ 873389 w 2127732"/>
                  <a:gd name="connsiteY2" fmla="*/ 1181146 h 1181146"/>
                  <a:gd name="connsiteX3" fmla="*/ 0 w 2127732"/>
                  <a:gd name="connsiteY3" fmla="*/ 862861 h 1181146"/>
                  <a:gd name="connsiteX4" fmla="*/ 529061 w 2127732"/>
                  <a:gd name="connsiteY4" fmla="*/ 37801 h 11811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27732" h="1181146">
                    <a:moveTo>
                      <a:pt x="529061" y="37801"/>
                    </a:moveTo>
                    <a:lnTo>
                      <a:pt x="2127732" y="0"/>
                    </a:lnTo>
                    <a:cubicBezTo>
                      <a:pt x="1739400" y="1032254"/>
                      <a:pt x="1397415" y="73944"/>
                      <a:pt x="873389" y="1181146"/>
                    </a:cubicBezTo>
                    <a:lnTo>
                      <a:pt x="0" y="862861"/>
                    </a:lnTo>
                    <a:cubicBezTo>
                      <a:pt x="72907" y="532311"/>
                      <a:pt x="39417" y="318418"/>
                      <a:pt x="529061" y="37801"/>
                    </a:cubicBez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190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168" name="フリーフォーム: 図形 1167">
                <a:extLst>
                  <a:ext uri="{FF2B5EF4-FFF2-40B4-BE49-F238E27FC236}">
                    <a16:creationId xmlns:a16="http://schemas.microsoft.com/office/drawing/2014/main" id="{96DCA2B3-1402-44B7-ACC6-0D9C59DB9C3E}"/>
                  </a:ext>
                </a:extLst>
              </p:cNvPr>
              <p:cNvSpPr/>
              <p:nvPr/>
            </p:nvSpPr>
            <p:spPr>
              <a:xfrm rot="21196243">
                <a:off x="11517017" y="1290599"/>
                <a:ext cx="36388" cy="16126"/>
              </a:xfrm>
              <a:custGeom>
                <a:avLst/>
                <a:gdLst>
                  <a:gd name="connsiteX0" fmla="*/ 139851 w 553747"/>
                  <a:gd name="connsiteY0" fmla="*/ 0 h 198341"/>
                  <a:gd name="connsiteX1" fmla="*/ 249908 w 553747"/>
                  <a:gd name="connsiteY1" fmla="*/ 27215 h 198341"/>
                  <a:gd name="connsiteX2" fmla="*/ 553747 w 553747"/>
                  <a:gd name="connsiteY2" fmla="*/ 62959 h 198341"/>
                  <a:gd name="connsiteX3" fmla="*/ 101198 w 553747"/>
                  <a:gd name="connsiteY3" fmla="*/ 189397 h 198341"/>
                  <a:gd name="connsiteX4" fmla="*/ 0 w 553747"/>
                  <a:gd name="connsiteY4" fmla="*/ 198341 h 198341"/>
                  <a:gd name="connsiteX5" fmla="*/ 81772 w 553747"/>
                  <a:gd name="connsiteY5" fmla="*/ 71914 h 198341"/>
                  <a:gd name="connsiteX0" fmla="*/ 63353 w 477249"/>
                  <a:gd name="connsiteY0" fmla="*/ 0 h 240936"/>
                  <a:gd name="connsiteX1" fmla="*/ 173410 w 477249"/>
                  <a:gd name="connsiteY1" fmla="*/ 27215 h 240936"/>
                  <a:gd name="connsiteX2" fmla="*/ 477249 w 477249"/>
                  <a:gd name="connsiteY2" fmla="*/ 62959 h 240936"/>
                  <a:gd name="connsiteX3" fmla="*/ 24700 w 477249"/>
                  <a:gd name="connsiteY3" fmla="*/ 189397 h 240936"/>
                  <a:gd name="connsiteX4" fmla="*/ 0 w 477249"/>
                  <a:gd name="connsiteY4" fmla="*/ 240936 h 240936"/>
                  <a:gd name="connsiteX5" fmla="*/ 5274 w 477249"/>
                  <a:gd name="connsiteY5" fmla="*/ 71914 h 240936"/>
                  <a:gd name="connsiteX6" fmla="*/ 63353 w 477249"/>
                  <a:gd name="connsiteY6" fmla="*/ 0 h 240936"/>
                  <a:gd name="connsiteX0" fmla="*/ 63353 w 477249"/>
                  <a:gd name="connsiteY0" fmla="*/ 0 h 240936"/>
                  <a:gd name="connsiteX1" fmla="*/ 173410 w 477249"/>
                  <a:gd name="connsiteY1" fmla="*/ 27215 h 240936"/>
                  <a:gd name="connsiteX2" fmla="*/ 477249 w 477249"/>
                  <a:gd name="connsiteY2" fmla="*/ 62959 h 240936"/>
                  <a:gd name="connsiteX3" fmla="*/ 137787 w 477249"/>
                  <a:gd name="connsiteY3" fmla="*/ 226718 h 240936"/>
                  <a:gd name="connsiteX4" fmla="*/ 0 w 477249"/>
                  <a:gd name="connsiteY4" fmla="*/ 240936 h 240936"/>
                  <a:gd name="connsiteX5" fmla="*/ 5274 w 477249"/>
                  <a:gd name="connsiteY5" fmla="*/ 71914 h 240936"/>
                  <a:gd name="connsiteX6" fmla="*/ 63353 w 477249"/>
                  <a:gd name="connsiteY6" fmla="*/ 0 h 240936"/>
                  <a:gd name="connsiteX0" fmla="*/ 58079 w 471975"/>
                  <a:gd name="connsiteY0" fmla="*/ 0 h 242611"/>
                  <a:gd name="connsiteX1" fmla="*/ 168136 w 471975"/>
                  <a:gd name="connsiteY1" fmla="*/ 27215 h 242611"/>
                  <a:gd name="connsiteX2" fmla="*/ 471975 w 471975"/>
                  <a:gd name="connsiteY2" fmla="*/ 62959 h 242611"/>
                  <a:gd name="connsiteX3" fmla="*/ 132513 w 471975"/>
                  <a:gd name="connsiteY3" fmla="*/ 226718 h 242611"/>
                  <a:gd name="connsiteX4" fmla="*/ 8914 w 471975"/>
                  <a:gd name="connsiteY4" fmla="*/ 242611 h 242611"/>
                  <a:gd name="connsiteX5" fmla="*/ 0 w 471975"/>
                  <a:gd name="connsiteY5" fmla="*/ 71914 h 242611"/>
                  <a:gd name="connsiteX6" fmla="*/ 58079 w 471975"/>
                  <a:gd name="connsiteY6" fmla="*/ 0 h 242611"/>
                  <a:gd name="connsiteX0" fmla="*/ 49165 w 463061"/>
                  <a:gd name="connsiteY0" fmla="*/ 0 h 242611"/>
                  <a:gd name="connsiteX1" fmla="*/ 159222 w 463061"/>
                  <a:gd name="connsiteY1" fmla="*/ 27215 h 242611"/>
                  <a:gd name="connsiteX2" fmla="*/ 463061 w 463061"/>
                  <a:gd name="connsiteY2" fmla="*/ 62959 h 242611"/>
                  <a:gd name="connsiteX3" fmla="*/ 123599 w 463061"/>
                  <a:gd name="connsiteY3" fmla="*/ 226718 h 242611"/>
                  <a:gd name="connsiteX4" fmla="*/ 0 w 463061"/>
                  <a:gd name="connsiteY4" fmla="*/ 242611 h 242611"/>
                  <a:gd name="connsiteX5" fmla="*/ 19464 w 463061"/>
                  <a:gd name="connsiteY5" fmla="*/ 75262 h 242611"/>
                  <a:gd name="connsiteX6" fmla="*/ 49165 w 463061"/>
                  <a:gd name="connsiteY6" fmla="*/ 0 h 242611"/>
                  <a:gd name="connsiteX0" fmla="*/ 83375 w 463061"/>
                  <a:gd name="connsiteY0" fmla="*/ 7992 h 215396"/>
                  <a:gd name="connsiteX1" fmla="*/ 159222 w 463061"/>
                  <a:gd name="connsiteY1" fmla="*/ 0 h 215396"/>
                  <a:gd name="connsiteX2" fmla="*/ 463061 w 463061"/>
                  <a:gd name="connsiteY2" fmla="*/ 35744 h 215396"/>
                  <a:gd name="connsiteX3" fmla="*/ 123599 w 463061"/>
                  <a:gd name="connsiteY3" fmla="*/ 199503 h 215396"/>
                  <a:gd name="connsiteX4" fmla="*/ 0 w 463061"/>
                  <a:gd name="connsiteY4" fmla="*/ 215396 h 215396"/>
                  <a:gd name="connsiteX5" fmla="*/ 19464 w 463061"/>
                  <a:gd name="connsiteY5" fmla="*/ 48047 h 215396"/>
                  <a:gd name="connsiteX6" fmla="*/ 83375 w 463061"/>
                  <a:gd name="connsiteY6" fmla="*/ 7992 h 215396"/>
                  <a:gd name="connsiteX0" fmla="*/ 106345 w 486031"/>
                  <a:gd name="connsiteY0" fmla="*/ 7992 h 215396"/>
                  <a:gd name="connsiteX1" fmla="*/ 182192 w 486031"/>
                  <a:gd name="connsiteY1" fmla="*/ 0 h 215396"/>
                  <a:gd name="connsiteX2" fmla="*/ 486031 w 486031"/>
                  <a:gd name="connsiteY2" fmla="*/ 35744 h 215396"/>
                  <a:gd name="connsiteX3" fmla="*/ 146569 w 486031"/>
                  <a:gd name="connsiteY3" fmla="*/ 199503 h 215396"/>
                  <a:gd name="connsiteX4" fmla="*/ 22970 w 486031"/>
                  <a:gd name="connsiteY4" fmla="*/ 215396 h 215396"/>
                  <a:gd name="connsiteX5" fmla="*/ 0 w 486031"/>
                  <a:gd name="connsiteY5" fmla="*/ 62222 h 215396"/>
                  <a:gd name="connsiteX6" fmla="*/ 106345 w 486031"/>
                  <a:gd name="connsiteY6" fmla="*/ 7992 h 215396"/>
                  <a:gd name="connsiteX0" fmla="*/ 106345 w 486031"/>
                  <a:gd name="connsiteY0" fmla="*/ 7992 h 215396"/>
                  <a:gd name="connsiteX1" fmla="*/ 182192 w 486031"/>
                  <a:gd name="connsiteY1" fmla="*/ 0 h 215396"/>
                  <a:gd name="connsiteX2" fmla="*/ 486031 w 486031"/>
                  <a:gd name="connsiteY2" fmla="*/ 35744 h 215396"/>
                  <a:gd name="connsiteX3" fmla="*/ 146569 w 486031"/>
                  <a:gd name="connsiteY3" fmla="*/ 199503 h 215396"/>
                  <a:gd name="connsiteX4" fmla="*/ 22970 w 486031"/>
                  <a:gd name="connsiteY4" fmla="*/ 215396 h 215396"/>
                  <a:gd name="connsiteX5" fmla="*/ 0 w 486031"/>
                  <a:gd name="connsiteY5" fmla="*/ 62222 h 215396"/>
                  <a:gd name="connsiteX6" fmla="*/ 106345 w 486031"/>
                  <a:gd name="connsiteY6" fmla="*/ 7992 h 215396"/>
                  <a:gd name="connsiteX0" fmla="*/ 106345 w 486031"/>
                  <a:gd name="connsiteY0" fmla="*/ 7992 h 215396"/>
                  <a:gd name="connsiteX1" fmla="*/ 182192 w 486031"/>
                  <a:gd name="connsiteY1" fmla="*/ 0 h 215396"/>
                  <a:gd name="connsiteX2" fmla="*/ 486031 w 486031"/>
                  <a:gd name="connsiteY2" fmla="*/ 35744 h 215396"/>
                  <a:gd name="connsiteX3" fmla="*/ 146569 w 486031"/>
                  <a:gd name="connsiteY3" fmla="*/ 199503 h 215396"/>
                  <a:gd name="connsiteX4" fmla="*/ 22970 w 486031"/>
                  <a:gd name="connsiteY4" fmla="*/ 215396 h 215396"/>
                  <a:gd name="connsiteX5" fmla="*/ 0 w 486031"/>
                  <a:gd name="connsiteY5" fmla="*/ 62222 h 215396"/>
                  <a:gd name="connsiteX6" fmla="*/ 106345 w 486031"/>
                  <a:gd name="connsiteY6" fmla="*/ 7992 h 215396"/>
                  <a:gd name="connsiteX0" fmla="*/ 106345 w 486031"/>
                  <a:gd name="connsiteY0" fmla="*/ 7992 h 215396"/>
                  <a:gd name="connsiteX1" fmla="*/ 182192 w 486031"/>
                  <a:gd name="connsiteY1" fmla="*/ 0 h 215396"/>
                  <a:gd name="connsiteX2" fmla="*/ 486031 w 486031"/>
                  <a:gd name="connsiteY2" fmla="*/ 35744 h 215396"/>
                  <a:gd name="connsiteX3" fmla="*/ 146569 w 486031"/>
                  <a:gd name="connsiteY3" fmla="*/ 199503 h 215396"/>
                  <a:gd name="connsiteX4" fmla="*/ 22970 w 486031"/>
                  <a:gd name="connsiteY4" fmla="*/ 215396 h 215396"/>
                  <a:gd name="connsiteX5" fmla="*/ 0 w 486031"/>
                  <a:gd name="connsiteY5" fmla="*/ 62222 h 215396"/>
                  <a:gd name="connsiteX6" fmla="*/ 106345 w 486031"/>
                  <a:gd name="connsiteY6" fmla="*/ 7992 h 2153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86031" h="215396">
                    <a:moveTo>
                      <a:pt x="106345" y="7992"/>
                    </a:moveTo>
                    <a:lnTo>
                      <a:pt x="182192" y="0"/>
                    </a:lnTo>
                    <a:cubicBezTo>
                      <a:pt x="271691" y="16918"/>
                      <a:pt x="370445" y="26537"/>
                      <a:pt x="486031" y="35744"/>
                    </a:cubicBezTo>
                    <a:cubicBezTo>
                      <a:pt x="230239" y="108556"/>
                      <a:pt x="462328" y="159055"/>
                      <a:pt x="146569" y="199503"/>
                    </a:cubicBezTo>
                    <a:lnTo>
                      <a:pt x="22970" y="215396"/>
                    </a:lnTo>
                    <a:lnTo>
                      <a:pt x="0" y="62222"/>
                    </a:lnTo>
                    <a:lnTo>
                      <a:pt x="106345" y="7992"/>
                    </a:lnTo>
                    <a:close/>
                  </a:path>
                </a:pathLst>
              </a:custGeom>
              <a:solidFill>
                <a:schemeClr val="accent3">
                  <a:lumMod val="60000"/>
                  <a:lumOff val="40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69" name="正方形/長方形 32">
                <a:extLst>
                  <a:ext uri="{FF2B5EF4-FFF2-40B4-BE49-F238E27FC236}">
                    <a16:creationId xmlns:a16="http://schemas.microsoft.com/office/drawing/2014/main" id="{8EA6AB8B-17DD-4B78-9BF7-4DF7BE50AAA8}"/>
                  </a:ext>
                </a:extLst>
              </p:cNvPr>
              <p:cNvSpPr/>
              <p:nvPr/>
            </p:nvSpPr>
            <p:spPr>
              <a:xfrm rot="21196243">
                <a:off x="11514697" y="1263389"/>
                <a:ext cx="158662" cy="25524"/>
              </a:xfrm>
              <a:custGeom>
                <a:avLst/>
                <a:gdLst>
                  <a:gd name="connsiteX0" fmla="*/ 0 w 2069195"/>
                  <a:gd name="connsiteY0" fmla="*/ 0 h 389730"/>
                  <a:gd name="connsiteX1" fmla="*/ 2069195 w 2069195"/>
                  <a:gd name="connsiteY1" fmla="*/ 0 h 389730"/>
                  <a:gd name="connsiteX2" fmla="*/ 2069195 w 2069195"/>
                  <a:gd name="connsiteY2" fmla="*/ 389730 h 389730"/>
                  <a:gd name="connsiteX3" fmla="*/ 0 w 2069195"/>
                  <a:gd name="connsiteY3" fmla="*/ 389730 h 389730"/>
                  <a:gd name="connsiteX4" fmla="*/ 0 w 2069195"/>
                  <a:gd name="connsiteY4" fmla="*/ 0 h 389730"/>
                  <a:gd name="connsiteX0" fmla="*/ 292100 w 2069195"/>
                  <a:gd name="connsiteY0" fmla="*/ 19050 h 389730"/>
                  <a:gd name="connsiteX1" fmla="*/ 2069195 w 2069195"/>
                  <a:gd name="connsiteY1" fmla="*/ 0 h 389730"/>
                  <a:gd name="connsiteX2" fmla="*/ 2069195 w 2069195"/>
                  <a:gd name="connsiteY2" fmla="*/ 389730 h 389730"/>
                  <a:gd name="connsiteX3" fmla="*/ 0 w 2069195"/>
                  <a:gd name="connsiteY3" fmla="*/ 389730 h 389730"/>
                  <a:gd name="connsiteX4" fmla="*/ 292100 w 2069195"/>
                  <a:gd name="connsiteY4" fmla="*/ 19050 h 389730"/>
                  <a:gd name="connsiteX0" fmla="*/ 292100 w 2069195"/>
                  <a:gd name="connsiteY0" fmla="*/ 19050 h 389730"/>
                  <a:gd name="connsiteX1" fmla="*/ 2069195 w 2069195"/>
                  <a:gd name="connsiteY1" fmla="*/ 0 h 389730"/>
                  <a:gd name="connsiteX2" fmla="*/ 2069195 w 2069195"/>
                  <a:gd name="connsiteY2" fmla="*/ 389730 h 389730"/>
                  <a:gd name="connsiteX3" fmla="*/ 0 w 2069195"/>
                  <a:gd name="connsiteY3" fmla="*/ 389730 h 389730"/>
                  <a:gd name="connsiteX4" fmla="*/ 292100 w 2069195"/>
                  <a:gd name="connsiteY4" fmla="*/ 19050 h 389730"/>
                  <a:gd name="connsiteX0" fmla="*/ 292100 w 2069195"/>
                  <a:gd name="connsiteY0" fmla="*/ 19050 h 389730"/>
                  <a:gd name="connsiteX1" fmla="*/ 2069195 w 2069195"/>
                  <a:gd name="connsiteY1" fmla="*/ 0 h 389730"/>
                  <a:gd name="connsiteX2" fmla="*/ 2069195 w 2069195"/>
                  <a:gd name="connsiteY2" fmla="*/ 389730 h 389730"/>
                  <a:gd name="connsiteX3" fmla="*/ 0 w 2069195"/>
                  <a:gd name="connsiteY3" fmla="*/ 389730 h 389730"/>
                  <a:gd name="connsiteX4" fmla="*/ 292100 w 2069195"/>
                  <a:gd name="connsiteY4" fmla="*/ 19050 h 389730"/>
                  <a:gd name="connsiteX0" fmla="*/ 292100 w 2246995"/>
                  <a:gd name="connsiteY0" fmla="*/ 19050 h 389730"/>
                  <a:gd name="connsiteX1" fmla="*/ 2246995 w 2246995"/>
                  <a:gd name="connsiteY1" fmla="*/ 0 h 389730"/>
                  <a:gd name="connsiteX2" fmla="*/ 2069195 w 2246995"/>
                  <a:gd name="connsiteY2" fmla="*/ 389730 h 389730"/>
                  <a:gd name="connsiteX3" fmla="*/ 0 w 2246995"/>
                  <a:gd name="connsiteY3" fmla="*/ 389730 h 389730"/>
                  <a:gd name="connsiteX4" fmla="*/ 292100 w 2246995"/>
                  <a:gd name="connsiteY4" fmla="*/ 19050 h 389730"/>
                  <a:gd name="connsiteX0" fmla="*/ 292100 w 2246995"/>
                  <a:gd name="connsiteY0" fmla="*/ 19050 h 389730"/>
                  <a:gd name="connsiteX1" fmla="*/ 2246995 w 2246995"/>
                  <a:gd name="connsiteY1" fmla="*/ 0 h 389730"/>
                  <a:gd name="connsiteX2" fmla="*/ 2069195 w 2246995"/>
                  <a:gd name="connsiteY2" fmla="*/ 389730 h 389730"/>
                  <a:gd name="connsiteX3" fmla="*/ 0 w 2246995"/>
                  <a:gd name="connsiteY3" fmla="*/ 389730 h 389730"/>
                  <a:gd name="connsiteX4" fmla="*/ 292100 w 2246995"/>
                  <a:gd name="connsiteY4" fmla="*/ 19050 h 389730"/>
                  <a:gd name="connsiteX0" fmla="*/ 292100 w 2246995"/>
                  <a:gd name="connsiteY0" fmla="*/ 19050 h 389730"/>
                  <a:gd name="connsiteX1" fmla="*/ 2246995 w 2246995"/>
                  <a:gd name="connsiteY1" fmla="*/ 0 h 389730"/>
                  <a:gd name="connsiteX2" fmla="*/ 2069195 w 2246995"/>
                  <a:gd name="connsiteY2" fmla="*/ 389730 h 389730"/>
                  <a:gd name="connsiteX3" fmla="*/ 0 w 2246995"/>
                  <a:gd name="connsiteY3" fmla="*/ 389730 h 389730"/>
                  <a:gd name="connsiteX4" fmla="*/ 292100 w 2246995"/>
                  <a:gd name="connsiteY4" fmla="*/ 19050 h 389730"/>
                  <a:gd name="connsiteX0" fmla="*/ 492125 w 2246995"/>
                  <a:gd name="connsiteY0" fmla="*/ 66675 h 389730"/>
                  <a:gd name="connsiteX1" fmla="*/ 2246995 w 2246995"/>
                  <a:gd name="connsiteY1" fmla="*/ 0 h 389730"/>
                  <a:gd name="connsiteX2" fmla="*/ 2069195 w 2246995"/>
                  <a:gd name="connsiteY2" fmla="*/ 389730 h 389730"/>
                  <a:gd name="connsiteX3" fmla="*/ 0 w 2246995"/>
                  <a:gd name="connsiteY3" fmla="*/ 389730 h 389730"/>
                  <a:gd name="connsiteX4" fmla="*/ 492125 w 2246995"/>
                  <a:gd name="connsiteY4" fmla="*/ 66675 h 389730"/>
                  <a:gd name="connsiteX0" fmla="*/ 492125 w 2246995"/>
                  <a:gd name="connsiteY0" fmla="*/ 66675 h 389730"/>
                  <a:gd name="connsiteX1" fmla="*/ 2246995 w 2246995"/>
                  <a:gd name="connsiteY1" fmla="*/ 0 h 389730"/>
                  <a:gd name="connsiteX2" fmla="*/ 2069195 w 2246995"/>
                  <a:gd name="connsiteY2" fmla="*/ 389730 h 389730"/>
                  <a:gd name="connsiteX3" fmla="*/ 0 w 2246995"/>
                  <a:gd name="connsiteY3" fmla="*/ 389730 h 389730"/>
                  <a:gd name="connsiteX4" fmla="*/ 492125 w 2246995"/>
                  <a:gd name="connsiteY4" fmla="*/ 66675 h 389730"/>
                  <a:gd name="connsiteX0" fmla="*/ 492125 w 2246995"/>
                  <a:gd name="connsiteY0" fmla="*/ 66675 h 389730"/>
                  <a:gd name="connsiteX1" fmla="*/ 2246995 w 2246995"/>
                  <a:gd name="connsiteY1" fmla="*/ 0 h 389730"/>
                  <a:gd name="connsiteX2" fmla="*/ 2069195 w 2246995"/>
                  <a:gd name="connsiteY2" fmla="*/ 365917 h 389730"/>
                  <a:gd name="connsiteX3" fmla="*/ 0 w 2246995"/>
                  <a:gd name="connsiteY3" fmla="*/ 389730 h 389730"/>
                  <a:gd name="connsiteX4" fmla="*/ 492125 w 2246995"/>
                  <a:gd name="connsiteY4" fmla="*/ 66675 h 389730"/>
                  <a:gd name="connsiteX0" fmla="*/ 492125 w 2246995"/>
                  <a:gd name="connsiteY0" fmla="*/ 66675 h 389730"/>
                  <a:gd name="connsiteX1" fmla="*/ 2246995 w 2246995"/>
                  <a:gd name="connsiteY1" fmla="*/ 0 h 389730"/>
                  <a:gd name="connsiteX2" fmla="*/ 2069195 w 2246995"/>
                  <a:gd name="connsiteY2" fmla="*/ 365917 h 389730"/>
                  <a:gd name="connsiteX3" fmla="*/ 0 w 2246995"/>
                  <a:gd name="connsiteY3" fmla="*/ 389730 h 389730"/>
                  <a:gd name="connsiteX4" fmla="*/ 492125 w 2246995"/>
                  <a:gd name="connsiteY4" fmla="*/ 66675 h 389730"/>
                  <a:gd name="connsiteX0" fmla="*/ 492125 w 2246995"/>
                  <a:gd name="connsiteY0" fmla="*/ 66675 h 389730"/>
                  <a:gd name="connsiteX1" fmla="*/ 2246995 w 2246995"/>
                  <a:gd name="connsiteY1" fmla="*/ 0 h 389730"/>
                  <a:gd name="connsiteX2" fmla="*/ 2069195 w 2246995"/>
                  <a:gd name="connsiteY2" fmla="*/ 365917 h 389730"/>
                  <a:gd name="connsiteX3" fmla="*/ 0 w 2246995"/>
                  <a:gd name="connsiteY3" fmla="*/ 389730 h 389730"/>
                  <a:gd name="connsiteX4" fmla="*/ 492125 w 2246995"/>
                  <a:gd name="connsiteY4" fmla="*/ 66675 h 389730"/>
                  <a:gd name="connsiteX0" fmla="*/ 344326 w 2099196"/>
                  <a:gd name="connsiteY0" fmla="*/ 66675 h 1033785"/>
                  <a:gd name="connsiteX1" fmla="*/ 2099196 w 2099196"/>
                  <a:gd name="connsiteY1" fmla="*/ 0 h 1033785"/>
                  <a:gd name="connsiteX2" fmla="*/ 1921396 w 2099196"/>
                  <a:gd name="connsiteY2" fmla="*/ 365917 h 1033785"/>
                  <a:gd name="connsiteX3" fmla="*/ 0 w 2099196"/>
                  <a:gd name="connsiteY3" fmla="*/ 1033785 h 1033785"/>
                  <a:gd name="connsiteX4" fmla="*/ 344326 w 2099196"/>
                  <a:gd name="connsiteY4" fmla="*/ 66675 h 1033785"/>
                  <a:gd name="connsiteX0" fmla="*/ 769468 w 2099196"/>
                  <a:gd name="connsiteY0" fmla="*/ 40109 h 1033785"/>
                  <a:gd name="connsiteX1" fmla="*/ 2099196 w 2099196"/>
                  <a:gd name="connsiteY1" fmla="*/ 0 h 1033785"/>
                  <a:gd name="connsiteX2" fmla="*/ 1921396 w 2099196"/>
                  <a:gd name="connsiteY2" fmla="*/ 365917 h 1033785"/>
                  <a:gd name="connsiteX3" fmla="*/ 0 w 2099196"/>
                  <a:gd name="connsiteY3" fmla="*/ 1033785 h 1033785"/>
                  <a:gd name="connsiteX4" fmla="*/ 769468 w 2099196"/>
                  <a:gd name="connsiteY4" fmla="*/ 40109 h 1033785"/>
                  <a:gd name="connsiteX0" fmla="*/ 769468 w 2099196"/>
                  <a:gd name="connsiteY0" fmla="*/ 40109 h 1276677"/>
                  <a:gd name="connsiteX1" fmla="*/ 2099196 w 2099196"/>
                  <a:gd name="connsiteY1" fmla="*/ 0 h 1276677"/>
                  <a:gd name="connsiteX2" fmla="*/ 1999362 w 2099196"/>
                  <a:gd name="connsiteY2" fmla="*/ 1276677 h 1276677"/>
                  <a:gd name="connsiteX3" fmla="*/ 0 w 2099196"/>
                  <a:gd name="connsiteY3" fmla="*/ 1033785 h 1276677"/>
                  <a:gd name="connsiteX4" fmla="*/ 769468 w 2099196"/>
                  <a:gd name="connsiteY4" fmla="*/ 40109 h 1276677"/>
                  <a:gd name="connsiteX0" fmla="*/ 769468 w 2099196"/>
                  <a:gd name="connsiteY0" fmla="*/ 40109 h 1135448"/>
                  <a:gd name="connsiteX1" fmla="*/ 2099196 w 2099196"/>
                  <a:gd name="connsiteY1" fmla="*/ 0 h 1135448"/>
                  <a:gd name="connsiteX2" fmla="*/ 1235951 w 2099196"/>
                  <a:gd name="connsiteY2" fmla="*/ 1135448 h 1135448"/>
                  <a:gd name="connsiteX3" fmla="*/ 0 w 2099196"/>
                  <a:gd name="connsiteY3" fmla="*/ 1033785 h 1135448"/>
                  <a:gd name="connsiteX4" fmla="*/ 769468 w 2099196"/>
                  <a:gd name="connsiteY4" fmla="*/ 40109 h 1135448"/>
                  <a:gd name="connsiteX0" fmla="*/ 769468 w 2099196"/>
                  <a:gd name="connsiteY0" fmla="*/ 40109 h 1173285"/>
                  <a:gd name="connsiteX1" fmla="*/ 2099196 w 2099196"/>
                  <a:gd name="connsiteY1" fmla="*/ 0 h 1173285"/>
                  <a:gd name="connsiteX2" fmla="*/ 1231487 w 2099196"/>
                  <a:gd name="connsiteY2" fmla="*/ 1173285 h 1173285"/>
                  <a:gd name="connsiteX3" fmla="*/ 0 w 2099196"/>
                  <a:gd name="connsiteY3" fmla="*/ 1033785 h 1173285"/>
                  <a:gd name="connsiteX4" fmla="*/ 769468 w 2099196"/>
                  <a:gd name="connsiteY4" fmla="*/ 40109 h 1173285"/>
                  <a:gd name="connsiteX0" fmla="*/ 769468 w 2099196"/>
                  <a:gd name="connsiteY0" fmla="*/ 40109 h 1173285"/>
                  <a:gd name="connsiteX1" fmla="*/ 2099196 w 2099196"/>
                  <a:gd name="connsiteY1" fmla="*/ 0 h 1173285"/>
                  <a:gd name="connsiteX2" fmla="*/ 1231487 w 2099196"/>
                  <a:gd name="connsiteY2" fmla="*/ 1173285 h 1173285"/>
                  <a:gd name="connsiteX3" fmla="*/ 0 w 2099196"/>
                  <a:gd name="connsiteY3" fmla="*/ 1033785 h 1173285"/>
                  <a:gd name="connsiteX4" fmla="*/ 769468 w 2099196"/>
                  <a:gd name="connsiteY4" fmla="*/ 40109 h 1173285"/>
                  <a:gd name="connsiteX0" fmla="*/ 769468 w 2467554"/>
                  <a:gd name="connsiteY0" fmla="*/ 0 h 1133176"/>
                  <a:gd name="connsiteX1" fmla="*/ 2467554 w 2467554"/>
                  <a:gd name="connsiteY1" fmla="*/ 8149 h 1133176"/>
                  <a:gd name="connsiteX2" fmla="*/ 1231487 w 2467554"/>
                  <a:gd name="connsiteY2" fmla="*/ 1133176 h 1133176"/>
                  <a:gd name="connsiteX3" fmla="*/ 0 w 2467554"/>
                  <a:gd name="connsiteY3" fmla="*/ 993676 h 1133176"/>
                  <a:gd name="connsiteX4" fmla="*/ 769468 w 2467554"/>
                  <a:gd name="connsiteY4" fmla="*/ 0 h 1133176"/>
                  <a:gd name="connsiteX0" fmla="*/ 769468 w 2467554"/>
                  <a:gd name="connsiteY0" fmla="*/ 0 h 1133176"/>
                  <a:gd name="connsiteX1" fmla="*/ 2467554 w 2467554"/>
                  <a:gd name="connsiteY1" fmla="*/ 8149 h 1133176"/>
                  <a:gd name="connsiteX2" fmla="*/ 1231487 w 2467554"/>
                  <a:gd name="connsiteY2" fmla="*/ 1133176 h 1133176"/>
                  <a:gd name="connsiteX3" fmla="*/ 0 w 2467554"/>
                  <a:gd name="connsiteY3" fmla="*/ 993676 h 1133176"/>
                  <a:gd name="connsiteX4" fmla="*/ 769468 w 2467554"/>
                  <a:gd name="connsiteY4" fmla="*/ 0 h 1133176"/>
                  <a:gd name="connsiteX0" fmla="*/ 695785 w 2393871"/>
                  <a:gd name="connsiteY0" fmla="*/ 0 h 1133176"/>
                  <a:gd name="connsiteX1" fmla="*/ 2393871 w 2393871"/>
                  <a:gd name="connsiteY1" fmla="*/ 8149 h 1133176"/>
                  <a:gd name="connsiteX2" fmla="*/ 1157804 w 2393871"/>
                  <a:gd name="connsiteY2" fmla="*/ 1133176 h 1133176"/>
                  <a:gd name="connsiteX3" fmla="*/ 0 w 2393871"/>
                  <a:gd name="connsiteY3" fmla="*/ 1060645 h 1133176"/>
                  <a:gd name="connsiteX4" fmla="*/ 695785 w 2393871"/>
                  <a:gd name="connsiteY4" fmla="*/ 0 h 1133176"/>
                  <a:gd name="connsiteX0" fmla="*/ 695785 w 2393871"/>
                  <a:gd name="connsiteY0" fmla="*/ 0 h 1235275"/>
                  <a:gd name="connsiteX1" fmla="*/ 2393871 w 2393871"/>
                  <a:gd name="connsiteY1" fmla="*/ 8149 h 1235275"/>
                  <a:gd name="connsiteX2" fmla="*/ 1134103 w 2393871"/>
                  <a:gd name="connsiteY2" fmla="*/ 1235275 h 1235275"/>
                  <a:gd name="connsiteX3" fmla="*/ 0 w 2393871"/>
                  <a:gd name="connsiteY3" fmla="*/ 1060645 h 1235275"/>
                  <a:gd name="connsiteX4" fmla="*/ 695785 w 2393871"/>
                  <a:gd name="connsiteY4" fmla="*/ 0 h 1235275"/>
                  <a:gd name="connsiteX0" fmla="*/ 695785 w 2393871"/>
                  <a:gd name="connsiteY0" fmla="*/ 0 h 1189295"/>
                  <a:gd name="connsiteX1" fmla="*/ 2393871 w 2393871"/>
                  <a:gd name="connsiteY1" fmla="*/ 8149 h 1189295"/>
                  <a:gd name="connsiteX2" fmla="*/ 1139528 w 2393871"/>
                  <a:gd name="connsiteY2" fmla="*/ 1189295 h 1189295"/>
                  <a:gd name="connsiteX3" fmla="*/ 0 w 2393871"/>
                  <a:gd name="connsiteY3" fmla="*/ 1060645 h 1189295"/>
                  <a:gd name="connsiteX4" fmla="*/ 695785 w 2393871"/>
                  <a:gd name="connsiteY4" fmla="*/ 0 h 1189295"/>
                  <a:gd name="connsiteX0" fmla="*/ 776250 w 2393871"/>
                  <a:gd name="connsiteY0" fmla="*/ 1345 h 1181146"/>
                  <a:gd name="connsiteX1" fmla="*/ 2393871 w 2393871"/>
                  <a:gd name="connsiteY1" fmla="*/ 0 h 1181146"/>
                  <a:gd name="connsiteX2" fmla="*/ 1139528 w 2393871"/>
                  <a:gd name="connsiteY2" fmla="*/ 1181146 h 1181146"/>
                  <a:gd name="connsiteX3" fmla="*/ 0 w 2393871"/>
                  <a:gd name="connsiteY3" fmla="*/ 1052496 h 1181146"/>
                  <a:gd name="connsiteX4" fmla="*/ 776250 w 2393871"/>
                  <a:gd name="connsiteY4" fmla="*/ 1345 h 1181146"/>
                  <a:gd name="connsiteX0" fmla="*/ 776250 w 2393871"/>
                  <a:gd name="connsiteY0" fmla="*/ 1345 h 1181146"/>
                  <a:gd name="connsiteX1" fmla="*/ 2393871 w 2393871"/>
                  <a:gd name="connsiteY1" fmla="*/ 0 h 1181146"/>
                  <a:gd name="connsiteX2" fmla="*/ 1139528 w 2393871"/>
                  <a:gd name="connsiteY2" fmla="*/ 1181146 h 1181146"/>
                  <a:gd name="connsiteX3" fmla="*/ 0 w 2393871"/>
                  <a:gd name="connsiteY3" fmla="*/ 1052496 h 1181146"/>
                  <a:gd name="connsiteX4" fmla="*/ 776250 w 2393871"/>
                  <a:gd name="connsiteY4" fmla="*/ 1345 h 1181146"/>
                  <a:gd name="connsiteX0" fmla="*/ 368954 w 1986575"/>
                  <a:gd name="connsiteY0" fmla="*/ 1345 h 1181146"/>
                  <a:gd name="connsiteX1" fmla="*/ 1986575 w 1986575"/>
                  <a:gd name="connsiteY1" fmla="*/ 0 h 1181146"/>
                  <a:gd name="connsiteX2" fmla="*/ 732232 w 1986575"/>
                  <a:gd name="connsiteY2" fmla="*/ 1181146 h 1181146"/>
                  <a:gd name="connsiteX3" fmla="*/ 0 w 1986575"/>
                  <a:gd name="connsiteY3" fmla="*/ 323677 h 1181146"/>
                  <a:gd name="connsiteX4" fmla="*/ 368954 w 1986575"/>
                  <a:gd name="connsiteY4" fmla="*/ 1345 h 1181146"/>
                  <a:gd name="connsiteX0" fmla="*/ 368954 w 1986575"/>
                  <a:gd name="connsiteY0" fmla="*/ 1345 h 1181146"/>
                  <a:gd name="connsiteX1" fmla="*/ 1986575 w 1986575"/>
                  <a:gd name="connsiteY1" fmla="*/ 0 h 1181146"/>
                  <a:gd name="connsiteX2" fmla="*/ 732232 w 1986575"/>
                  <a:gd name="connsiteY2" fmla="*/ 1181146 h 1181146"/>
                  <a:gd name="connsiteX3" fmla="*/ 0 w 1986575"/>
                  <a:gd name="connsiteY3" fmla="*/ 323677 h 1181146"/>
                  <a:gd name="connsiteX4" fmla="*/ 368954 w 1986575"/>
                  <a:gd name="connsiteY4" fmla="*/ 1345 h 1181146"/>
                  <a:gd name="connsiteX0" fmla="*/ 368954 w 1986575"/>
                  <a:gd name="connsiteY0" fmla="*/ 1345 h 1181146"/>
                  <a:gd name="connsiteX1" fmla="*/ 1986575 w 1986575"/>
                  <a:gd name="connsiteY1" fmla="*/ 0 h 1181146"/>
                  <a:gd name="connsiteX2" fmla="*/ 732232 w 1986575"/>
                  <a:gd name="connsiteY2" fmla="*/ 1181146 h 1181146"/>
                  <a:gd name="connsiteX3" fmla="*/ 0 w 1986575"/>
                  <a:gd name="connsiteY3" fmla="*/ 323677 h 1181146"/>
                  <a:gd name="connsiteX4" fmla="*/ 368954 w 1986575"/>
                  <a:gd name="connsiteY4" fmla="*/ 1345 h 1181146"/>
                  <a:gd name="connsiteX0" fmla="*/ 368954 w 1986575"/>
                  <a:gd name="connsiteY0" fmla="*/ 31962 h 376017"/>
                  <a:gd name="connsiteX1" fmla="*/ 1986575 w 1986575"/>
                  <a:gd name="connsiteY1" fmla="*/ 30617 h 376017"/>
                  <a:gd name="connsiteX2" fmla="*/ 883594 w 1986575"/>
                  <a:gd name="connsiteY2" fmla="*/ 376017 h 376017"/>
                  <a:gd name="connsiteX3" fmla="*/ 0 w 1986575"/>
                  <a:gd name="connsiteY3" fmla="*/ 354294 h 376017"/>
                  <a:gd name="connsiteX4" fmla="*/ 368954 w 1986575"/>
                  <a:gd name="connsiteY4" fmla="*/ 31962 h 376017"/>
                  <a:gd name="connsiteX0" fmla="*/ 368954 w 1986575"/>
                  <a:gd name="connsiteY0" fmla="*/ 1345 h 323677"/>
                  <a:gd name="connsiteX1" fmla="*/ 1986575 w 1986575"/>
                  <a:gd name="connsiteY1" fmla="*/ 0 h 323677"/>
                  <a:gd name="connsiteX2" fmla="*/ 0 w 1986575"/>
                  <a:gd name="connsiteY2" fmla="*/ 323677 h 323677"/>
                  <a:gd name="connsiteX3" fmla="*/ 368954 w 1986575"/>
                  <a:gd name="connsiteY3" fmla="*/ 1345 h 323677"/>
                  <a:gd name="connsiteX0" fmla="*/ 368954 w 1986575"/>
                  <a:gd name="connsiteY0" fmla="*/ 1345 h 323677"/>
                  <a:gd name="connsiteX1" fmla="*/ 1986575 w 1986575"/>
                  <a:gd name="connsiteY1" fmla="*/ 0 h 323677"/>
                  <a:gd name="connsiteX2" fmla="*/ 0 w 1986575"/>
                  <a:gd name="connsiteY2" fmla="*/ 323677 h 323677"/>
                  <a:gd name="connsiteX3" fmla="*/ 368954 w 1986575"/>
                  <a:gd name="connsiteY3" fmla="*/ 1345 h 323677"/>
                  <a:gd name="connsiteX0" fmla="*/ 368954 w 1986575"/>
                  <a:gd name="connsiteY0" fmla="*/ 1345 h 329464"/>
                  <a:gd name="connsiteX1" fmla="*/ 1986575 w 1986575"/>
                  <a:gd name="connsiteY1" fmla="*/ 0 h 329464"/>
                  <a:gd name="connsiteX2" fmla="*/ 0 w 1986575"/>
                  <a:gd name="connsiteY2" fmla="*/ 323677 h 329464"/>
                  <a:gd name="connsiteX3" fmla="*/ 368954 w 1986575"/>
                  <a:gd name="connsiteY3" fmla="*/ 1345 h 329464"/>
                  <a:gd name="connsiteX0" fmla="*/ 368954 w 1986575"/>
                  <a:gd name="connsiteY0" fmla="*/ 1345 h 323677"/>
                  <a:gd name="connsiteX1" fmla="*/ 1986575 w 1986575"/>
                  <a:gd name="connsiteY1" fmla="*/ 0 h 323677"/>
                  <a:gd name="connsiteX2" fmla="*/ 0 w 1986575"/>
                  <a:gd name="connsiteY2" fmla="*/ 323677 h 323677"/>
                  <a:gd name="connsiteX3" fmla="*/ 368954 w 1986575"/>
                  <a:gd name="connsiteY3" fmla="*/ 1345 h 323677"/>
                  <a:gd name="connsiteX0" fmla="*/ 402912 w 2020533"/>
                  <a:gd name="connsiteY0" fmla="*/ 1345 h 367625"/>
                  <a:gd name="connsiteX1" fmla="*/ 2020533 w 2020533"/>
                  <a:gd name="connsiteY1" fmla="*/ 0 h 367625"/>
                  <a:gd name="connsiteX2" fmla="*/ 0 w 2020533"/>
                  <a:gd name="connsiteY2" fmla="*/ 367625 h 367625"/>
                  <a:gd name="connsiteX3" fmla="*/ 402912 w 2020533"/>
                  <a:gd name="connsiteY3" fmla="*/ 1345 h 367625"/>
                  <a:gd name="connsiteX0" fmla="*/ 385374 w 2002995"/>
                  <a:gd name="connsiteY0" fmla="*/ 1345 h 340921"/>
                  <a:gd name="connsiteX1" fmla="*/ 2002995 w 2002995"/>
                  <a:gd name="connsiteY1" fmla="*/ 0 h 340921"/>
                  <a:gd name="connsiteX2" fmla="*/ 0 w 2002995"/>
                  <a:gd name="connsiteY2" fmla="*/ 340921 h 340921"/>
                  <a:gd name="connsiteX3" fmla="*/ 385374 w 2002995"/>
                  <a:gd name="connsiteY3" fmla="*/ 1345 h 340921"/>
                  <a:gd name="connsiteX0" fmla="*/ 385374 w 2002995"/>
                  <a:gd name="connsiteY0" fmla="*/ 1345 h 340921"/>
                  <a:gd name="connsiteX1" fmla="*/ 2002995 w 2002995"/>
                  <a:gd name="connsiteY1" fmla="*/ 0 h 340921"/>
                  <a:gd name="connsiteX2" fmla="*/ 0 w 2002995"/>
                  <a:gd name="connsiteY2" fmla="*/ 340921 h 340921"/>
                  <a:gd name="connsiteX3" fmla="*/ 385374 w 2002995"/>
                  <a:gd name="connsiteY3" fmla="*/ 1345 h 340921"/>
                  <a:gd name="connsiteX0" fmla="*/ 385374 w 2002995"/>
                  <a:gd name="connsiteY0" fmla="*/ 1345 h 340921"/>
                  <a:gd name="connsiteX1" fmla="*/ 2002995 w 2002995"/>
                  <a:gd name="connsiteY1" fmla="*/ 0 h 340921"/>
                  <a:gd name="connsiteX2" fmla="*/ 0 w 2002995"/>
                  <a:gd name="connsiteY2" fmla="*/ 340921 h 340921"/>
                  <a:gd name="connsiteX3" fmla="*/ 385374 w 2002995"/>
                  <a:gd name="connsiteY3" fmla="*/ 1345 h 340921"/>
                  <a:gd name="connsiteX0" fmla="*/ 385374 w 2002995"/>
                  <a:gd name="connsiteY0" fmla="*/ 1345 h 340921"/>
                  <a:gd name="connsiteX1" fmla="*/ 2002995 w 2002995"/>
                  <a:gd name="connsiteY1" fmla="*/ 0 h 340921"/>
                  <a:gd name="connsiteX2" fmla="*/ 0 w 2002995"/>
                  <a:gd name="connsiteY2" fmla="*/ 340921 h 340921"/>
                  <a:gd name="connsiteX3" fmla="*/ 385374 w 2002995"/>
                  <a:gd name="connsiteY3" fmla="*/ 1345 h 340921"/>
                  <a:gd name="connsiteX0" fmla="*/ 385374 w 2002995"/>
                  <a:gd name="connsiteY0" fmla="*/ 1345 h 340921"/>
                  <a:gd name="connsiteX1" fmla="*/ 2002995 w 2002995"/>
                  <a:gd name="connsiteY1" fmla="*/ 0 h 340921"/>
                  <a:gd name="connsiteX2" fmla="*/ 0 w 2002995"/>
                  <a:gd name="connsiteY2" fmla="*/ 340921 h 340921"/>
                  <a:gd name="connsiteX3" fmla="*/ 385374 w 2002995"/>
                  <a:gd name="connsiteY3" fmla="*/ 1345 h 340921"/>
                  <a:gd name="connsiteX0" fmla="*/ 385374 w 2002995"/>
                  <a:gd name="connsiteY0" fmla="*/ 1345 h 340921"/>
                  <a:gd name="connsiteX1" fmla="*/ 2002995 w 2002995"/>
                  <a:gd name="connsiteY1" fmla="*/ 0 h 340921"/>
                  <a:gd name="connsiteX2" fmla="*/ 0 w 2002995"/>
                  <a:gd name="connsiteY2" fmla="*/ 340921 h 340921"/>
                  <a:gd name="connsiteX3" fmla="*/ 385374 w 2002995"/>
                  <a:gd name="connsiteY3" fmla="*/ 1345 h 3409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02995" h="340921">
                    <a:moveTo>
                      <a:pt x="385374" y="1345"/>
                    </a:moveTo>
                    <a:lnTo>
                      <a:pt x="2002995" y="0"/>
                    </a:lnTo>
                    <a:cubicBezTo>
                      <a:pt x="1856552" y="326635"/>
                      <a:pt x="2035270" y="251706"/>
                      <a:pt x="0" y="340921"/>
                    </a:cubicBezTo>
                    <a:cubicBezTo>
                      <a:pt x="94422" y="218211"/>
                      <a:pt x="161120" y="111404"/>
                      <a:pt x="385374" y="1345"/>
                    </a:cubicBez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70" name="フリーフォーム: 図形 1169">
                <a:extLst>
                  <a:ext uri="{FF2B5EF4-FFF2-40B4-BE49-F238E27FC236}">
                    <a16:creationId xmlns:a16="http://schemas.microsoft.com/office/drawing/2014/main" id="{31D53C9F-1D10-4E1B-B343-46416113536B}"/>
                  </a:ext>
                </a:extLst>
              </p:cNvPr>
              <p:cNvSpPr/>
              <p:nvPr/>
            </p:nvSpPr>
            <p:spPr>
              <a:xfrm>
                <a:off x="11475044" y="1166145"/>
                <a:ext cx="415335" cy="223325"/>
              </a:xfrm>
              <a:custGeom>
                <a:avLst/>
                <a:gdLst>
                  <a:gd name="connsiteX0" fmla="*/ 4537249 w 5547549"/>
                  <a:gd name="connsiteY0" fmla="*/ 0 h 2982906"/>
                  <a:gd name="connsiteX1" fmla="*/ 4861750 w 5547549"/>
                  <a:gd name="connsiteY1" fmla="*/ 1384763 h 2982906"/>
                  <a:gd name="connsiteX2" fmla="*/ 5547549 w 5547549"/>
                  <a:gd name="connsiteY2" fmla="*/ 1565738 h 2982906"/>
                  <a:gd name="connsiteX3" fmla="*/ 4829984 w 5547549"/>
                  <a:gd name="connsiteY3" fmla="*/ 2960681 h 2982906"/>
                  <a:gd name="connsiteX4" fmla="*/ 1163238 w 5547549"/>
                  <a:gd name="connsiteY4" fmla="*/ 2982906 h 2982906"/>
                  <a:gd name="connsiteX5" fmla="*/ 1173833 w 5547549"/>
                  <a:gd name="connsiteY5" fmla="*/ 2953544 h 2982906"/>
                  <a:gd name="connsiteX6" fmla="*/ 245606 w 5547549"/>
                  <a:gd name="connsiteY6" fmla="*/ 2948078 h 2982906"/>
                  <a:gd name="connsiteX7" fmla="*/ 217642 w 5547549"/>
                  <a:gd name="connsiteY7" fmla="*/ 2850665 h 2982906"/>
                  <a:gd name="connsiteX8" fmla="*/ 83821 w 5547549"/>
                  <a:gd name="connsiteY8" fmla="*/ 2682176 h 2982906"/>
                  <a:gd name="connsiteX9" fmla="*/ 0 w 5547549"/>
                  <a:gd name="connsiteY9" fmla="*/ 2682176 h 2982906"/>
                  <a:gd name="connsiteX10" fmla="*/ 0 w 5547549"/>
                  <a:gd name="connsiteY10" fmla="*/ 2301535 h 2982906"/>
                  <a:gd name="connsiteX11" fmla="*/ 119629 w 5547549"/>
                  <a:gd name="connsiteY11" fmla="*/ 2301535 h 2982906"/>
                  <a:gd name="connsiteX12" fmla="*/ 119629 w 5547549"/>
                  <a:gd name="connsiteY12" fmla="*/ 2514084 h 2982906"/>
                  <a:gd name="connsiteX13" fmla="*/ 1349086 w 5547549"/>
                  <a:gd name="connsiteY13" fmla="*/ 2514084 h 2982906"/>
                  <a:gd name="connsiteX14" fmla="*/ 1389117 w 5547549"/>
                  <a:gd name="connsiteY14" fmla="*/ 2429497 h 2982906"/>
                  <a:gd name="connsiteX15" fmla="*/ 2416365 w 5547549"/>
                  <a:gd name="connsiteY15" fmla="*/ 1509858 h 2982906"/>
                  <a:gd name="connsiteX16" fmla="*/ 3167298 w 5547549"/>
                  <a:gd name="connsiteY16" fmla="*/ 12700 h 298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5547549" h="2982906">
                    <a:moveTo>
                      <a:pt x="4537249" y="0"/>
                    </a:moveTo>
                    <a:cubicBezTo>
                      <a:pt x="4686691" y="655263"/>
                      <a:pt x="4712308" y="729500"/>
                      <a:pt x="4861750" y="1384763"/>
                    </a:cubicBezTo>
                    <a:cubicBezTo>
                      <a:pt x="5288896" y="1452044"/>
                      <a:pt x="5124218" y="1445960"/>
                      <a:pt x="5547549" y="1565738"/>
                    </a:cubicBezTo>
                    <a:cubicBezTo>
                      <a:pt x="5066005" y="2018891"/>
                      <a:pt x="5343215" y="1854536"/>
                      <a:pt x="4829984" y="2960681"/>
                    </a:cubicBezTo>
                    <a:lnTo>
                      <a:pt x="1163238" y="2982906"/>
                    </a:lnTo>
                    <a:lnTo>
                      <a:pt x="1173833" y="2953544"/>
                    </a:lnTo>
                    <a:lnTo>
                      <a:pt x="245606" y="2948078"/>
                    </a:lnTo>
                    <a:cubicBezTo>
                      <a:pt x="204592" y="2948078"/>
                      <a:pt x="217642" y="2891679"/>
                      <a:pt x="217642" y="2850665"/>
                    </a:cubicBezTo>
                    <a:lnTo>
                      <a:pt x="83821" y="2682176"/>
                    </a:lnTo>
                    <a:lnTo>
                      <a:pt x="0" y="2682176"/>
                    </a:lnTo>
                    <a:lnTo>
                      <a:pt x="0" y="2301535"/>
                    </a:lnTo>
                    <a:lnTo>
                      <a:pt x="119629" y="2301535"/>
                    </a:lnTo>
                    <a:lnTo>
                      <a:pt x="119629" y="2514084"/>
                    </a:lnTo>
                    <a:lnTo>
                      <a:pt x="1349086" y="2514084"/>
                    </a:lnTo>
                    <a:lnTo>
                      <a:pt x="1389117" y="2429497"/>
                    </a:lnTo>
                    <a:cubicBezTo>
                      <a:pt x="1771852" y="1651983"/>
                      <a:pt x="2039634" y="1944155"/>
                      <a:pt x="2416365" y="1509858"/>
                    </a:cubicBezTo>
                    <a:cubicBezTo>
                      <a:pt x="2710703" y="1099705"/>
                      <a:pt x="2669760" y="653993"/>
                      <a:pt x="3167298" y="12700"/>
                    </a:cubicBezTo>
                    <a:close/>
                  </a:path>
                </a:pathLst>
              </a:custGeom>
              <a:solidFill>
                <a:srgbClr val="404040"/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grpSp>
            <p:nvGrpSpPr>
              <p:cNvPr id="1171" name="グループ化 1170">
                <a:extLst>
                  <a:ext uri="{FF2B5EF4-FFF2-40B4-BE49-F238E27FC236}">
                    <a16:creationId xmlns:a16="http://schemas.microsoft.com/office/drawing/2014/main" id="{CD055485-C268-4889-91C4-8E3D57EBA1F1}"/>
                  </a:ext>
                </a:extLst>
              </p:cNvPr>
              <p:cNvGrpSpPr/>
              <p:nvPr/>
            </p:nvGrpSpPr>
            <p:grpSpPr>
              <a:xfrm>
                <a:off x="11762908" y="1290537"/>
                <a:ext cx="165820" cy="165820"/>
                <a:chOff x="5757149" y="4035619"/>
                <a:chExt cx="2214822" cy="2214822"/>
              </a:xfrm>
            </p:grpSpPr>
            <p:grpSp>
              <p:nvGrpSpPr>
                <p:cNvPr id="1213" name="グループ化 1212">
                  <a:extLst>
                    <a:ext uri="{FF2B5EF4-FFF2-40B4-BE49-F238E27FC236}">
                      <a16:creationId xmlns:a16="http://schemas.microsoft.com/office/drawing/2014/main" id="{2E4051DF-73FF-495F-A807-3ABC3E1A85D2}"/>
                    </a:ext>
                  </a:extLst>
                </p:cNvPr>
                <p:cNvGrpSpPr/>
                <p:nvPr/>
              </p:nvGrpSpPr>
              <p:grpSpPr>
                <a:xfrm>
                  <a:off x="5757149" y="4035619"/>
                  <a:ext cx="2214822" cy="2214822"/>
                  <a:chOff x="5728121" y="1231900"/>
                  <a:chExt cx="2214822" cy="2214822"/>
                </a:xfrm>
              </p:grpSpPr>
              <p:sp>
                <p:nvSpPr>
                  <p:cNvPr id="1216" name="楕円 1215">
                    <a:extLst>
                      <a:ext uri="{FF2B5EF4-FFF2-40B4-BE49-F238E27FC236}">
                        <a16:creationId xmlns:a16="http://schemas.microsoft.com/office/drawing/2014/main" id="{C78F457D-5AE8-4B88-9DD0-0DFB155B86D0}"/>
                      </a:ext>
                    </a:extLst>
                  </p:cNvPr>
                  <p:cNvSpPr/>
                  <p:nvPr/>
                </p:nvSpPr>
                <p:spPr>
                  <a:xfrm>
                    <a:off x="5855818" y="1359597"/>
                    <a:ext cx="1959429" cy="1959429"/>
                  </a:xfrm>
                  <a:prstGeom prst="ellipse">
                    <a:avLst/>
                  </a:prstGeom>
                  <a:solidFill>
                    <a:srgbClr val="4F4F4F"/>
                  </a:solidFill>
                  <a:ln w="57150" cap="rnd">
                    <a:noFill/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217" name="フリーフォーム: 図形 1216">
                    <a:extLst>
                      <a:ext uri="{FF2B5EF4-FFF2-40B4-BE49-F238E27FC236}">
                        <a16:creationId xmlns:a16="http://schemas.microsoft.com/office/drawing/2014/main" id="{04D64A01-12E9-4875-8E73-DDAD0259B5F3}"/>
                      </a:ext>
                    </a:extLst>
                  </p:cNvPr>
                  <p:cNvSpPr/>
                  <p:nvPr/>
                </p:nvSpPr>
                <p:spPr>
                  <a:xfrm>
                    <a:off x="5728121" y="1231900"/>
                    <a:ext cx="2214822" cy="2214822"/>
                  </a:xfrm>
                  <a:custGeom>
                    <a:avLst/>
                    <a:gdLst>
                      <a:gd name="connsiteX0" fmla="*/ 979715 w 1959430"/>
                      <a:gd name="connsiteY0" fmla="*/ 0 h 1959430"/>
                      <a:gd name="connsiteX1" fmla="*/ 1017598 w 1959430"/>
                      <a:gd name="connsiteY1" fmla="*/ 1913 h 1959430"/>
                      <a:gd name="connsiteX2" fmla="*/ 1132800 w 1959430"/>
                      <a:gd name="connsiteY2" fmla="*/ 210093 h 1959430"/>
                      <a:gd name="connsiteX3" fmla="*/ 1319147 w 1959430"/>
                      <a:gd name="connsiteY3" fmla="*/ 61649 h 1959430"/>
                      <a:gd name="connsiteX4" fmla="*/ 1361065 w 1959430"/>
                      <a:gd name="connsiteY4" fmla="*/ 76991 h 1959430"/>
                      <a:gd name="connsiteX5" fmla="*/ 1388847 w 1959430"/>
                      <a:gd name="connsiteY5" fmla="*/ 90374 h 1959430"/>
                      <a:gd name="connsiteX6" fmla="*/ 1415667 w 1959430"/>
                      <a:gd name="connsiteY6" fmla="*/ 327264 h 1959430"/>
                      <a:gd name="connsiteX7" fmla="*/ 1642343 w 1959430"/>
                      <a:gd name="connsiteY7" fmla="*/ 262088 h 1959430"/>
                      <a:gd name="connsiteX8" fmla="*/ 1672479 w 1959430"/>
                      <a:gd name="connsiteY8" fmla="*/ 286952 h 1959430"/>
                      <a:gd name="connsiteX9" fmla="*/ 1697340 w 1959430"/>
                      <a:gd name="connsiteY9" fmla="*/ 317085 h 1959430"/>
                      <a:gd name="connsiteX10" fmla="*/ 1632164 w 1959430"/>
                      <a:gd name="connsiteY10" fmla="*/ 543761 h 1959430"/>
                      <a:gd name="connsiteX11" fmla="*/ 1869055 w 1959430"/>
                      <a:gd name="connsiteY11" fmla="*/ 570582 h 1959430"/>
                      <a:gd name="connsiteX12" fmla="*/ 1882439 w 1959430"/>
                      <a:gd name="connsiteY12" fmla="*/ 598366 h 1959430"/>
                      <a:gd name="connsiteX13" fmla="*/ 1897781 w 1959430"/>
                      <a:gd name="connsiteY13" fmla="*/ 640281 h 1959430"/>
                      <a:gd name="connsiteX14" fmla="*/ 1749335 w 1959430"/>
                      <a:gd name="connsiteY14" fmla="*/ 826628 h 1959430"/>
                      <a:gd name="connsiteX15" fmla="*/ 1957517 w 1959430"/>
                      <a:gd name="connsiteY15" fmla="*/ 941832 h 1959430"/>
                      <a:gd name="connsiteX16" fmla="*/ 1959430 w 1959430"/>
                      <a:gd name="connsiteY16" fmla="*/ 979715 h 1959430"/>
                      <a:gd name="connsiteX17" fmla="*/ 1957517 w 1959430"/>
                      <a:gd name="connsiteY17" fmla="*/ 1017597 h 1959430"/>
                      <a:gd name="connsiteX18" fmla="*/ 1749335 w 1959430"/>
                      <a:gd name="connsiteY18" fmla="*/ 1132800 h 1959430"/>
                      <a:gd name="connsiteX19" fmla="*/ 1897781 w 1959430"/>
                      <a:gd name="connsiteY19" fmla="*/ 1319148 h 1959430"/>
                      <a:gd name="connsiteX20" fmla="*/ 1882439 w 1959430"/>
                      <a:gd name="connsiteY20" fmla="*/ 1361065 h 1959430"/>
                      <a:gd name="connsiteX21" fmla="*/ 1869056 w 1959430"/>
                      <a:gd name="connsiteY21" fmla="*/ 1388846 h 1959430"/>
                      <a:gd name="connsiteX22" fmla="*/ 1632164 w 1959430"/>
                      <a:gd name="connsiteY22" fmla="*/ 1415667 h 1959430"/>
                      <a:gd name="connsiteX23" fmla="*/ 1697341 w 1959430"/>
                      <a:gd name="connsiteY23" fmla="*/ 1642345 h 1959430"/>
                      <a:gd name="connsiteX24" fmla="*/ 1672479 w 1959430"/>
                      <a:gd name="connsiteY24" fmla="*/ 1672479 h 1959430"/>
                      <a:gd name="connsiteX25" fmla="*/ 1642345 w 1959430"/>
                      <a:gd name="connsiteY25" fmla="*/ 1697341 h 1959430"/>
                      <a:gd name="connsiteX26" fmla="*/ 1415667 w 1959430"/>
                      <a:gd name="connsiteY26" fmla="*/ 1632164 h 1959430"/>
                      <a:gd name="connsiteX27" fmla="*/ 1388846 w 1959430"/>
                      <a:gd name="connsiteY27" fmla="*/ 1869056 h 1959430"/>
                      <a:gd name="connsiteX28" fmla="*/ 1361065 w 1959430"/>
                      <a:gd name="connsiteY28" fmla="*/ 1882439 h 1959430"/>
                      <a:gd name="connsiteX29" fmla="*/ 1319148 w 1959430"/>
                      <a:gd name="connsiteY29" fmla="*/ 1897781 h 1959430"/>
                      <a:gd name="connsiteX30" fmla="*/ 1132800 w 1959430"/>
                      <a:gd name="connsiteY30" fmla="*/ 1749335 h 1959430"/>
                      <a:gd name="connsiteX31" fmla="*/ 1017597 w 1959430"/>
                      <a:gd name="connsiteY31" fmla="*/ 1957517 h 1959430"/>
                      <a:gd name="connsiteX32" fmla="*/ 979715 w 1959430"/>
                      <a:gd name="connsiteY32" fmla="*/ 1959430 h 1959430"/>
                      <a:gd name="connsiteX33" fmla="*/ 941832 w 1959430"/>
                      <a:gd name="connsiteY33" fmla="*/ 1957517 h 1959430"/>
                      <a:gd name="connsiteX34" fmla="*/ 826628 w 1959430"/>
                      <a:gd name="connsiteY34" fmla="*/ 1749335 h 1959430"/>
                      <a:gd name="connsiteX35" fmla="*/ 640281 w 1959430"/>
                      <a:gd name="connsiteY35" fmla="*/ 1897781 h 1959430"/>
                      <a:gd name="connsiteX36" fmla="*/ 598366 w 1959430"/>
                      <a:gd name="connsiteY36" fmla="*/ 1882439 h 1959430"/>
                      <a:gd name="connsiteX37" fmla="*/ 570582 w 1959430"/>
                      <a:gd name="connsiteY37" fmla="*/ 1869055 h 1959430"/>
                      <a:gd name="connsiteX38" fmla="*/ 543761 w 1959430"/>
                      <a:gd name="connsiteY38" fmla="*/ 1632164 h 1959430"/>
                      <a:gd name="connsiteX39" fmla="*/ 317085 w 1959430"/>
                      <a:gd name="connsiteY39" fmla="*/ 1697340 h 1959430"/>
                      <a:gd name="connsiteX40" fmla="*/ 286952 w 1959430"/>
                      <a:gd name="connsiteY40" fmla="*/ 1672479 h 1959430"/>
                      <a:gd name="connsiteX41" fmla="*/ 262088 w 1959430"/>
                      <a:gd name="connsiteY41" fmla="*/ 1642343 h 1959430"/>
                      <a:gd name="connsiteX42" fmla="*/ 327264 w 1959430"/>
                      <a:gd name="connsiteY42" fmla="*/ 1415667 h 1959430"/>
                      <a:gd name="connsiteX43" fmla="*/ 90374 w 1959430"/>
                      <a:gd name="connsiteY43" fmla="*/ 1388847 h 1959430"/>
                      <a:gd name="connsiteX44" fmla="*/ 76991 w 1959430"/>
                      <a:gd name="connsiteY44" fmla="*/ 1361065 h 1959430"/>
                      <a:gd name="connsiteX45" fmla="*/ 61649 w 1959430"/>
                      <a:gd name="connsiteY45" fmla="*/ 1319147 h 1959430"/>
                      <a:gd name="connsiteX46" fmla="*/ 210093 w 1959430"/>
                      <a:gd name="connsiteY46" fmla="*/ 1132800 h 1959430"/>
                      <a:gd name="connsiteX47" fmla="*/ 1913 w 1959430"/>
                      <a:gd name="connsiteY47" fmla="*/ 1017598 h 1959430"/>
                      <a:gd name="connsiteX48" fmla="*/ 0 w 1959430"/>
                      <a:gd name="connsiteY48" fmla="*/ 979715 h 1959430"/>
                      <a:gd name="connsiteX49" fmla="*/ 1913 w 1959430"/>
                      <a:gd name="connsiteY49" fmla="*/ 941831 h 1959430"/>
                      <a:gd name="connsiteX50" fmla="*/ 210093 w 1959430"/>
                      <a:gd name="connsiteY50" fmla="*/ 826628 h 1959430"/>
                      <a:gd name="connsiteX51" fmla="*/ 61649 w 1959430"/>
                      <a:gd name="connsiteY51" fmla="*/ 640283 h 1959430"/>
                      <a:gd name="connsiteX52" fmla="*/ 76991 w 1959430"/>
                      <a:gd name="connsiteY52" fmla="*/ 598366 h 1959430"/>
                      <a:gd name="connsiteX53" fmla="*/ 90375 w 1959430"/>
                      <a:gd name="connsiteY53" fmla="*/ 570582 h 1959430"/>
                      <a:gd name="connsiteX54" fmla="*/ 327264 w 1959430"/>
                      <a:gd name="connsiteY54" fmla="*/ 543761 h 1959430"/>
                      <a:gd name="connsiteX55" fmla="*/ 262089 w 1959430"/>
                      <a:gd name="connsiteY55" fmla="*/ 317087 h 1959430"/>
                      <a:gd name="connsiteX56" fmla="*/ 286952 w 1959430"/>
                      <a:gd name="connsiteY56" fmla="*/ 286952 h 1959430"/>
                      <a:gd name="connsiteX57" fmla="*/ 317087 w 1959430"/>
                      <a:gd name="connsiteY57" fmla="*/ 262089 h 1959430"/>
                      <a:gd name="connsiteX58" fmla="*/ 543761 w 1959430"/>
                      <a:gd name="connsiteY58" fmla="*/ 327264 h 1959430"/>
                      <a:gd name="connsiteX59" fmla="*/ 570582 w 1959430"/>
                      <a:gd name="connsiteY59" fmla="*/ 90375 h 1959430"/>
                      <a:gd name="connsiteX60" fmla="*/ 598366 w 1959430"/>
                      <a:gd name="connsiteY60" fmla="*/ 76991 h 1959430"/>
                      <a:gd name="connsiteX61" fmla="*/ 640283 w 1959430"/>
                      <a:gd name="connsiteY61" fmla="*/ 61649 h 1959430"/>
                      <a:gd name="connsiteX62" fmla="*/ 826628 w 1959430"/>
                      <a:gd name="connsiteY62" fmla="*/ 210093 h 1959430"/>
                      <a:gd name="connsiteX63" fmla="*/ 941831 w 1959430"/>
                      <a:gd name="connsiteY63" fmla="*/ 1913 h 19594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</a:cxnLst>
                    <a:rect l="l" t="t" r="r" b="b"/>
                    <a:pathLst>
                      <a:path w="1959430" h="1959430">
                        <a:moveTo>
                          <a:pt x="979715" y="0"/>
                        </a:moveTo>
                        <a:lnTo>
                          <a:pt x="1017598" y="1913"/>
                        </a:lnTo>
                        <a:lnTo>
                          <a:pt x="1132800" y="210093"/>
                        </a:lnTo>
                        <a:lnTo>
                          <a:pt x="1319147" y="61649"/>
                        </a:lnTo>
                        <a:lnTo>
                          <a:pt x="1361065" y="76991"/>
                        </a:lnTo>
                        <a:lnTo>
                          <a:pt x="1388847" y="90374"/>
                        </a:lnTo>
                        <a:lnTo>
                          <a:pt x="1415667" y="327264"/>
                        </a:lnTo>
                        <a:lnTo>
                          <a:pt x="1642343" y="262088"/>
                        </a:lnTo>
                        <a:lnTo>
                          <a:pt x="1672479" y="286952"/>
                        </a:lnTo>
                        <a:lnTo>
                          <a:pt x="1697340" y="317085"/>
                        </a:lnTo>
                        <a:lnTo>
                          <a:pt x="1632164" y="543761"/>
                        </a:lnTo>
                        <a:lnTo>
                          <a:pt x="1869055" y="570582"/>
                        </a:lnTo>
                        <a:lnTo>
                          <a:pt x="1882439" y="598366"/>
                        </a:lnTo>
                        <a:lnTo>
                          <a:pt x="1897781" y="640281"/>
                        </a:lnTo>
                        <a:lnTo>
                          <a:pt x="1749335" y="826628"/>
                        </a:lnTo>
                        <a:lnTo>
                          <a:pt x="1957517" y="941832"/>
                        </a:lnTo>
                        <a:lnTo>
                          <a:pt x="1959430" y="979715"/>
                        </a:lnTo>
                        <a:lnTo>
                          <a:pt x="1957517" y="1017597"/>
                        </a:lnTo>
                        <a:lnTo>
                          <a:pt x="1749335" y="1132800"/>
                        </a:lnTo>
                        <a:lnTo>
                          <a:pt x="1897781" y="1319148"/>
                        </a:lnTo>
                        <a:lnTo>
                          <a:pt x="1882439" y="1361065"/>
                        </a:lnTo>
                        <a:lnTo>
                          <a:pt x="1869056" y="1388846"/>
                        </a:lnTo>
                        <a:lnTo>
                          <a:pt x="1632164" y="1415667"/>
                        </a:lnTo>
                        <a:lnTo>
                          <a:pt x="1697341" y="1642345"/>
                        </a:lnTo>
                        <a:lnTo>
                          <a:pt x="1672479" y="1672479"/>
                        </a:lnTo>
                        <a:lnTo>
                          <a:pt x="1642345" y="1697341"/>
                        </a:lnTo>
                        <a:lnTo>
                          <a:pt x="1415667" y="1632164"/>
                        </a:lnTo>
                        <a:lnTo>
                          <a:pt x="1388846" y="1869056"/>
                        </a:lnTo>
                        <a:lnTo>
                          <a:pt x="1361065" y="1882439"/>
                        </a:lnTo>
                        <a:lnTo>
                          <a:pt x="1319148" y="1897781"/>
                        </a:lnTo>
                        <a:lnTo>
                          <a:pt x="1132800" y="1749335"/>
                        </a:lnTo>
                        <a:lnTo>
                          <a:pt x="1017597" y="1957517"/>
                        </a:lnTo>
                        <a:lnTo>
                          <a:pt x="979715" y="1959430"/>
                        </a:lnTo>
                        <a:lnTo>
                          <a:pt x="941832" y="1957517"/>
                        </a:lnTo>
                        <a:lnTo>
                          <a:pt x="826628" y="1749335"/>
                        </a:lnTo>
                        <a:lnTo>
                          <a:pt x="640281" y="1897781"/>
                        </a:lnTo>
                        <a:lnTo>
                          <a:pt x="598366" y="1882439"/>
                        </a:lnTo>
                        <a:lnTo>
                          <a:pt x="570582" y="1869055"/>
                        </a:lnTo>
                        <a:lnTo>
                          <a:pt x="543761" y="1632164"/>
                        </a:lnTo>
                        <a:lnTo>
                          <a:pt x="317085" y="1697340"/>
                        </a:lnTo>
                        <a:lnTo>
                          <a:pt x="286952" y="1672479"/>
                        </a:lnTo>
                        <a:lnTo>
                          <a:pt x="262088" y="1642343"/>
                        </a:lnTo>
                        <a:lnTo>
                          <a:pt x="327264" y="1415667"/>
                        </a:lnTo>
                        <a:lnTo>
                          <a:pt x="90374" y="1388847"/>
                        </a:lnTo>
                        <a:lnTo>
                          <a:pt x="76991" y="1361065"/>
                        </a:lnTo>
                        <a:lnTo>
                          <a:pt x="61649" y="1319147"/>
                        </a:lnTo>
                        <a:lnTo>
                          <a:pt x="210093" y="1132800"/>
                        </a:lnTo>
                        <a:lnTo>
                          <a:pt x="1913" y="1017598"/>
                        </a:lnTo>
                        <a:lnTo>
                          <a:pt x="0" y="979715"/>
                        </a:lnTo>
                        <a:lnTo>
                          <a:pt x="1913" y="941831"/>
                        </a:lnTo>
                        <a:lnTo>
                          <a:pt x="210093" y="826628"/>
                        </a:lnTo>
                        <a:lnTo>
                          <a:pt x="61649" y="640283"/>
                        </a:lnTo>
                        <a:lnTo>
                          <a:pt x="76991" y="598366"/>
                        </a:lnTo>
                        <a:lnTo>
                          <a:pt x="90375" y="570582"/>
                        </a:lnTo>
                        <a:lnTo>
                          <a:pt x="327264" y="543761"/>
                        </a:lnTo>
                        <a:lnTo>
                          <a:pt x="262089" y="317087"/>
                        </a:lnTo>
                        <a:lnTo>
                          <a:pt x="286952" y="286952"/>
                        </a:lnTo>
                        <a:lnTo>
                          <a:pt x="317087" y="262089"/>
                        </a:lnTo>
                        <a:lnTo>
                          <a:pt x="543761" y="327264"/>
                        </a:lnTo>
                        <a:lnTo>
                          <a:pt x="570582" y="90375"/>
                        </a:lnTo>
                        <a:lnTo>
                          <a:pt x="598366" y="76991"/>
                        </a:lnTo>
                        <a:lnTo>
                          <a:pt x="640283" y="61649"/>
                        </a:lnTo>
                        <a:lnTo>
                          <a:pt x="826628" y="210093"/>
                        </a:lnTo>
                        <a:lnTo>
                          <a:pt x="941831" y="1913"/>
                        </a:lnTo>
                        <a:close/>
                      </a:path>
                    </a:pathLst>
                  </a:custGeom>
                  <a:solidFill>
                    <a:srgbClr val="6B6B6B"/>
                  </a:solidFill>
                  <a:ln w="57150" cap="rnd">
                    <a:noFill/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1214" name="楕円 1213">
                  <a:extLst>
                    <a:ext uri="{FF2B5EF4-FFF2-40B4-BE49-F238E27FC236}">
                      <a16:creationId xmlns:a16="http://schemas.microsoft.com/office/drawing/2014/main" id="{919262D0-9C49-44A5-BE68-C92C830BCDA9}"/>
                    </a:ext>
                  </a:extLst>
                </p:cNvPr>
                <p:cNvSpPr/>
                <p:nvPr/>
              </p:nvSpPr>
              <p:spPr>
                <a:xfrm>
                  <a:off x="6162291" y="4440761"/>
                  <a:ext cx="1404538" cy="1404538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15" name="楕円 1214">
                  <a:extLst>
                    <a:ext uri="{FF2B5EF4-FFF2-40B4-BE49-F238E27FC236}">
                      <a16:creationId xmlns:a16="http://schemas.microsoft.com/office/drawing/2014/main" id="{4A9B8D13-17CF-47FF-B6BD-945DC6478BAD}"/>
                    </a:ext>
                  </a:extLst>
                </p:cNvPr>
                <p:cNvSpPr/>
                <p:nvPr/>
              </p:nvSpPr>
              <p:spPr>
                <a:xfrm>
                  <a:off x="6397198" y="4675668"/>
                  <a:ext cx="934725" cy="934725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172" name="正方形/長方形 32">
                <a:extLst>
                  <a:ext uri="{FF2B5EF4-FFF2-40B4-BE49-F238E27FC236}">
                    <a16:creationId xmlns:a16="http://schemas.microsoft.com/office/drawing/2014/main" id="{EF253A23-BC98-4D20-BB3C-DD16A5298DFE}"/>
                  </a:ext>
                </a:extLst>
              </p:cNvPr>
              <p:cNvSpPr/>
              <p:nvPr/>
            </p:nvSpPr>
            <p:spPr>
              <a:xfrm>
                <a:off x="11694848" y="1139094"/>
                <a:ext cx="131480" cy="29178"/>
              </a:xfrm>
              <a:custGeom>
                <a:avLst/>
                <a:gdLst>
                  <a:gd name="connsiteX0" fmla="*/ 0 w 2069195"/>
                  <a:gd name="connsiteY0" fmla="*/ 0 h 389730"/>
                  <a:gd name="connsiteX1" fmla="*/ 2069195 w 2069195"/>
                  <a:gd name="connsiteY1" fmla="*/ 0 h 389730"/>
                  <a:gd name="connsiteX2" fmla="*/ 2069195 w 2069195"/>
                  <a:gd name="connsiteY2" fmla="*/ 389730 h 389730"/>
                  <a:gd name="connsiteX3" fmla="*/ 0 w 2069195"/>
                  <a:gd name="connsiteY3" fmla="*/ 389730 h 389730"/>
                  <a:gd name="connsiteX4" fmla="*/ 0 w 2069195"/>
                  <a:gd name="connsiteY4" fmla="*/ 0 h 389730"/>
                  <a:gd name="connsiteX0" fmla="*/ 292100 w 2069195"/>
                  <a:gd name="connsiteY0" fmla="*/ 19050 h 389730"/>
                  <a:gd name="connsiteX1" fmla="*/ 2069195 w 2069195"/>
                  <a:gd name="connsiteY1" fmla="*/ 0 h 389730"/>
                  <a:gd name="connsiteX2" fmla="*/ 2069195 w 2069195"/>
                  <a:gd name="connsiteY2" fmla="*/ 389730 h 389730"/>
                  <a:gd name="connsiteX3" fmla="*/ 0 w 2069195"/>
                  <a:gd name="connsiteY3" fmla="*/ 389730 h 389730"/>
                  <a:gd name="connsiteX4" fmla="*/ 292100 w 2069195"/>
                  <a:gd name="connsiteY4" fmla="*/ 19050 h 389730"/>
                  <a:gd name="connsiteX0" fmla="*/ 292100 w 2069195"/>
                  <a:gd name="connsiteY0" fmla="*/ 19050 h 389730"/>
                  <a:gd name="connsiteX1" fmla="*/ 2069195 w 2069195"/>
                  <a:gd name="connsiteY1" fmla="*/ 0 h 389730"/>
                  <a:gd name="connsiteX2" fmla="*/ 2069195 w 2069195"/>
                  <a:gd name="connsiteY2" fmla="*/ 389730 h 389730"/>
                  <a:gd name="connsiteX3" fmla="*/ 0 w 2069195"/>
                  <a:gd name="connsiteY3" fmla="*/ 389730 h 389730"/>
                  <a:gd name="connsiteX4" fmla="*/ 292100 w 2069195"/>
                  <a:gd name="connsiteY4" fmla="*/ 19050 h 389730"/>
                  <a:gd name="connsiteX0" fmla="*/ 292100 w 2069195"/>
                  <a:gd name="connsiteY0" fmla="*/ 19050 h 389730"/>
                  <a:gd name="connsiteX1" fmla="*/ 2069195 w 2069195"/>
                  <a:gd name="connsiteY1" fmla="*/ 0 h 389730"/>
                  <a:gd name="connsiteX2" fmla="*/ 2069195 w 2069195"/>
                  <a:gd name="connsiteY2" fmla="*/ 389730 h 389730"/>
                  <a:gd name="connsiteX3" fmla="*/ 0 w 2069195"/>
                  <a:gd name="connsiteY3" fmla="*/ 389730 h 389730"/>
                  <a:gd name="connsiteX4" fmla="*/ 292100 w 2069195"/>
                  <a:gd name="connsiteY4" fmla="*/ 19050 h 389730"/>
                  <a:gd name="connsiteX0" fmla="*/ 292100 w 2246995"/>
                  <a:gd name="connsiteY0" fmla="*/ 19050 h 389730"/>
                  <a:gd name="connsiteX1" fmla="*/ 2246995 w 2246995"/>
                  <a:gd name="connsiteY1" fmla="*/ 0 h 389730"/>
                  <a:gd name="connsiteX2" fmla="*/ 2069195 w 2246995"/>
                  <a:gd name="connsiteY2" fmla="*/ 389730 h 389730"/>
                  <a:gd name="connsiteX3" fmla="*/ 0 w 2246995"/>
                  <a:gd name="connsiteY3" fmla="*/ 389730 h 389730"/>
                  <a:gd name="connsiteX4" fmla="*/ 292100 w 2246995"/>
                  <a:gd name="connsiteY4" fmla="*/ 19050 h 389730"/>
                  <a:gd name="connsiteX0" fmla="*/ 292100 w 2246995"/>
                  <a:gd name="connsiteY0" fmla="*/ 19050 h 389730"/>
                  <a:gd name="connsiteX1" fmla="*/ 2246995 w 2246995"/>
                  <a:gd name="connsiteY1" fmla="*/ 0 h 389730"/>
                  <a:gd name="connsiteX2" fmla="*/ 2069195 w 2246995"/>
                  <a:gd name="connsiteY2" fmla="*/ 389730 h 389730"/>
                  <a:gd name="connsiteX3" fmla="*/ 0 w 2246995"/>
                  <a:gd name="connsiteY3" fmla="*/ 389730 h 389730"/>
                  <a:gd name="connsiteX4" fmla="*/ 292100 w 2246995"/>
                  <a:gd name="connsiteY4" fmla="*/ 19050 h 389730"/>
                  <a:gd name="connsiteX0" fmla="*/ 292100 w 2246995"/>
                  <a:gd name="connsiteY0" fmla="*/ 19050 h 389730"/>
                  <a:gd name="connsiteX1" fmla="*/ 2246995 w 2246995"/>
                  <a:gd name="connsiteY1" fmla="*/ 0 h 389730"/>
                  <a:gd name="connsiteX2" fmla="*/ 2069195 w 2246995"/>
                  <a:gd name="connsiteY2" fmla="*/ 389730 h 389730"/>
                  <a:gd name="connsiteX3" fmla="*/ 0 w 2246995"/>
                  <a:gd name="connsiteY3" fmla="*/ 389730 h 389730"/>
                  <a:gd name="connsiteX4" fmla="*/ 292100 w 2246995"/>
                  <a:gd name="connsiteY4" fmla="*/ 19050 h 389730"/>
                  <a:gd name="connsiteX0" fmla="*/ 492125 w 2246995"/>
                  <a:gd name="connsiteY0" fmla="*/ 66675 h 389730"/>
                  <a:gd name="connsiteX1" fmla="*/ 2246995 w 2246995"/>
                  <a:gd name="connsiteY1" fmla="*/ 0 h 389730"/>
                  <a:gd name="connsiteX2" fmla="*/ 2069195 w 2246995"/>
                  <a:gd name="connsiteY2" fmla="*/ 389730 h 389730"/>
                  <a:gd name="connsiteX3" fmla="*/ 0 w 2246995"/>
                  <a:gd name="connsiteY3" fmla="*/ 389730 h 389730"/>
                  <a:gd name="connsiteX4" fmla="*/ 492125 w 2246995"/>
                  <a:gd name="connsiteY4" fmla="*/ 66675 h 389730"/>
                  <a:gd name="connsiteX0" fmla="*/ 492125 w 2246995"/>
                  <a:gd name="connsiteY0" fmla="*/ 66675 h 389730"/>
                  <a:gd name="connsiteX1" fmla="*/ 2246995 w 2246995"/>
                  <a:gd name="connsiteY1" fmla="*/ 0 h 389730"/>
                  <a:gd name="connsiteX2" fmla="*/ 2069195 w 2246995"/>
                  <a:gd name="connsiteY2" fmla="*/ 389730 h 389730"/>
                  <a:gd name="connsiteX3" fmla="*/ 0 w 2246995"/>
                  <a:gd name="connsiteY3" fmla="*/ 389730 h 389730"/>
                  <a:gd name="connsiteX4" fmla="*/ 492125 w 2246995"/>
                  <a:gd name="connsiteY4" fmla="*/ 66675 h 389730"/>
                  <a:gd name="connsiteX0" fmla="*/ 492125 w 2246995"/>
                  <a:gd name="connsiteY0" fmla="*/ 66675 h 389730"/>
                  <a:gd name="connsiteX1" fmla="*/ 2246995 w 2246995"/>
                  <a:gd name="connsiteY1" fmla="*/ 0 h 389730"/>
                  <a:gd name="connsiteX2" fmla="*/ 2069195 w 2246995"/>
                  <a:gd name="connsiteY2" fmla="*/ 365917 h 389730"/>
                  <a:gd name="connsiteX3" fmla="*/ 0 w 2246995"/>
                  <a:gd name="connsiteY3" fmla="*/ 389730 h 389730"/>
                  <a:gd name="connsiteX4" fmla="*/ 492125 w 2246995"/>
                  <a:gd name="connsiteY4" fmla="*/ 66675 h 389730"/>
                  <a:gd name="connsiteX0" fmla="*/ 492125 w 2246995"/>
                  <a:gd name="connsiteY0" fmla="*/ 66675 h 389730"/>
                  <a:gd name="connsiteX1" fmla="*/ 2246995 w 2246995"/>
                  <a:gd name="connsiteY1" fmla="*/ 0 h 389730"/>
                  <a:gd name="connsiteX2" fmla="*/ 2069195 w 2246995"/>
                  <a:gd name="connsiteY2" fmla="*/ 365917 h 389730"/>
                  <a:gd name="connsiteX3" fmla="*/ 0 w 2246995"/>
                  <a:gd name="connsiteY3" fmla="*/ 389730 h 389730"/>
                  <a:gd name="connsiteX4" fmla="*/ 492125 w 2246995"/>
                  <a:gd name="connsiteY4" fmla="*/ 66675 h 389730"/>
                  <a:gd name="connsiteX0" fmla="*/ 492125 w 2246995"/>
                  <a:gd name="connsiteY0" fmla="*/ 66675 h 389730"/>
                  <a:gd name="connsiteX1" fmla="*/ 2246995 w 2246995"/>
                  <a:gd name="connsiteY1" fmla="*/ 0 h 389730"/>
                  <a:gd name="connsiteX2" fmla="*/ 2069195 w 2246995"/>
                  <a:gd name="connsiteY2" fmla="*/ 365917 h 389730"/>
                  <a:gd name="connsiteX3" fmla="*/ 0 w 2246995"/>
                  <a:gd name="connsiteY3" fmla="*/ 389730 h 389730"/>
                  <a:gd name="connsiteX4" fmla="*/ 492125 w 2246995"/>
                  <a:gd name="connsiteY4" fmla="*/ 66675 h 3897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46995" h="389730">
                    <a:moveTo>
                      <a:pt x="492125" y="66675"/>
                    </a:moveTo>
                    <a:lnTo>
                      <a:pt x="2246995" y="0"/>
                    </a:lnTo>
                    <a:cubicBezTo>
                      <a:pt x="2186140" y="207697"/>
                      <a:pt x="2179262" y="220132"/>
                      <a:pt x="2069195" y="365917"/>
                    </a:cubicBezTo>
                    <a:lnTo>
                      <a:pt x="0" y="389730"/>
                    </a:lnTo>
                    <a:cubicBezTo>
                      <a:pt x="46567" y="266170"/>
                      <a:pt x="121708" y="194998"/>
                      <a:pt x="492125" y="66675"/>
                    </a:cubicBez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73" name="四角形: 角を丸くする 39">
                <a:extLst>
                  <a:ext uri="{FF2B5EF4-FFF2-40B4-BE49-F238E27FC236}">
                    <a16:creationId xmlns:a16="http://schemas.microsoft.com/office/drawing/2014/main" id="{3E20B314-B707-40E4-9FD2-B455D8D8D8A2}"/>
                  </a:ext>
                </a:extLst>
              </p:cNvPr>
              <p:cNvSpPr/>
              <p:nvPr/>
            </p:nvSpPr>
            <p:spPr>
              <a:xfrm>
                <a:off x="11657499" y="1351150"/>
                <a:ext cx="71225" cy="39586"/>
              </a:xfrm>
              <a:custGeom>
                <a:avLst/>
                <a:gdLst>
                  <a:gd name="connsiteX0" fmla="*/ 0 w 943860"/>
                  <a:gd name="connsiteY0" fmla="*/ 88125 h 528740"/>
                  <a:gd name="connsiteX1" fmla="*/ 88125 w 943860"/>
                  <a:gd name="connsiteY1" fmla="*/ 0 h 528740"/>
                  <a:gd name="connsiteX2" fmla="*/ 855735 w 943860"/>
                  <a:gd name="connsiteY2" fmla="*/ 0 h 528740"/>
                  <a:gd name="connsiteX3" fmla="*/ 943860 w 943860"/>
                  <a:gd name="connsiteY3" fmla="*/ 88125 h 528740"/>
                  <a:gd name="connsiteX4" fmla="*/ 943860 w 943860"/>
                  <a:gd name="connsiteY4" fmla="*/ 440615 h 528740"/>
                  <a:gd name="connsiteX5" fmla="*/ 855735 w 943860"/>
                  <a:gd name="connsiteY5" fmla="*/ 528740 h 528740"/>
                  <a:gd name="connsiteX6" fmla="*/ 88125 w 943860"/>
                  <a:gd name="connsiteY6" fmla="*/ 528740 h 528740"/>
                  <a:gd name="connsiteX7" fmla="*/ 0 w 943860"/>
                  <a:gd name="connsiteY7" fmla="*/ 440615 h 528740"/>
                  <a:gd name="connsiteX8" fmla="*/ 0 w 943860"/>
                  <a:gd name="connsiteY8" fmla="*/ 88125 h 528740"/>
                  <a:gd name="connsiteX0" fmla="*/ 27051 w 970911"/>
                  <a:gd name="connsiteY0" fmla="*/ 88125 h 528740"/>
                  <a:gd name="connsiteX1" fmla="*/ 115176 w 970911"/>
                  <a:gd name="connsiteY1" fmla="*/ 0 h 528740"/>
                  <a:gd name="connsiteX2" fmla="*/ 882786 w 970911"/>
                  <a:gd name="connsiteY2" fmla="*/ 0 h 528740"/>
                  <a:gd name="connsiteX3" fmla="*/ 970911 w 970911"/>
                  <a:gd name="connsiteY3" fmla="*/ 88125 h 528740"/>
                  <a:gd name="connsiteX4" fmla="*/ 970911 w 970911"/>
                  <a:gd name="connsiteY4" fmla="*/ 440615 h 528740"/>
                  <a:gd name="connsiteX5" fmla="*/ 882786 w 970911"/>
                  <a:gd name="connsiteY5" fmla="*/ 528740 h 528740"/>
                  <a:gd name="connsiteX6" fmla="*/ 19926 w 970911"/>
                  <a:gd name="connsiteY6" fmla="*/ 528740 h 528740"/>
                  <a:gd name="connsiteX7" fmla="*/ 27051 w 970911"/>
                  <a:gd name="connsiteY7" fmla="*/ 440615 h 528740"/>
                  <a:gd name="connsiteX8" fmla="*/ 27051 w 970911"/>
                  <a:gd name="connsiteY8" fmla="*/ 88125 h 528740"/>
                  <a:gd name="connsiteX0" fmla="*/ 63500 w 1007360"/>
                  <a:gd name="connsiteY0" fmla="*/ 88125 h 528740"/>
                  <a:gd name="connsiteX1" fmla="*/ 151625 w 1007360"/>
                  <a:gd name="connsiteY1" fmla="*/ 0 h 528740"/>
                  <a:gd name="connsiteX2" fmla="*/ 919235 w 1007360"/>
                  <a:gd name="connsiteY2" fmla="*/ 0 h 528740"/>
                  <a:gd name="connsiteX3" fmla="*/ 1007360 w 1007360"/>
                  <a:gd name="connsiteY3" fmla="*/ 88125 h 528740"/>
                  <a:gd name="connsiteX4" fmla="*/ 1007360 w 1007360"/>
                  <a:gd name="connsiteY4" fmla="*/ 440615 h 528740"/>
                  <a:gd name="connsiteX5" fmla="*/ 919235 w 1007360"/>
                  <a:gd name="connsiteY5" fmla="*/ 528740 h 528740"/>
                  <a:gd name="connsiteX6" fmla="*/ 56375 w 1007360"/>
                  <a:gd name="connsiteY6" fmla="*/ 528740 h 528740"/>
                  <a:gd name="connsiteX7" fmla="*/ 0 w 1007360"/>
                  <a:gd name="connsiteY7" fmla="*/ 446965 h 528740"/>
                  <a:gd name="connsiteX8" fmla="*/ 63500 w 1007360"/>
                  <a:gd name="connsiteY8" fmla="*/ 88125 h 528740"/>
                  <a:gd name="connsiteX0" fmla="*/ 76798 w 1020658"/>
                  <a:gd name="connsiteY0" fmla="*/ 88125 h 528740"/>
                  <a:gd name="connsiteX1" fmla="*/ 164923 w 1020658"/>
                  <a:gd name="connsiteY1" fmla="*/ 0 h 528740"/>
                  <a:gd name="connsiteX2" fmla="*/ 932533 w 1020658"/>
                  <a:gd name="connsiteY2" fmla="*/ 0 h 528740"/>
                  <a:gd name="connsiteX3" fmla="*/ 1020658 w 1020658"/>
                  <a:gd name="connsiteY3" fmla="*/ 88125 h 528740"/>
                  <a:gd name="connsiteX4" fmla="*/ 1020658 w 1020658"/>
                  <a:gd name="connsiteY4" fmla="*/ 440615 h 528740"/>
                  <a:gd name="connsiteX5" fmla="*/ 932533 w 1020658"/>
                  <a:gd name="connsiteY5" fmla="*/ 528740 h 528740"/>
                  <a:gd name="connsiteX6" fmla="*/ 25223 w 1020658"/>
                  <a:gd name="connsiteY6" fmla="*/ 528740 h 528740"/>
                  <a:gd name="connsiteX7" fmla="*/ 13298 w 1020658"/>
                  <a:gd name="connsiteY7" fmla="*/ 446965 h 528740"/>
                  <a:gd name="connsiteX8" fmla="*/ 76798 w 1020658"/>
                  <a:gd name="connsiteY8" fmla="*/ 88125 h 528740"/>
                  <a:gd name="connsiteX0" fmla="*/ 76798 w 1020658"/>
                  <a:gd name="connsiteY0" fmla="*/ 88125 h 528740"/>
                  <a:gd name="connsiteX1" fmla="*/ 164923 w 1020658"/>
                  <a:gd name="connsiteY1" fmla="*/ 0 h 528740"/>
                  <a:gd name="connsiteX2" fmla="*/ 932533 w 1020658"/>
                  <a:gd name="connsiteY2" fmla="*/ 0 h 528740"/>
                  <a:gd name="connsiteX3" fmla="*/ 1020658 w 1020658"/>
                  <a:gd name="connsiteY3" fmla="*/ 88125 h 528740"/>
                  <a:gd name="connsiteX4" fmla="*/ 1020658 w 1020658"/>
                  <a:gd name="connsiteY4" fmla="*/ 440615 h 528740"/>
                  <a:gd name="connsiteX5" fmla="*/ 932533 w 1020658"/>
                  <a:gd name="connsiteY5" fmla="*/ 528740 h 528740"/>
                  <a:gd name="connsiteX6" fmla="*/ 25223 w 1020658"/>
                  <a:gd name="connsiteY6" fmla="*/ 528740 h 528740"/>
                  <a:gd name="connsiteX7" fmla="*/ 13298 w 1020658"/>
                  <a:gd name="connsiteY7" fmla="*/ 446965 h 528740"/>
                  <a:gd name="connsiteX8" fmla="*/ 76798 w 1020658"/>
                  <a:gd name="connsiteY8" fmla="*/ 88125 h 528740"/>
                  <a:gd name="connsiteX0" fmla="*/ 76798 w 1020658"/>
                  <a:gd name="connsiteY0" fmla="*/ 88125 h 528740"/>
                  <a:gd name="connsiteX1" fmla="*/ 164923 w 1020658"/>
                  <a:gd name="connsiteY1" fmla="*/ 0 h 528740"/>
                  <a:gd name="connsiteX2" fmla="*/ 932533 w 1020658"/>
                  <a:gd name="connsiteY2" fmla="*/ 0 h 528740"/>
                  <a:gd name="connsiteX3" fmla="*/ 1020658 w 1020658"/>
                  <a:gd name="connsiteY3" fmla="*/ 88125 h 528740"/>
                  <a:gd name="connsiteX4" fmla="*/ 976208 w 1020658"/>
                  <a:gd name="connsiteY4" fmla="*/ 446965 h 528740"/>
                  <a:gd name="connsiteX5" fmla="*/ 932533 w 1020658"/>
                  <a:gd name="connsiteY5" fmla="*/ 528740 h 528740"/>
                  <a:gd name="connsiteX6" fmla="*/ 25223 w 1020658"/>
                  <a:gd name="connsiteY6" fmla="*/ 528740 h 528740"/>
                  <a:gd name="connsiteX7" fmla="*/ 13298 w 1020658"/>
                  <a:gd name="connsiteY7" fmla="*/ 446965 h 528740"/>
                  <a:gd name="connsiteX8" fmla="*/ 76798 w 1020658"/>
                  <a:gd name="connsiteY8" fmla="*/ 88125 h 528740"/>
                  <a:gd name="connsiteX0" fmla="*/ 76798 w 1020658"/>
                  <a:gd name="connsiteY0" fmla="*/ 88125 h 535090"/>
                  <a:gd name="connsiteX1" fmla="*/ 164923 w 1020658"/>
                  <a:gd name="connsiteY1" fmla="*/ 0 h 535090"/>
                  <a:gd name="connsiteX2" fmla="*/ 932533 w 1020658"/>
                  <a:gd name="connsiteY2" fmla="*/ 0 h 535090"/>
                  <a:gd name="connsiteX3" fmla="*/ 1020658 w 1020658"/>
                  <a:gd name="connsiteY3" fmla="*/ 88125 h 535090"/>
                  <a:gd name="connsiteX4" fmla="*/ 976208 w 1020658"/>
                  <a:gd name="connsiteY4" fmla="*/ 446965 h 535090"/>
                  <a:gd name="connsiteX5" fmla="*/ 894433 w 1020658"/>
                  <a:gd name="connsiteY5" fmla="*/ 535090 h 535090"/>
                  <a:gd name="connsiteX6" fmla="*/ 25223 w 1020658"/>
                  <a:gd name="connsiteY6" fmla="*/ 528740 h 535090"/>
                  <a:gd name="connsiteX7" fmla="*/ 13298 w 1020658"/>
                  <a:gd name="connsiteY7" fmla="*/ 446965 h 535090"/>
                  <a:gd name="connsiteX8" fmla="*/ 76798 w 1020658"/>
                  <a:gd name="connsiteY8" fmla="*/ 88125 h 535090"/>
                  <a:gd name="connsiteX0" fmla="*/ 67478 w 1011338"/>
                  <a:gd name="connsiteY0" fmla="*/ 88125 h 535090"/>
                  <a:gd name="connsiteX1" fmla="*/ 155603 w 1011338"/>
                  <a:gd name="connsiteY1" fmla="*/ 0 h 535090"/>
                  <a:gd name="connsiteX2" fmla="*/ 923213 w 1011338"/>
                  <a:gd name="connsiteY2" fmla="*/ 0 h 535090"/>
                  <a:gd name="connsiteX3" fmla="*/ 1011338 w 1011338"/>
                  <a:gd name="connsiteY3" fmla="*/ 88125 h 535090"/>
                  <a:gd name="connsiteX4" fmla="*/ 966888 w 1011338"/>
                  <a:gd name="connsiteY4" fmla="*/ 446965 h 535090"/>
                  <a:gd name="connsiteX5" fmla="*/ 885113 w 1011338"/>
                  <a:gd name="connsiteY5" fmla="*/ 535090 h 535090"/>
                  <a:gd name="connsiteX6" fmla="*/ 15903 w 1011338"/>
                  <a:gd name="connsiteY6" fmla="*/ 528740 h 535090"/>
                  <a:gd name="connsiteX7" fmla="*/ 3978 w 1011338"/>
                  <a:gd name="connsiteY7" fmla="*/ 446965 h 535090"/>
                  <a:gd name="connsiteX8" fmla="*/ 67478 w 1011338"/>
                  <a:gd name="connsiteY8" fmla="*/ 88125 h 535090"/>
                  <a:gd name="connsiteX0" fmla="*/ 63500 w 1007360"/>
                  <a:gd name="connsiteY0" fmla="*/ 88125 h 535090"/>
                  <a:gd name="connsiteX1" fmla="*/ 151625 w 1007360"/>
                  <a:gd name="connsiteY1" fmla="*/ 0 h 535090"/>
                  <a:gd name="connsiteX2" fmla="*/ 919235 w 1007360"/>
                  <a:gd name="connsiteY2" fmla="*/ 0 h 535090"/>
                  <a:gd name="connsiteX3" fmla="*/ 1007360 w 1007360"/>
                  <a:gd name="connsiteY3" fmla="*/ 88125 h 535090"/>
                  <a:gd name="connsiteX4" fmla="*/ 962910 w 1007360"/>
                  <a:gd name="connsiteY4" fmla="*/ 446965 h 535090"/>
                  <a:gd name="connsiteX5" fmla="*/ 881135 w 1007360"/>
                  <a:gd name="connsiteY5" fmla="*/ 535090 h 535090"/>
                  <a:gd name="connsiteX6" fmla="*/ 37325 w 1007360"/>
                  <a:gd name="connsiteY6" fmla="*/ 525565 h 535090"/>
                  <a:gd name="connsiteX7" fmla="*/ 0 w 1007360"/>
                  <a:gd name="connsiteY7" fmla="*/ 446965 h 535090"/>
                  <a:gd name="connsiteX8" fmla="*/ 63500 w 1007360"/>
                  <a:gd name="connsiteY8" fmla="*/ 88125 h 535090"/>
                  <a:gd name="connsiteX0" fmla="*/ 63500 w 1007360"/>
                  <a:gd name="connsiteY0" fmla="*/ 88125 h 535090"/>
                  <a:gd name="connsiteX1" fmla="*/ 151625 w 1007360"/>
                  <a:gd name="connsiteY1" fmla="*/ 0 h 535090"/>
                  <a:gd name="connsiteX2" fmla="*/ 919235 w 1007360"/>
                  <a:gd name="connsiteY2" fmla="*/ 0 h 535090"/>
                  <a:gd name="connsiteX3" fmla="*/ 1007360 w 1007360"/>
                  <a:gd name="connsiteY3" fmla="*/ 88125 h 535090"/>
                  <a:gd name="connsiteX4" fmla="*/ 962910 w 1007360"/>
                  <a:gd name="connsiteY4" fmla="*/ 446965 h 535090"/>
                  <a:gd name="connsiteX5" fmla="*/ 881135 w 1007360"/>
                  <a:gd name="connsiteY5" fmla="*/ 535090 h 535090"/>
                  <a:gd name="connsiteX6" fmla="*/ 37325 w 1007360"/>
                  <a:gd name="connsiteY6" fmla="*/ 525565 h 535090"/>
                  <a:gd name="connsiteX7" fmla="*/ 0 w 1007360"/>
                  <a:gd name="connsiteY7" fmla="*/ 446965 h 535090"/>
                  <a:gd name="connsiteX8" fmla="*/ 63500 w 1007360"/>
                  <a:gd name="connsiteY8" fmla="*/ 88125 h 535090"/>
                  <a:gd name="connsiteX0" fmla="*/ 63500 w 1007360"/>
                  <a:gd name="connsiteY0" fmla="*/ 88125 h 528740"/>
                  <a:gd name="connsiteX1" fmla="*/ 151625 w 1007360"/>
                  <a:gd name="connsiteY1" fmla="*/ 0 h 528740"/>
                  <a:gd name="connsiteX2" fmla="*/ 919235 w 1007360"/>
                  <a:gd name="connsiteY2" fmla="*/ 0 h 528740"/>
                  <a:gd name="connsiteX3" fmla="*/ 1007360 w 1007360"/>
                  <a:gd name="connsiteY3" fmla="*/ 88125 h 528740"/>
                  <a:gd name="connsiteX4" fmla="*/ 962910 w 1007360"/>
                  <a:gd name="connsiteY4" fmla="*/ 446965 h 528740"/>
                  <a:gd name="connsiteX5" fmla="*/ 881135 w 1007360"/>
                  <a:gd name="connsiteY5" fmla="*/ 528740 h 528740"/>
                  <a:gd name="connsiteX6" fmla="*/ 37325 w 1007360"/>
                  <a:gd name="connsiteY6" fmla="*/ 525565 h 528740"/>
                  <a:gd name="connsiteX7" fmla="*/ 0 w 1007360"/>
                  <a:gd name="connsiteY7" fmla="*/ 446965 h 528740"/>
                  <a:gd name="connsiteX8" fmla="*/ 63500 w 1007360"/>
                  <a:gd name="connsiteY8" fmla="*/ 88125 h 5287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07360" h="528740">
                    <a:moveTo>
                      <a:pt x="63500" y="88125"/>
                    </a:moveTo>
                    <a:cubicBezTo>
                      <a:pt x="63500" y="39455"/>
                      <a:pt x="102955" y="0"/>
                      <a:pt x="151625" y="0"/>
                    </a:cubicBezTo>
                    <a:lnTo>
                      <a:pt x="919235" y="0"/>
                    </a:lnTo>
                    <a:cubicBezTo>
                      <a:pt x="967905" y="0"/>
                      <a:pt x="1007360" y="39455"/>
                      <a:pt x="1007360" y="88125"/>
                    </a:cubicBezTo>
                    <a:lnTo>
                      <a:pt x="962910" y="446965"/>
                    </a:lnTo>
                    <a:cubicBezTo>
                      <a:pt x="962910" y="495635"/>
                      <a:pt x="929805" y="528740"/>
                      <a:pt x="881135" y="528740"/>
                    </a:cubicBezTo>
                    <a:lnTo>
                      <a:pt x="37325" y="525565"/>
                    </a:lnTo>
                    <a:cubicBezTo>
                      <a:pt x="4530" y="531915"/>
                      <a:pt x="0" y="495635"/>
                      <a:pt x="0" y="446965"/>
                    </a:cubicBezTo>
                    <a:lnTo>
                      <a:pt x="63500" y="88125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74" name="平行四辺形 64">
                <a:extLst>
                  <a:ext uri="{FF2B5EF4-FFF2-40B4-BE49-F238E27FC236}">
                    <a16:creationId xmlns:a16="http://schemas.microsoft.com/office/drawing/2014/main" id="{441EAB66-2D34-48CD-B5B3-0B434016B071}"/>
                  </a:ext>
                </a:extLst>
              </p:cNvPr>
              <p:cNvSpPr/>
              <p:nvPr/>
            </p:nvSpPr>
            <p:spPr>
              <a:xfrm rot="5400000" flipH="1">
                <a:off x="11528538" y="1298116"/>
                <a:ext cx="25879" cy="41421"/>
              </a:xfrm>
              <a:custGeom>
                <a:avLst/>
                <a:gdLst>
                  <a:gd name="connsiteX0" fmla="*/ 0 w 290898"/>
                  <a:gd name="connsiteY0" fmla="*/ 553258 h 553258"/>
                  <a:gd name="connsiteX1" fmla="*/ 170335 w 290898"/>
                  <a:gd name="connsiteY1" fmla="*/ 0 h 553258"/>
                  <a:gd name="connsiteX2" fmla="*/ 290898 w 290898"/>
                  <a:gd name="connsiteY2" fmla="*/ 0 h 553258"/>
                  <a:gd name="connsiteX3" fmla="*/ 120563 w 290898"/>
                  <a:gd name="connsiteY3" fmla="*/ 553258 h 553258"/>
                  <a:gd name="connsiteX4" fmla="*/ 0 w 290898"/>
                  <a:gd name="connsiteY4" fmla="*/ 553258 h 553258"/>
                  <a:gd name="connsiteX0" fmla="*/ 0 w 345667"/>
                  <a:gd name="connsiteY0" fmla="*/ 553258 h 553258"/>
                  <a:gd name="connsiteX1" fmla="*/ 170335 w 345667"/>
                  <a:gd name="connsiteY1" fmla="*/ 0 h 553258"/>
                  <a:gd name="connsiteX2" fmla="*/ 345667 w 345667"/>
                  <a:gd name="connsiteY2" fmla="*/ 0 h 553258"/>
                  <a:gd name="connsiteX3" fmla="*/ 120563 w 345667"/>
                  <a:gd name="connsiteY3" fmla="*/ 553258 h 553258"/>
                  <a:gd name="connsiteX4" fmla="*/ 0 w 345667"/>
                  <a:gd name="connsiteY4" fmla="*/ 553258 h 553258"/>
                  <a:gd name="connsiteX0" fmla="*/ 0 w 345667"/>
                  <a:gd name="connsiteY0" fmla="*/ 553258 h 553258"/>
                  <a:gd name="connsiteX1" fmla="*/ 163191 w 345667"/>
                  <a:gd name="connsiteY1" fmla="*/ 28575 h 553258"/>
                  <a:gd name="connsiteX2" fmla="*/ 345667 w 345667"/>
                  <a:gd name="connsiteY2" fmla="*/ 0 h 553258"/>
                  <a:gd name="connsiteX3" fmla="*/ 120563 w 345667"/>
                  <a:gd name="connsiteY3" fmla="*/ 553258 h 553258"/>
                  <a:gd name="connsiteX4" fmla="*/ 0 w 345667"/>
                  <a:gd name="connsiteY4" fmla="*/ 553258 h 553258"/>
                  <a:gd name="connsiteX0" fmla="*/ 0 w 345667"/>
                  <a:gd name="connsiteY0" fmla="*/ 553258 h 553258"/>
                  <a:gd name="connsiteX1" fmla="*/ 163191 w 345667"/>
                  <a:gd name="connsiteY1" fmla="*/ 28575 h 553258"/>
                  <a:gd name="connsiteX2" fmla="*/ 345667 w 345667"/>
                  <a:gd name="connsiteY2" fmla="*/ 0 h 553258"/>
                  <a:gd name="connsiteX3" fmla="*/ 132469 w 345667"/>
                  <a:gd name="connsiteY3" fmla="*/ 500870 h 553258"/>
                  <a:gd name="connsiteX4" fmla="*/ 0 w 345667"/>
                  <a:gd name="connsiteY4" fmla="*/ 553258 h 5532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45667" h="553258">
                    <a:moveTo>
                      <a:pt x="0" y="553258"/>
                    </a:moveTo>
                    <a:lnTo>
                      <a:pt x="163191" y="28575"/>
                    </a:lnTo>
                    <a:lnTo>
                      <a:pt x="345667" y="0"/>
                    </a:lnTo>
                    <a:lnTo>
                      <a:pt x="132469" y="500870"/>
                    </a:lnTo>
                    <a:lnTo>
                      <a:pt x="0" y="553258"/>
                    </a:ln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75" name="平行四辺形 64">
                <a:extLst>
                  <a:ext uri="{FF2B5EF4-FFF2-40B4-BE49-F238E27FC236}">
                    <a16:creationId xmlns:a16="http://schemas.microsoft.com/office/drawing/2014/main" id="{15D82FB9-D934-47BB-AC18-25F35A804E0E}"/>
                  </a:ext>
                </a:extLst>
              </p:cNvPr>
              <p:cNvSpPr/>
              <p:nvPr/>
            </p:nvSpPr>
            <p:spPr>
              <a:xfrm rot="5400000" flipH="1">
                <a:off x="11522899" y="1316235"/>
                <a:ext cx="23562" cy="39460"/>
              </a:xfrm>
              <a:custGeom>
                <a:avLst/>
                <a:gdLst>
                  <a:gd name="connsiteX0" fmla="*/ 0 w 290898"/>
                  <a:gd name="connsiteY0" fmla="*/ 553258 h 553258"/>
                  <a:gd name="connsiteX1" fmla="*/ 170335 w 290898"/>
                  <a:gd name="connsiteY1" fmla="*/ 0 h 553258"/>
                  <a:gd name="connsiteX2" fmla="*/ 290898 w 290898"/>
                  <a:gd name="connsiteY2" fmla="*/ 0 h 553258"/>
                  <a:gd name="connsiteX3" fmla="*/ 120563 w 290898"/>
                  <a:gd name="connsiteY3" fmla="*/ 553258 h 553258"/>
                  <a:gd name="connsiteX4" fmla="*/ 0 w 290898"/>
                  <a:gd name="connsiteY4" fmla="*/ 553258 h 553258"/>
                  <a:gd name="connsiteX0" fmla="*/ 0 w 345667"/>
                  <a:gd name="connsiteY0" fmla="*/ 553258 h 553258"/>
                  <a:gd name="connsiteX1" fmla="*/ 170335 w 345667"/>
                  <a:gd name="connsiteY1" fmla="*/ 0 h 553258"/>
                  <a:gd name="connsiteX2" fmla="*/ 345667 w 345667"/>
                  <a:gd name="connsiteY2" fmla="*/ 0 h 553258"/>
                  <a:gd name="connsiteX3" fmla="*/ 120563 w 345667"/>
                  <a:gd name="connsiteY3" fmla="*/ 553258 h 553258"/>
                  <a:gd name="connsiteX4" fmla="*/ 0 w 345667"/>
                  <a:gd name="connsiteY4" fmla="*/ 553258 h 553258"/>
                  <a:gd name="connsiteX0" fmla="*/ 0 w 345667"/>
                  <a:gd name="connsiteY0" fmla="*/ 553258 h 553258"/>
                  <a:gd name="connsiteX1" fmla="*/ 163191 w 345667"/>
                  <a:gd name="connsiteY1" fmla="*/ 28575 h 553258"/>
                  <a:gd name="connsiteX2" fmla="*/ 345667 w 345667"/>
                  <a:gd name="connsiteY2" fmla="*/ 0 h 553258"/>
                  <a:gd name="connsiteX3" fmla="*/ 120563 w 345667"/>
                  <a:gd name="connsiteY3" fmla="*/ 553258 h 553258"/>
                  <a:gd name="connsiteX4" fmla="*/ 0 w 345667"/>
                  <a:gd name="connsiteY4" fmla="*/ 553258 h 553258"/>
                  <a:gd name="connsiteX0" fmla="*/ 0 w 345667"/>
                  <a:gd name="connsiteY0" fmla="*/ 553258 h 553258"/>
                  <a:gd name="connsiteX1" fmla="*/ 163191 w 345667"/>
                  <a:gd name="connsiteY1" fmla="*/ 28575 h 553258"/>
                  <a:gd name="connsiteX2" fmla="*/ 345667 w 345667"/>
                  <a:gd name="connsiteY2" fmla="*/ 0 h 553258"/>
                  <a:gd name="connsiteX3" fmla="*/ 132469 w 345667"/>
                  <a:gd name="connsiteY3" fmla="*/ 500870 h 553258"/>
                  <a:gd name="connsiteX4" fmla="*/ 0 w 345667"/>
                  <a:gd name="connsiteY4" fmla="*/ 553258 h 553258"/>
                  <a:gd name="connsiteX0" fmla="*/ 0 w 314711"/>
                  <a:gd name="connsiteY0" fmla="*/ 527064 h 527064"/>
                  <a:gd name="connsiteX1" fmla="*/ 163191 w 314711"/>
                  <a:gd name="connsiteY1" fmla="*/ 2381 h 527064"/>
                  <a:gd name="connsiteX2" fmla="*/ 314711 w 314711"/>
                  <a:gd name="connsiteY2" fmla="*/ 0 h 527064"/>
                  <a:gd name="connsiteX3" fmla="*/ 132469 w 314711"/>
                  <a:gd name="connsiteY3" fmla="*/ 474676 h 527064"/>
                  <a:gd name="connsiteX4" fmla="*/ 0 w 314711"/>
                  <a:gd name="connsiteY4" fmla="*/ 527064 h 527064"/>
                  <a:gd name="connsiteX0" fmla="*/ 0 w 314711"/>
                  <a:gd name="connsiteY0" fmla="*/ 527064 h 527064"/>
                  <a:gd name="connsiteX1" fmla="*/ 163191 w 314711"/>
                  <a:gd name="connsiteY1" fmla="*/ 78581 h 527064"/>
                  <a:gd name="connsiteX2" fmla="*/ 314711 w 314711"/>
                  <a:gd name="connsiteY2" fmla="*/ 0 h 527064"/>
                  <a:gd name="connsiteX3" fmla="*/ 132469 w 314711"/>
                  <a:gd name="connsiteY3" fmla="*/ 474676 h 527064"/>
                  <a:gd name="connsiteX4" fmla="*/ 0 w 314711"/>
                  <a:gd name="connsiteY4" fmla="*/ 527064 h 5270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14711" h="527064">
                    <a:moveTo>
                      <a:pt x="0" y="527064"/>
                    </a:moveTo>
                    <a:lnTo>
                      <a:pt x="163191" y="78581"/>
                    </a:lnTo>
                    <a:lnTo>
                      <a:pt x="314711" y="0"/>
                    </a:lnTo>
                    <a:lnTo>
                      <a:pt x="132469" y="474676"/>
                    </a:lnTo>
                    <a:lnTo>
                      <a:pt x="0" y="527064"/>
                    </a:ln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pic>
            <p:nvPicPr>
              <p:cNvPr id="1176" name="Picture 2" descr="石川県の旗">
                <a:extLst>
                  <a:ext uri="{FF2B5EF4-FFF2-40B4-BE49-F238E27FC236}">
                    <a16:creationId xmlns:a16="http://schemas.microsoft.com/office/drawing/2014/main" id="{4712E3C2-B8C6-4881-AEAA-AF4FF564252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0088BB"/>
                  </a:clrFrom>
                  <a:clrTo>
                    <a:srgbClr val="0088BB">
                      <a:alpha val="0"/>
                    </a:srgbClr>
                  </a:clrTo>
                </a:clrChange>
                <a:grayscl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21113819">
                <a:off x="11543479" y="1265975"/>
                <a:ext cx="36062" cy="246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177" name="正方形/長方形 32">
                <a:extLst>
                  <a:ext uri="{FF2B5EF4-FFF2-40B4-BE49-F238E27FC236}">
                    <a16:creationId xmlns:a16="http://schemas.microsoft.com/office/drawing/2014/main" id="{98C82658-65D4-4DFA-A0B5-E7B358423B5F}"/>
                  </a:ext>
                </a:extLst>
              </p:cNvPr>
              <p:cNvSpPr/>
              <p:nvPr/>
            </p:nvSpPr>
            <p:spPr>
              <a:xfrm rot="21196243">
                <a:off x="11538860" y="1289744"/>
                <a:ext cx="45089" cy="11048"/>
              </a:xfrm>
              <a:custGeom>
                <a:avLst/>
                <a:gdLst>
                  <a:gd name="connsiteX0" fmla="*/ 0 w 2069195"/>
                  <a:gd name="connsiteY0" fmla="*/ 0 h 389730"/>
                  <a:gd name="connsiteX1" fmla="*/ 2069195 w 2069195"/>
                  <a:gd name="connsiteY1" fmla="*/ 0 h 389730"/>
                  <a:gd name="connsiteX2" fmla="*/ 2069195 w 2069195"/>
                  <a:gd name="connsiteY2" fmla="*/ 389730 h 389730"/>
                  <a:gd name="connsiteX3" fmla="*/ 0 w 2069195"/>
                  <a:gd name="connsiteY3" fmla="*/ 389730 h 389730"/>
                  <a:gd name="connsiteX4" fmla="*/ 0 w 2069195"/>
                  <a:gd name="connsiteY4" fmla="*/ 0 h 389730"/>
                  <a:gd name="connsiteX0" fmla="*/ 292100 w 2069195"/>
                  <a:gd name="connsiteY0" fmla="*/ 19050 h 389730"/>
                  <a:gd name="connsiteX1" fmla="*/ 2069195 w 2069195"/>
                  <a:gd name="connsiteY1" fmla="*/ 0 h 389730"/>
                  <a:gd name="connsiteX2" fmla="*/ 2069195 w 2069195"/>
                  <a:gd name="connsiteY2" fmla="*/ 389730 h 389730"/>
                  <a:gd name="connsiteX3" fmla="*/ 0 w 2069195"/>
                  <a:gd name="connsiteY3" fmla="*/ 389730 h 389730"/>
                  <a:gd name="connsiteX4" fmla="*/ 292100 w 2069195"/>
                  <a:gd name="connsiteY4" fmla="*/ 19050 h 389730"/>
                  <a:gd name="connsiteX0" fmla="*/ 292100 w 2069195"/>
                  <a:gd name="connsiteY0" fmla="*/ 19050 h 389730"/>
                  <a:gd name="connsiteX1" fmla="*/ 2069195 w 2069195"/>
                  <a:gd name="connsiteY1" fmla="*/ 0 h 389730"/>
                  <a:gd name="connsiteX2" fmla="*/ 2069195 w 2069195"/>
                  <a:gd name="connsiteY2" fmla="*/ 389730 h 389730"/>
                  <a:gd name="connsiteX3" fmla="*/ 0 w 2069195"/>
                  <a:gd name="connsiteY3" fmla="*/ 389730 h 389730"/>
                  <a:gd name="connsiteX4" fmla="*/ 292100 w 2069195"/>
                  <a:gd name="connsiteY4" fmla="*/ 19050 h 389730"/>
                  <a:gd name="connsiteX0" fmla="*/ 292100 w 2069195"/>
                  <a:gd name="connsiteY0" fmla="*/ 19050 h 389730"/>
                  <a:gd name="connsiteX1" fmla="*/ 2069195 w 2069195"/>
                  <a:gd name="connsiteY1" fmla="*/ 0 h 389730"/>
                  <a:gd name="connsiteX2" fmla="*/ 2069195 w 2069195"/>
                  <a:gd name="connsiteY2" fmla="*/ 389730 h 389730"/>
                  <a:gd name="connsiteX3" fmla="*/ 0 w 2069195"/>
                  <a:gd name="connsiteY3" fmla="*/ 389730 h 389730"/>
                  <a:gd name="connsiteX4" fmla="*/ 292100 w 2069195"/>
                  <a:gd name="connsiteY4" fmla="*/ 19050 h 389730"/>
                  <a:gd name="connsiteX0" fmla="*/ 292100 w 2246995"/>
                  <a:gd name="connsiteY0" fmla="*/ 19050 h 389730"/>
                  <a:gd name="connsiteX1" fmla="*/ 2246995 w 2246995"/>
                  <a:gd name="connsiteY1" fmla="*/ 0 h 389730"/>
                  <a:gd name="connsiteX2" fmla="*/ 2069195 w 2246995"/>
                  <a:gd name="connsiteY2" fmla="*/ 389730 h 389730"/>
                  <a:gd name="connsiteX3" fmla="*/ 0 w 2246995"/>
                  <a:gd name="connsiteY3" fmla="*/ 389730 h 389730"/>
                  <a:gd name="connsiteX4" fmla="*/ 292100 w 2246995"/>
                  <a:gd name="connsiteY4" fmla="*/ 19050 h 389730"/>
                  <a:gd name="connsiteX0" fmla="*/ 292100 w 2246995"/>
                  <a:gd name="connsiteY0" fmla="*/ 19050 h 389730"/>
                  <a:gd name="connsiteX1" fmla="*/ 2246995 w 2246995"/>
                  <a:gd name="connsiteY1" fmla="*/ 0 h 389730"/>
                  <a:gd name="connsiteX2" fmla="*/ 2069195 w 2246995"/>
                  <a:gd name="connsiteY2" fmla="*/ 389730 h 389730"/>
                  <a:gd name="connsiteX3" fmla="*/ 0 w 2246995"/>
                  <a:gd name="connsiteY3" fmla="*/ 389730 h 389730"/>
                  <a:gd name="connsiteX4" fmla="*/ 292100 w 2246995"/>
                  <a:gd name="connsiteY4" fmla="*/ 19050 h 389730"/>
                  <a:gd name="connsiteX0" fmla="*/ 292100 w 2246995"/>
                  <a:gd name="connsiteY0" fmla="*/ 19050 h 389730"/>
                  <a:gd name="connsiteX1" fmla="*/ 2246995 w 2246995"/>
                  <a:gd name="connsiteY1" fmla="*/ 0 h 389730"/>
                  <a:gd name="connsiteX2" fmla="*/ 2069195 w 2246995"/>
                  <a:gd name="connsiteY2" fmla="*/ 389730 h 389730"/>
                  <a:gd name="connsiteX3" fmla="*/ 0 w 2246995"/>
                  <a:gd name="connsiteY3" fmla="*/ 389730 h 389730"/>
                  <a:gd name="connsiteX4" fmla="*/ 292100 w 2246995"/>
                  <a:gd name="connsiteY4" fmla="*/ 19050 h 389730"/>
                  <a:gd name="connsiteX0" fmla="*/ 492125 w 2246995"/>
                  <a:gd name="connsiteY0" fmla="*/ 66675 h 389730"/>
                  <a:gd name="connsiteX1" fmla="*/ 2246995 w 2246995"/>
                  <a:gd name="connsiteY1" fmla="*/ 0 h 389730"/>
                  <a:gd name="connsiteX2" fmla="*/ 2069195 w 2246995"/>
                  <a:gd name="connsiteY2" fmla="*/ 389730 h 389730"/>
                  <a:gd name="connsiteX3" fmla="*/ 0 w 2246995"/>
                  <a:gd name="connsiteY3" fmla="*/ 389730 h 389730"/>
                  <a:gd name="connsiteX4" fmla="*/ 492125 w 2246995"/>
                  <a:gd name="connsiteY4" fmla="*/ 66675 h 389730"/>
                  <a:gd name="connsiteX0" fmla="*/ 492125 w 2246995"/>
                  <a:gd name="connsiteY0" fmla="*/ 66675 h 389730"/>
                  <a:gd name="connsiteX1" fmla="*/ 2246995 w 2246995"/>
                  <a:gd name="connsiteY1" fmla="*/ 0 h 389730"/>
                  <a:gd name="connsiteX2" fmla="*/ 2069195 w 2246995"/>
                  <a:gd name="connsiteY2" fmla="*/ 389730 h 389730"/>
                  <a:gd name="connsiteX3" fmla="*/ 0 w 2246995"/>
                  <a:gd name="connsiteY3" fmla="*/ 389730 h 389730"/>
                  <a:gd name="connsiteX4" fmla="*/ 492125 w 2246995"/>
                  <a:gd name="connsiteY4" fmla="*/ 66675 h 389730"/>
                  <a:gd name="connsiteX0" fmla="*/ 492125 w 2246995"/>
                  <a:gd name="connsiteY0" fmla="*/ 66675 h 389730"/>
                  <a:gd name="connsiteX1" fmla="*/ 2246995 w 2246995"/>
                  <a:gd name="connsiteY1" fmla="*/ 0 h 389730"/>
                  <a:gd name="connsiteX2" fmla="*/ 2069195 w 2246995"/>
                  <a:gd name="connsiteY2" fmla="*/ 365917 h 389730"/>
                  <a:gd name="connsiteX3" fmla="*/ 0 w 2246995"/>
                  <a:gd name="connsiteY3" fmla="*/ 389730 h 389730"/>
                  <a:gd name="connsiteX4" fmla="*/ 492125 w 2246995"/>
                  <a:gd name="connsiteY4" fmla="*/ 66675 h 389730"/>
                  <a:gd name="connsiteX0" fmla="*/ 492125 w 2246995"/>
                  <a:gd name="connsiteY0" fmla="*/ 66675 h 389730"/>
                  <a:gd name="connsiteX1" fmla="*/ 2246995 w 2246995"/>
                  <a:gd name="connsiteY1" fmla="*/ 0 h 389730"/>
                  <a:gd name="connsiteX2" fmla="*/ 2069195 w 2246995"/>
                  <a:gd name="connsiteY2" fmla="*/ 365917 h 389730"/>
                  <a:gd name="connsiteX3" fmla="*/ 0 w 2246995"/>
                  <a:gd name="connsiteY3" fmla="*/ 389730 h 389730"/>
                  <a:gd name="connsiteX4" fmla="*/ 492125 w 2246995"/>
                  <a:gd name="connsiteY4" fmla="*/ 66675 h 389730"/>
                  <a:gd name="connsiteX0" fmla="*/ 492125 w 2246995"/>
                  <a:gd name="connsiteY0" fmla="*/ 66675 h 389730"/>
                  <a:gd name="connsiteX1" fmla="*/ 2246995 w 2246995"/>
                  <a:gd name="connsiteY1" fmla="*/ 0 h 389730"/>
                  <a:gd name="connsiteX2" fmla="*/ 2069195 w 2246995"/>
                  <a:gd name="connsiteY2" fmla="*/ 365917 h 389730"/>
                  <a:gd name="connsiteX3" fmla="*/ 0 w 2246995"/>
                  <a:gd name="connsiteY3" fmla="*/ 389730 h 389730"/>
                  <a:gd name="connsiteX4" fmla="*/ 492125 w 2246995"/>
                  <a:gd name="connsiteY4" fmla="*/ 66675 h 389730"/>
                  <a:gd name="connsiteX0" fmla="*/ 344326 w 2099196"/>
                  <a:gd name="connsiteY0" fmla="*/ 66675 h 1033785"/>
                  <a:gd name="connsiteX1" fmla="*/ 2099196 w 2099196"/>
                  <a:gd name="connsiteY1" fmla="*/ 0 h 1033785"/>
                  <a:gd name="connsiteX2" fmla="*/ 1921396 w 2099196"/>
                  <a:gd name="connsiteY2" fmla="*/ 365917 h 1033785"/>
                  <a:gd name="connsiteX3" fmla="*/ 0 w 2099196"/>
                  <a:gd name="connsiteY3" fmla="*/ 1033785 h 1033785"/>
                  <a:gd name="connsiteX4" fmla="*/ 344326 w 2099196"/>
                  <a:gd name="connsiteY4" fmla="*/ 66675 h 1033785"/>
                  <a:gd name="connsiteX0" fmla="*/ 769468 w 2099196"/>
                  <a:gd name="connsiteY0" fmla="*/ 40109 h 1033785"/>
                  <a:gd name="connsiteX1" fmla="*/ 2099196 w 2099196"/>
                  <a:gd name="connsiteY1" fmla="*/ 0 h 1033785"/>
                  <a:gd name="connsiteX2" fmla="*/ 1921396 w 2099196"/>
                  <a:gd name="connsiteY2" fmla="*/ 365917 h 1033785"/>
                  <a:gd name="connsiteX3" fmla="*/ 0 w 2099196"/>
                  <a:gd name="connsiteY3" fmla="*/ 1033785 h 1033785"/>
                  <a:gd name="connsiteX4" fmla="*/ 769468 w 2099196"/>
                  <a:gd name="connsiteY4" fmla="*/ 40109 h 1033785"/>
                  <a:gd name="connsiteX0" fmla="*/ 769468 w 2099196"/>
                  <a:gd name="connsiteY0" fmla="*/ 40109 h 1276677"/>
                  <a:gd name="connsiteX1" fmla="*/ 2099196 w 2099196"/>
                  <a:gd name="connsiteY1" fmla="*/ 0 h 1276677"/>
                  <a:gd name="connsiteX2" fmla="*/ 1999362 w 2099196"/>
                  <a:gd name="connsiteY2" fmla="*/ 1276677 h 1276677"/>
                  <a:gd name="connsiteX3" fmla="*/ 0 w 2099196"/>
                  <a:gd name="connsiteY3" fmla="*/ 1033785 h 1276677"/>
                  <a:gd name="connsiteX4" fmla="*/ 769468 w 2099196"/>
                  <a:gd name="connsiteY4" fmla="*/ 40109 h 1276677"/>
                  <a:gd name="connsiteX0" fmla="*/ 769468 w 2099196"/>
                  <a:gd name="connsiteY0" fmla="*/ 40109 h 1135448"/>
                  <a:gd name="connsiteX1" fmla="*/ 2099196 w 2099196"/>
                  <a:gd name="connsiteY1" fmla="*/ 0 h 1135448"/>
                  <a:gd name="connsiteX2" fmla="*/ 1235951 w 2099196"/>
                  <a:gd name="connsiteY2" fmla="*/ 1135448 h 1135448"/>
                  <a:gd name="connsiteX3" fmla="*/ 0 w 2099196"/>
                  <a:gd name="connsiteY3" fmla="*/ 1033785 h 1135448"/>
                  <a:gd name="connsiteX4" fmla="*/ 769468 w 2099196"/>
                  <a:gd name="connsiteY4" fmla="*/ 40109 h 1135448"/>
                  <a:gd name="connsiteX0" fmla="*/ 769468 w 2099196"/>
                  <a:gd name="connsiteY0" fmla="*/ 40109 h 1173285"/>
                  <a:gd name="connsiteX1" fmla="*/ 2099196 w 2099196"/>
                  <a:gd name="connsiteY1" fmla="*/ 0 h 1173285"/>
                  <a:gd name="connsiteX2" fmla="*/ 1231487 w 2099196"/>
                  <a:gd name="connsiteY2" fmla="*/ 1173285 h 1173285"/>
                  <a:gd name="connsiteX3" fmla="*/ 0 w 2099196"/>
                  <a:gd name="connsiteY3" fmla="*/ 1033785 h 1173285"/>
                  <a:gd name="connsiteX4" fmla="*/ 769468 w 2099196"/>
                  <a:gd name="connsiteY4" fmla="*/ 40109 h 1173285"/>
                  <a:gd name="connsiteX0" fmla="*/ 769468 w 2099196"/>
                  <a:gd name="connsiteY0" fmla="*/ 40109 h 1173285"/>
                  <a:gd name="connsiteX1" fmla="*/ 2099196 w 2099196"/>
                  <a:gd name="connsiteY1" fmla="*/ 0 h 1173285"/>
                  <a:gd name="connsiteX2" fmla="*/ 1231487 w 2099196"/>
                  <a:gd name="connsiteY2" fmla="*/ 1173285 h 1173285"/>
                  <a:gd name="connsiteX3" fmla="*/ 0 w 2099196"/>
                  <a:gd name="connsiteY3" fmla="*/ 1033785 h 1173285"/>
                  <a:gd name="connsiteX4" fmla="*/ 769468 w 2099196"/>
                  <a:gd name="connsiteY4" fmla="*/ 40109 h 1173285"/>
                  <a:gd name="connsiteX0" fmla="*/ 769468 w 2467554"/>
                  <a:gd name="connsiteY0" fmla="*/ 0 h 1133176"/>
                  <a:gd name="connsiteX1" fmla="*/ 2467554 w 2467554"/>
                  <a:gd name="connsiteY1" fmla="*/ 8149 h 1133176"/>
                  <a:gd name="connsiteX2" fmla="*/ 1231487 w 2467554"/>
                  <a:gd name="connsiteY2" fmla="*/ 1133176 h 1133176"/>
                  <a:gd name="connsiteX3" fmla="*/ 0 w 2467554"/>
                  <a:gd name="connsiteY3" fmla="*/ 993676 h 1133176"/>
                  <a:gd name="connsiteX4" fmla="*/ 769468 w 2467554"/>
                  <a:gd name="connsiteY4" fmla="*/ 0 h 1133176"/>
                  <a:gd name="connsiteX0" fmla="*/ 769468 w 2467554"/>
                  <a:gd name="connsiteY0" fmla="*/ 0 h 1133176"/>
                  <a:gd name="connsiteX1" fmla="*/ 2467554 w 2467554"/>
                  <a:gd name="connsiteY1" fmla="*/ 8149 h 1133176"/>
                  <a:gd name="connsiteX2" fmla="*/ 1231487 w 2467554"/>
                  <a:gd name="connsiteY2" fmla="*/ 1133176 h 1133176"/>
                  <a:gd name="connsiteX3" fmla="*/ 0 w 2467554"/>
                  <a:gd name="connsiteY3" fmla="*/ 993676 h 1133176"/>
                  <a:gd name="connsiteX4" fmla="*/ 769468 w 2467554"/>
                  <a:gd name="connsiteY4" fmla="*/ 0 h 1133176"/>
                  <a:gd name="connsiteX0" fmla="*/ 695785 w 2393871"/>
                  <a:gd name="connsiteY0" fmla="*/ 0 h 1133176"/>
                  <a:gd name="connsiteX1" fmla="*/ 2393871 w 2393871"/>
                  <a:gd name="connsiteY1" fmla="*/ 8149 h 1133176"/>
                  <a:gd name="connsiteX2" fmla="*/ 1157804 w 2393871"/>
                  <a:gd name="connsiteY2" fmla="*/ 1133176 h 1133176"/>
                  <a:gd name="connsiteX3" fmla="*/ 0 w 2393871"/>
                  <a:gd name="connsiteY3" fmla="*/ 1060645 h 1133176"/>
                  <a:gd name="connsiteX4" fmla="*/ 695785 w 2393871"/>
                  <a:gd name="connsiteY4" fmla="*/ 0 h 1133176"/>
                  <a:gd name="connsiteX0" fmla="*/ 695785 w 2393871"/>
                  <a:gd name="connsiteY0" fmla="*/ 0 h 1235275"/>
                  <a:gd name="connsiteX1" fmla="*/ 2393871 w 2393871"/>
                  <a:gd name="connsiteY1" fmla="*/ 8149 h 1235275"/>
                  <a:gd name="connsiteX2" fmla="*/ 1134103 w 2393871"/>
                  <a:gd name="connsiteY2" fmla="*/ 1235275 h 1235275"/>
                  <a:gd name="connsiteX3" fmla="*/ 0 w 2393871"/>
                  <a:gd name="connsiteY3" fmla="*/ 1060645 h 1235275"/>
                  <a:gd name="connsiteX4" fmla="*/ 695785 w 2393871"/>
                  <a:gd name="connsiteY4" fmla="*/ 0 h 1235275"/>
                  <a:gd name="connsiteX0" fmla="*/ 695785 w 2393871"/>
                  <a:gd name="connsiteY0" fmla="*/ 0 h 1189295"/>
                  <a:gd name="connsiteX1" fmla="*/ 2393871 w 2393871"/>
                  <a:gd name="connsiteY1" fmla="*/ 8149 h 1189295"/>
                  <a:gd name="connsiteX2" fmla="*/ 1139528 w 2393871"/>
                  <a:gd name="connsiteY2" fmla="*/ 1189295 h 1189295"/>
                  <a:gd name="connsiteX3" fmla="*/ 0 w 2393871"/>
                  <a:gd name="connsiteY3" fmla="*/ 1060645 h 1189295"/>
                  <a:gd name="connsiteX4" fmla="*/ 695785 w 2393871"/>
                  <a:gd name="connsiteY4" fmla="*/ 0 h 1189295"/>
                  <a:gd name="connsiteX0" fmla="*/ 776250 w 2393871"/>
                  <a:gd name="connsiteY0" fmla="*/ 1345 h 1181146"/>
                  <a:gd name="connsiteX1" fmla="*/ 2393871 w 2393871"/>
                  <a:gd name="connsiteY1" fmla="*/ 0 h 1181146"/>
                  <a:gd name="connsiteX2" fmla="*/ 1139528 w 2393871"/>
                  <a:gd name="connsiteY2" fmla="*/ 1181146 h 1181146"/>
                  <a:gd name="connsiteX3" fmla="*/ 0 w 2393871"/>
                  <a:gd name="connsiteY3" fmla="*/ 1052496 h 1181146"/>
                  <a:gd name="connsiteX4" fmla="*/ 776250 w 2393871"/>
                  <a:gd name="connsiteY4" fmla="*/ 1345 h 1181146"/>
                  <a:gd name="connsiteX0" fmla="*/ 776250 w 2393871"/>
                  <a:gd name="connsiteY0" fmla="*/ 1345 h 1181146"/>
                  <a:gd name="connsiteX1" fmla="*/ 2393871 w 2393871"/>
                  <a:gd name="connsiteY1" fmla="*/ 0 h 1181146"/>
                  <a:gd name="connsiteX2" fmla="*/ 1139528 w 2393871"/>
                  <a:gd name="connsiteY2" fmla="*/ 1181146 h 1181146"/>
                  <a:gd name="connsiteX3" fmla="*/ 0 w 2393871"/>
                  <a:gd name="connsiteY3" fmla="*/ 1052496 h 1181146"/>
                  <a:gd name="connsiteX4" fmla="*/ 776250 w 2393871"/>
                  <a:gd name="connsiteY4" fmla="*/ 1345 h 1181146"/>
                  <a:gd name="connsiteX0" fmla="*/ 368954 w 1986575"/>
                  <a:gd name="connsiteY0" fmla="*/ 1345 h 1181146"/>
                  <a:gd name="connsiteX1" fmla="*/ 1986575 w 1986575"/>
                  <a:gd name="connsiteY1" fmla="*/ 0 h 1181146"/>
                  <a:gd name="connsiteX2" fmla="*/ 732232 w 1986575"/>
                  <a:gd name="connsiteY2" fmla="*/ 1181146 h 1181146"/>
                  <a:gd name="connsiteX3" fmla="*/ 0 w 1986575"/>
                  <a:gd name="connsiteY3" fmla="*/ 323677 h 1181146"/>
                  <a:gd name="connsiteX4" fmla="*/ 368954 w 1986575"/>
                  <a:gd name="connsiteY4" fmla="*/ 1345 h 1181146"/>
                  <a:gd name="connsiteX0" fmla="*/ 368954 w 1986575"/>
                  <a:gd name="connsiteY0" fmla="*/ 1345 h 1181146"/>
                  <a:gd name="connsiteX1" fmla="*/ 1986575 w 1986575"/>
                  <a:gd name="connsiteY1" fmla="*/ 0 h 1181146"/>
                  <a:gd name="connsiteX2" fmla="*/ 732232 w 1986575"/>
                  <a:gd name="connsiteY2" fmla="*/ 1181146 h 1181146"/>
                  <a:gd name="connsiteX3" fmla="*/ 0 w 1986575"/>
                  <a:gd name="connsiteY3" fmla="*/ 323677 h 1181146"/>
                  <a:gd name="connsiteX4" fmla="*/ 368954 w 1986575"/>
                  <a:gd name="connsiteY4" fmla="*/ 1345 h 1181146"/>
                  <a:gd name="connsiteX0" fmla="*/ 368954 w 1986575"/>
                  <a:gd name="connsiteY0" fmla="*/ 1345 h 1181146"/>
                  <a:gd name="connsiteX1" fmla="*/ 1986575 w 1986575"/>
                  <a:gd name="connsiteY1" fmla="*/ 0 h 1181146"/>
                  <a:gd name="connsiteX2" fmla="*/ 732232 w 1986575"/>
                  <a:gd name="connsiteY2" fmla="*/ 1181146 h 1181146"/>
                  <a:gd name="connsiteX3" fmla="*/ 0 w 1986575"/>
                  <a:gd name="connsiteY3" fmla="*/ 323677 h 1181146"/>
                  <a:gd name="connsiteX4" fmla="*/ 368954 w 1986575"/>
                  <a:gd name="connsiteY4" fmla="*/ 1345 h 1181146"/>
                  <a:gd name="connsiteX0" fmla="*/ 368954 w 1986575"/>
                  <a:gd name="connsiteY0" fmla="*/ 31962 h 376017"/>
                  <a:gd name="connsiteX1" fmla="*/ 1986575 w 1986575"/>
                  <a:gd name="connsiteY1" fmla="*/ 30617 h 376017"/>
                  <a:gd name="connsiteX2" fmla="*/ 883594 w 1986575"/>
                  <a:gd name="connsiteY2" fmla="*/ 376017 h 376017"/>
                  <a:gd name="connsiteX3" fmla="*/ 0 w 1986575"/>
                  <a:gd name="connsiteY3" fmla="*/ 354294 h 376017"/>
                  <a:gd name="connsiteX4" fmla="*/ 368954 w 1986575"/>
                  <a:gd name="connsiteY4" fmla="*/ 31962 h 376017"/>
                  <a:gd name="connsiteX0" fmla="*/ 368954 w 1986575"/>
                  <a:gd name="connsiteY0" fmla="*/ 1345 h 323677"/>
                  <a:gd name="connsiteX1" fmla="*/ 1986575 w 1986575"/>
                  <a:gd name="connsiteY1" fmla="*/ 0 h 323677"/>
                  <a:gd name="connsiteX2" fmla="*/ 0 w 1986575"/>
                  <a:gd name="connsiteY2" fmla="*/ 323677 h 323677"/>
                  <a:gd name="connsiteX3" fmla="*/ 368954 w 1986575"/>
                  <a:gd name="connsiteY3" fmla="*/ 1345 h 323677"/>
                  <a:gd name="connsiteX0" fmla="*/ 368954 w 1986575"/>
                  <a:gd name="connsiteY0" fmla="*/ 1345 h 323677"/>
                  <a:gd name="connsiteX1" fmla="*/ 1986575 w 1986575"/>
                  <a:gd name="connsiteY1" fmla="*/ 0 h 323677"/>
                  <a:gd name="connsiteX2" fmla="*/ 0 w 1986575"/>
                  <a:gd name="connsiteY2" fmla="*/ 323677 h 323677"/>
                  <a:gd name="connsiteX3" fmla="*/ 368954 w 1986575"/>
                  <a:gd name="connsiteY3" fmla="*/ 1345 h 323677"/>
                  <a:gd name="connsiteX0" fmla="*/ 368954 w 1986575"/>
                  <a:gd name="connsiteY0" fmla="*/ 1345 h 329464"/>
                  <a:gd name="connsiteX1" fmla="*/ 1986575 w 1986575"/>
                  <a:gd name="connsiteY1" fmla="*/ 0 h 329464"/>
                  <a:gd name="connsiteX2" fmla="*/ 0 w 1986575"/>
                  <a:gd name="connsiteY2" fmla="*/ 323677 h 329464"/>
                  <a:gd name="connsiteX3" fmla="*/ 368954 w 1986575"/>
                  <a:gd name="connsiteY3" fmla="*/ 1345 h 329464"/>
                  <a:gd name="connsiteX0" fmla="*/ 368954 w 1986575"/>
                  <a:gd name="connsiteY0" fmla="*/ 1345 h 323677"/>
                  <a:gd name="connsiteX1" fmla="*/ 1986575 w 1986575"/>
                  <a:gd name="connsiteY1" fmla="*/ 0 h 323677"/>
                  <a:gd name="connsiteX2" fmla="*/ 0 w 1986575"/>
                  <a:gd name="connsiteY2" fmla="*/ 323677 h 323677"/>
                  <a:gd name="connsiteX3" fmla="*/ 368954 w 1986575"/>
                  <a:gd name="connsiteY3" fmla="*/ 1345 h 323677"/>
                  <a:gd name="connsiteX0" fmla="*/ 402912 w 2020533"/>
                  <a:gd name="connsiteY0" fmla="*/ 1345 h 367625"/>
                  <a:gd name="connsiteX1" fmla="*/ 2020533 w 2020533"/>
                  <a:gd name="connsiteY1" fmla="*/ 0 h 367625"/>
                  <a:gd name="connsiteX2" fmla="*/ 0 w 2020533"/>
                  <a:gd name="connsiteY2" fmla="*/ 367625 h 367625"/>
                  <a:gd name="connsiteX3" fmla="*/ 402912 w 2020533"/>
                  <a:gd name="connsiteY3" fmla="*/ 1345 h 367625"/>
                  <a:gd name="connsiteX0" fmla="*/ 385374 w 2002995"/>
                  <a:gd name="connsiteY0" fmla="*/ 1345 h 340921"/>
                  <a:gd name="connsiteX1" fmla="*/ 2002995 w 2002995"/>
                  <a:gd name="connsiteY1" fmla="*/ 0 h 340921"/>
                  <a:gd name="connsiteX2" fmla="*/ 0 w 2002995"/>
                  <a:gd name="connsiteY2" fmla="*/ 340921 h 340921"/>
                  <a:gd name="connsiteX3" fmla="*/ 385374 w 2002995"/>
                  <a:gd name="connsiteY3" fmla="*/ 1345 h 340921"/>
                  <a:gd name="connsiteX0" fmla="*/ 385374 w 2002995"/>
                  <a:gd name="connsiteY0" fmla="*/ 1345 h 340921"/>
                  <a:gd name="connsiteX1" fmla="*/ 2002995 w 2002995"/>
                  <a:gd name="connsiteY1" fmla="*/ 0 h 340921"/>
                  <a:gd name="connsiteX2" fmla="*/ 0 w 2002995"/>
                  <a:gd name="connsiteY2" fmla="*/ 340921 h 340921"/>
                  <a:gd name="connsiteX3" fmla="*/ 385374 w 2002995"/>
                  <a:gd name="connsiteY3" fmla="*/ 1345 h 340921"/>
                  <a:gd name="connsiteX0" fmla="*/ 385374 w 2002995"/>
                  <a:gd name="connsiteY0" fmla="*/ 1345 h 340921"/>
                  <a:gd name="connsiteX1" fmla="*/ 2002995 w 2002995"/>
                  <a:gd name="connsiteY1" fmla="*/ 0 h 340921"/>
                  <a:gd name="connsiteX2" fmla="*/ 0 w 2002995"/>
                  <a:gd name="connsiteY2" fmla="*/ 340921 h 340921"/>
                  <a:gd name="connsiteX3" fmla="*/ 385374 w 2002995"/>
                  <a:gd name="connsiteY3" fmla="*/ 1345 h 340921"/>
                  <a:gd name="connsiteX0" fmla="*/ 385374 w 2002995"/>
                  <a:gd name="connsiteY0" fmla="*/ 1345 h 340921"/>
                  <a:gd name="connsiteX1" fmla="*/ 2002995 w 2002995"/>
                  <a:gd name="connsiteY1" fmla="*/ 0 h 340921"/>
                  <a:gd name="connsiteX2" fmla="*/ 0 w 2002995"/>
                  <a:gd name="connsiteY2" fmla="*/ 340921 h 340921"/>
                  <a:gd name="connsiteX3" fmla="*/ 385374 w 2002995"/>
                  <a:gd name="connsiteY3" fmla="*/ 1345 h 340921"/>
                  <a:gd name="connsiteX0" fmla="*/ 385374 w 2002995"/>
                  <a:gd name="connsiteY0" fmla="*/ 1345 h 340921"/>
                  <a:gd name="connsiteX1" fmla="*/ 2002995 w 2002995"/>
                  <a:gd name="connsiteY1" fmla="*/ 0 h 340921"/>
                  <a:gd name="connsiteX2" fmla="*/ 0 w 2002995"/>
                  <a:gd name="connsiteY2" fmla="*/ 340921 h 340921"/>
                  <a:gd name="connsiteX3" fmla="*/ 385374 w 2002995"/>
                  <a:gd name="connsiteY3" fmla="*/ 1345 h 340921"/>
                  <a:gd name="connsiteX0" fmla="*/ 385374 w 2002995"/>
                  <a:gd name="connsiteY0" fmla="*/ 1345 h 340921"/>
                  <a:gd name="connsiteX1" fmla="*/ 2002995 w 2002995"/>
                  <a:gd name="connsiteY1" fmla="*/ 0 h 340921"/>
                  <a:gd name="connsiteX2" fmla="*/ 0 w 2002995"/>
                  <a:gd name="connsiteY2" fmla="*/ 340921 h 340921"/>
                  <a:gd name="connsiteX3" fmla="*/ 385374 w 2002995"/>
                  <a:gd name="connsiteY3" fmla="*/ 1345 h 340921"/>
                  <a:gd name="connsiteX0" fmla="*/ 335201 w 1952822"/>
                  <a:gd name="connsiteY0" fmla="*/ 1345 h 330373"/>
                  <a:gd name="connsiteX1" fmla="*/ 1952822 w 1952822"/>
                  <a:gd name="connsiteY1" fmla="*/ 0 h 330373"/>
                  <a:gd name="connsiteX2" fmla="*/ 0 w 1952822"/>
                  <a:gd name="connsiteY2" fmla="*/ 330374 h 330373"/>
                  <a:gd name="connsiteX3" fmla="*/ 335201 w 1952822"/>
                  <a:gd name="connsiteY3" fmla="*/ 1345 h 330373"/>
                  <a:gd name="connsiteX0" fmla="*/ 291100 w 1952822"/>
                  <a:gd name="connsiteY0" fmla="*/ 1979 h 330373"/>
                  <a:gd name="connsiteX1" fmla="*/ 1952822 w 1952822"/>
                  <a:gd name="connsiteY1" fmla="*/ 0 h 330373"/>
                  <a:gd name="connsiteX2" fmla="*/ 0 w 1952822"/>
                  <a:gd name="connsiteY2" fmla="*/ 330374 h 330373"/>
                  <a:gd name="connsiteX3" fmla="*/ 291100 w 1952822"/>
                  <a:gd name="connsiteY3" fmla="*/ 1979 h 330373"/>
                  <a:gd name="connsiteX0" fmla="*/ 291100 w 1952822"/>
                  <a:gd name="connsiteY0" fmla="*/ 1979 h 330373"/>
                  <a:gd name="connsiteX1" fmla="*/ 1952822 w 1952822"/>
                  <a:gd name="connsiteY1" fmla="*/ 0 h 330373"/>
                  <a:gd name="connsiteX2" fmla="*/ 0 w 1952822"/>
                  <a:gd name="connsiteY2" fmla="*/ 330374 h 330373"/>
                  <a:gd name="connsiteX3" fmla="*/ 291100 w 1952822"/>
                  <a:gd name="connsiteY3" fmla="*/ 1979 h 330373"/>
                  <a:gd name="connsiteX0" fmla="*/ 291100 w 1952822"/>
                  <a:gd name="connsiteY0" fmla="*/ 1979 h 330373"/>
                  <a:gd name="connsiteX1" fmla="*/ 1952822 w 1952822"/>
                  <a:gd name="connsiteY1" fmla="*/ 0 h 330373"/>
                  <a:gd name="connsiteX2" fmla="*/ 0 w 1952822"/>
                  <a:gd name="connsiteY2" fmla="*/ 330374 h 330373"/>
                  <a:gd name="connsiteX3" fmla="*/ 291100 w 1952822"/>
                  <a:gd name="connsiteY3" fmla="*/ 1979 h 330373"/>
                  <a:gd name="connsiteX0" fmla="*/ 291100 w 1952822"/>
                  <a:gd name="connsiteY0" fmla="*/ 1979 h 330373"/>
                  <a:gd name="connsiteX1" fmla="*/ 1952822 w 1952822"/>
                  <a:gd name="connsiteY1" fmla="*/ 0 h 330373"/>
                  <a:gd name="connsiteX2" fmla="*/ 0 w 1952822"/>
                  <a:gd name="connsiteY2" fmla="*/ 330374 h 330373"/>
                  <a:gd name="connsiteX3" fmla="*/ 291100 w 1952822"/>
                  <a:gd name="connsiteY3" fmla="*/ 1979 h 330373"/>
                  <a:gd name="connsiteX0" fmla="*/ 291100 w 1952822"/>
                  <a:gd name="connsiteY0" fmla="*/ 1979 h 330373"/>
                  <a:gd name="connsiteX1" fmla="*/ 1952822 w 1952822"/>
                  <a:gd name="connsiteY1" fmla="*/ 0 h 330373"/>
                  <a:gd name="connsiteX2" fmla="*/ 0 w 1952822"/>
                  <a:gd name="connsiteY2" fmla="*/ 330374 h 330373"/>
                  <a:gd name="connsiteX3" fmla="*/ 291100 w 1952822"/>
                  <a:gd name="connsiteY3" fmla="*/ 1979 h 330373"/>
                  <a:gd name="connsiteX0" fmla="*/ 245794 w 1907516"/>
                  <a:gd name="connsiteY0" fmla="*/ 1979 h 381975"/>
                  <a:gd name="connsiteX1" fmla="*/ 1907516 w 1907516"/>
                  <a:gd name="connsiteY1" fmla="*/ 0 h 381975"/>
                  <a:gd name="connsiteX2" fmla="*/ 0 w 1907516"/>
                  <a:gd name="connsiteY2" fmla="*/ 381976 h 381975"/>
                  <a:gd name="connsiteX3" fmla="*/ 245794 w 1907516"/>
                  <a:gd name="connsiteY3" fmla="*/ 1979 h 381975"/>
                  <a:gd name="connsiteX0" fmla="*/ 245794 w 1291006"/>
                  <a:gd name="connsiteY0" fmla="*/ -1 h 379995"/>
                  <a:gd name="connsiteX1" fmla="*/ 1291006 w 1291006"/>
                  <a:gd name="connsiteY1" fmla="*/ 1996 h 379995"/>
                  <a:gd name="connsiteX2" fmla="*/ 0 w 1291006"/>
                  <a:gd name="connsiteY2" fmla="*/ 379996 h 379995"/>
                  <a:gd name="connsiteX3" fmla="*/ 245794 w 1291006"/>
                  <a:gd name="connsiteY3" fmla="*/ -1 h 379995"/>
                  <a:gd name="connsiteX0" fmla="*/ 245794 w 1291006"/>
                  <a:gd name="connsiteY0" fmla="*/ -1 h 379995"/>
                  <a:gd name="connsiteX1" fmla="*/ 1291006 w 1291006"/>
                  <a:gd name="connsiteY1" fmla="*/ 1996 h 379995"/>
                  <a:gd name="connsiteX2" fmla="*/ 0 w 1291006"/>
                  <a:gd name="connsiteY2" fmla="*/ 379996 h 379995"/>
                  <a:gd name="connsiteX3" fmla="*/ 245794 w 1291006"/>
                  <a:gd name="connsiteY3" fmla="*/ -1 h 379995"/>
                  <a:gd name="connsiteX0" fmla="*/ 245794 w 1291006"/>
                  <a:gd name="connsiteY0" fmla="*/ -1 h 379995"/>
                  <a:gd name="connsiteX1" fmla="*/ 1291006 w 1291006"/>
                  <a:gd name="connsiteY1" fmla="*/ 1996 h 379995"/>
                  <a:gd name="connsiteX2" fmla="*/ 0 w 1291006"/>
                  <a:gd name="connsiteY2" fmla="*/ 379996 h 379995"/>
                  <a:gd name="connsiteX3" fmla="*/ 245794 w 1291006"/>
                  <a:gd name="connsiteY3" fmla="*/ -1 h 379995"/>
                  <a:gd name="connsiteX0" fmla="*/ 240555 w 1285767"/>
                  <a:gd name="connsiteY0" fmla="*/ -1 h 381494"/>
                  <a:gd name="connsiteX1" fmla="*/ 1285767 w 1285767"/>
                  <a:gd name="connsiteY1" fmla="*/ 1996 h 381494"/>
                  <a:gd name="connsiteX2" fmla="*/ 0 w 1285767"/>
                  <a:gd name="connsiteY2" fmla="*/ 381494 h 381494"/>
                  <a:gd name="connsiteX3" fmla="*/ 240555 w 1285767"/>
                  <a:gd name="connsiteY3" fmla="*/ -1 h 381494"/>
                  <a:gd name="connsiteX0" fmla="*/ 240555 w 1285767"/>
                  <a:gd name="connsiteY0" fmla="*/ -1 h 381494"/>
                  <a:gd name="connsiteX1" fmla="*/ 1285767 w 1285767"/>
                  <a:gd name="connsiteY1" fmla="*/ 1996 h 381494"/>
                  <a:gd name="connsiteX2" fmla="*/ 0 w 1285767"/>
                  <a:gd name="connsiteY2" fmla="*/ 381494 h 381494"/>
                  <a:gd name="connsiteX3" fmla="*/ 240555 w 1285767"/>
                  <a:gd name="connsiteY3" fmla="*/ -1 h 381494"/>
                  <a:gd name="connsiteX0" fmla="*/ 240555 w 1682192"/>
                  <a:gd name="connsiteY0" fmla="*/ 64937 h 446432"/>
                  <a:gd name="connsiteX1" fmla="*/ 1682192 w 1682192"/>
                  <a:gd name="connsiteY1" fmla="*/ -1 h 446432"/>
                  <a:gd name="connsiteX2" fmla="*/ 0 w 1682192"/>
                  <a:gd name="connsiteY2" fmla="*/ 446432 h 446432"/>
                  <a:gd name="connsiteX3" fmla="*/ 240555 w 1682192"/>
                  <a:gd name="connsiteY3" fmla="*/ 64937 h 446432"/>
                  <a:gd name="connsiteX0" fmla="*/ 240555 w 1682192"/>
                  <a:gd name="connsiteY0" fmla="*/ 73879 h 455374"/>
                  <a:gd name="connsiteX1" fmla="*/ 1682192 w 1682192"/>
                  <a:gd name="connsiteY1" fmla="*/ 8941 h 455374"/>
                  <a:gd name="connsiteX2" fmla="*/ 0 w 1682192"/>
                  <a:gd name="connsiteY2" fmla="*/ 455374 h 455374"/>
                  <a:gd name="connsiteX3" fmla="*/ 240555 w 1682192"/>
                  <a:gd name="connsiteY3" fmla="*/ 73879 h 455374"/>
                  <a:gd name="connsiteX0" fmla="*/ 240555 w 1682192"/>
                  <a:gd name="connsiteY0" fmla="*/ 73879 h 455374"/>
                  <a:gd name="connsiteX1" fmla="*/ 1682192 w 1682192"/>
                  <a:gd name="connsiteY1" fmla="*/ 8942 h 455374"/>
                  <a:gd name="connsiteX2" fmla="*/ 0 w 1682192"/>
                  <a:gd name="connsiteY2" fmla="*/ 455374 h 455374"/>
                  <a:gd name="connsiteX3" fmla="*/ 240555 w 1682192"/>
                  <a:gd name="connsiteY3" fmla="*/ 73879 h 455374"/>
                  <a:gd name="connsiteX0" fmla="*/ 240555 w 1682192"/>
                  <a:gd name="connsiteY0" fmla="*/ 64937 h 446432"/>
                  <a:gd name="connsiteX1" fmla="*/ 1682192 w 1682192"/>
                  <a:gd name="connsiteY1" fmla="*/ 0 h 446432"/>
                  <a:gd name="connsiteX2" fmla="*/ 0 w 1682192"/>
                  <a:gd name="connsiteY2" fmla="*/ 446432 h 446432"/>
                  <a:gd name="connsiteX3" fmla="*/ 240555 w 1682192"/>
                  <a:gd name="connsiteY3" fmla="*/ 64937 h 446432"/>
                  <a:gd name="connsiteX0" fmla="*/ 240555 w 1682192"/>
                  <a:gd name="connsiteY0" fmla="*/ 64937 h 446432"/>
                  <a:gd name="connsiteX1" fmla="*/ 1682192 w 1682192"/>
                  <a:gd name="connsiteY1" fmla="*/ 0 h 446432"/>
                  <a:gd name="connsiteX2" fmla="*/ 0 w 1682192"/>
                  <a:gd name="connsiteY2" fmla="*/ 446432 h 446432"/>
                  <a:gd name="connsiteX3" fmla="*/ 240555 w 1682192"/>
                  <a:gd name="connsiteY3" fmla="*/ 64937 h 446432"/>
                  <a:gd name="connsiteX0" fmla="*/ 240555 w 1682192"/>
                  <a:gd name="connsiteY0" fmla="*/ 64937 h 446432"/>
                  <a:gd name="connsiteX1" fmla="*/ 1682192 w 1682192"/>
                  <a:gd name="connsiteY1" fmla="*/ 0 h 446432"/>
                  <a:gd name="connsiteX2" fmla="*/ 0 w 1682192"/>
                  <a:gd name="connsiteY2" fmla="*/ 446432 h 446432"/>
                  <a:gd name="connsiteX3" fmla="*/ 240555 w 1682192"/>
                  <a:gd name="connsiteY3" fmla="*/ 64937 h 446432"/>
                  <a:gd name="connsiteX0" fmla="*/ 225898 w 1682192"/>
                  <a:gd name="connsiteY0" fmla="*/ 76143 h 446432"/>
                  <a:gd name="connsiteX1" fmla="*/ 1682192 w 1682192"/>
                  <a:gd name="connsiteY1" fmla="*/ 0 h 446432"/>
                  <a:gd name="connsiteX2" fmla="*/ 0 w 1682192"/>
                  <a:gd name="connsiteY2" fmla="*/ 446432 h 446432"/>
                  <a:gd name="connsiteX3" fmla="*/ 225898 w 1682192"/>
                  <a:gd name="connsiteY3" fmla="*/ 76143 h 446432"/>
                  <a:gd name="connsiteX0" fmla="*/ 225898 w 1682192"/>
                  <a:gd name="connsiteY0" fmla="*/ 76143 h 446432"/>
                  <a:gd name="connsiteX1" fmla="*/ 1682192 w 1682192"/>
                  <a:gd name="connsiteY1" fmla="*/ 0 h 446432"/>
                  <a:gd name="connsiteX2" fmla="*/ 0 w 1682192"/>
                  <a:gd name="connsiteY2" fmla="*/ 446433 h 446432"/>
                  <a:gd name="connsiteX3" fmla="*/ 225898 w 1682192"/>
                  <a:gd name="connsiteY3" fmla="*/ 76143 h 446432"/>
                  <a:gd name="connsiteX0" fmla="*/ 213152 w 1669446"/>
                  <a:gd name="connsiteY0" fmla="*/ 76143 h 396364"/>
                  <a:gd name="connsiteX1" fmla="*/ 1669446 w 1669446"/>
                  <a:gd name="connsiteY1" fmla="*/ 0 h 396364"/>
                  <a:gd name="connsiteX2" fmla="*/ 0 w 1669446"/>
                  <a:gd name="connsiteY2" fmla="*/ 396363 h 396364"/>
                  <a:gd name="connsiteX3" fmla="*/ 213152 w 1669446"/>
                  <a:gd name="connsiteY3" fmla="*/ 76143 h 396364"/>
                  <a:gd name="connsiteX0" fmla="*/ 213152 w 1669446"/>
                  <a:gd name="connsiteY0" fmla="*/ 76143 h 396364"/>
                  <a:gd name="connsiteX1" fmla="*/ 1669446 w 1669446"/>
                  <a:gd name="connsiteY1" fmla="*/ 0 h 396364"/>
                  <a:gd name="connsiteX2" fmla="*/ 0 w 1669446"/>
                  <a:gd name="connsiteY2" fmla="*/ 396363 h 396364"/>
                  <a:gd name="connsiteX3" fmla="*/ 213152 w 1669446"/>
                  <a:gd name="connsiteY3" fmla="*/ 76143 h 3963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69446" h="396364">
                    <a:moveTo>
                      <a:pt x="213152" y="76143"/>
                    </a:moveTo>
                    <a:cubicBezTo>
                      <a:pt x="693698" y="54497"/>
                      <a:pt x="1124890" y="11152"/>
                      <a:pt x="1669446" y="0"/>
                    </a:cubicBezTo>
                    <a:cubicBezTo>
                      <a:pt x="589717" y="147793"/>
                      <a:pt x="834579" y="44207"/>
                      <a:pt x="0" y="396363"/>
                    </a:cubicBezTo>
                    <a:cubicBezTo>
                      <a:pt x="119918" y="173519"/>
                      <a:pt x="37148" y="209386"/>
                      <a:pt x="213152" y="76143"/>
                    </a:cubicBezTo>
                    <a:close/>
                  </a:path>
                </a:pathLst>
              </a:custGeom>
              <a:solidFill>
                <a:srgbClr val="404040"/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78" name="四角形: 角を丸くする 1177">
                <a:extLst>
                  <a:ext uri="{FF2B5EF4-FFF2-40B4-BE49-F238E27FC236}">
                    <a16:creationId xmlns:a16="http://schemas.microsoft.com/office/drawing/2014/main" id="{B0537449-75CC-46C8-8AB1-AA175F31FD0A}"/>
                  </a:ext>
                </a:extLst>
              </p:cNvPr>
              <p:cNvSpPr/>
              <p:nvPr/>
            </p:nvSpPr>
            <p:spPr>
              <a:xfrm>
                <a:off x="11608718" y="1320924"/>
                <a:ext cx="42184" cy="16647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79" name="四角形: 角を丸くする 1178">
                <a:extLst>
                  <a:ext uri="{FF2B5EF4-FFF2-40B4-BE49-F238E27FC236}">
                    <a16:creationId xmlns:a16="http://schemas.microsoft.com/office/drawing/2014/main" id="{A0BF720C-4618-4CBF-AFA7-F45E58B08C90}"/>
                  </a:ext>
                </a:extLst>
              </p:cNvPr>
              <p:cNvSpPr/>
              <p:nvPr/>
            </p:nvSpPr>
            <p:spPr>
              <a:xfrm>
                <a:off x="11608718" y="1342027"/>
                <a:ext cx="42184" cy="16647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180" name="グループ化 1179">
                <a:extLst>
                  <a:ext uri="{FF2B5EF4-FFF2-40B4-BE49-F238E27FC236}">
                    <a16:creationId xmlns:a16="http://schemas.microsoft.com/office/drawing/2014/main" id="{002427A0-2CF7-4273-89E6-0B4D1620BEC1}"/>
                  </a:ext>
                </a:extLst>
              </p:cNvPr>
              <p:cNvGrpSpPr/>
              <p:nvPr/>
            </p:nvGrpSpPr>
            <p:grpSpPr>
              <a:xfrm>
                <a:off x="11517718" y="1326022"/>
                <a:ext cx="130335" cy="130335"/>
                <a:chOff x="2633287" y="4461328"/>
                <a:chExt cx="1740858" cy="1740858"/>
              </a:xfrm>
            </p:grpSpPr>
            <p:grpSp>
              <p:nvGrpSpPr>
                <p:cNvPr id="1208" name="グループ化 1207">
                  <a:extLst>
                    <a:ext uri="{FF2B5EF4-FFF2-40B4-BE49-F238E27FC236}">
                      <a16:creationId xmlns:a16="http://schemas.microsoft.com/office/drawing/2014/main" id="{F2BADA35-2B8B-4393-ADD9-348D6C95CCB9}"/>
                    </a:ext>
                  </a:extLst>
                </p:cNvPr>
                <p:cNvGrpSpPr/>
                <p:nvPr/>
              </p:nvGrpSpPr>
              <p:grpSpPr>
                <a:xfrm>
                  <a:off x="2633287" y="4461328"/>
                  <a:ext cx="1740858" cy="1740858"/>
                  <a:chOff x="2604258" y="1892300"/>
                  <a:chExt cx="1740858" cy="1740858"/>
                </a:xfrm>
              </p:grpSpPr>
              <p:sp>
                <p:nvSpPr>
                  <p:cNvPr id="1211" name="楕円 1210">
                    <a:extLst>
                      <a:ext uri="{FF2B5EF4-FFF2-40B4-BE49-F238E27FC236}">
                        <a16:creationId xmlns:a16="http://schemas.microsoft.com/office/drawing/2014/main" id="{145730CF-C53F-4647-96E6-CC7AC0D18374}"/>
                      </a:ext>
                    </a:extLst>
                  </p:cNvPr>
                  <p:cNvSpPr/>
                  <p:nvPr/>
                </p:nvSpPr>
                <p:spPr>
                  <a:xfrm>
                    <a:off x="2682800" y="1970842"/>
                    <a:ext cx="1583774" cy="1583774"/>
                  </a:xfrm>
                  <a:prstGeom prst="ellipse">
                    <a:avLst/>
                  </a:prstGeom>
                  <a:solidFill>
                    <a:srgbClr val="454545"/>
                  </a:solidFill>
                  <a:ln w="57150" cap="rnd">
                    <a:noFill/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1212" name="フリーフォーム: 図形 1211">
                    <a:extLst>
                      <a:ext uri="{FF2B5EF4-FFF2-40B4-BE49-F238E27FC236}">
                        <a16:creationId xmlns:a16="http://schemas.microsoft.com/office/drawing/2014/main" id="{51D334F7-A533-4855-AB83-8A3CE4F1CF44}"/>
                      </a:ext>
                    </a:extLst>
                  </p:cNvPr>
                  <p:cNvSpPr/>
                  <p:nvPr/>
                </p:nvSpPr>
                <p:spPr>
                  <a:xfrm>
                    <a:off x="2604258" y="1892300"/>
                    <a:ext cx="1740858" cy="1740858"/>
                  </a:xfrm>
                  <a:custGeom>
                    <a:avLst/>
                    <a:gdLst>
                      <a:gd name="connsiteX0" fmla="*/ 791887 w 1583774"/>
                      <a:gd name="connsiteY0" fmla="*/ 0 h 1583774"/>
                      <a:gd name="connsiteX1" fmla="*/ 827548 w 1583774"/>
                      <a:gd name="connsiteY1" fmla="*/ 1801 h 1583774"/>
                      <a:gd name="connsiteX2" fmla="*/ 916920 w 1583774"/>
                      <a:gd name="connsiteY2" fmla="*/ 163302 h 1583774"/>
                      <a:gd name="connsiteX3" fmla="*/ 1061530 w 1583774"/>
                      <a:gd name="connsiteY3" fmla="*/ 48105 h 1583774"/>
                      <a:gd name="connsiteX4" fmla="*/ 1100125 w 1583774"/>
                      <a:gd name="connsiteY4" fmla="*/ 62231 h 1583774"/>
                      <a:gd name="connsiteX5" fmla="*/ 1127344 w 1583774"/>
                      <a:gd name="connsiteY5" fmla="*/ 77005 h 1583774"/>
                      <a:gd name="connsiteX6" fmla="*/ 1147950 w 1583774"/>
                      <a:gd name="connsiteY6" fmla="*/ 259001 h 1583774"/>
                      <a:gd name="connsiteX7" fmla="*/ 1323469 w 1583774"/>
                      <a:gd name="connsiteY7" fmla="*/ 208534 h 1583774"/>
                      <a:gd name="connsiteX8" fmla="*/ 1351836 w 1583774"/>
                      <a:gd name="connsiteY8" fmla="*/ 231939 h 1583774"/>
                      <a:gd name="connsiteX9" fmla="*/ 1375240 w 1583774"/>
                      <a:gd name="connsiteY9" fmla="*/ 260305 h 1583774"/>
                      <a:gd name="connsiteX10" fmla="*/ 1324773 w 1583774"/>
                      <a:gd name="connsiteY10" fmla="*/ 435824 h 1583774"/>
                      <a:gd name="connsiteX11" fmla="*/ 1506770 w 1583774"/>
                      <a:gd name="connsiteY11" fmla="*/ 456430 h 1583774"/>
                      <a:gd name="connsiteX12" fmla="*/ 1521544 w 1583774"/>
                      <a:gd name="connsiteY12" fmla="*/ 483649 h 1583774"/>
                      <a:gd name="connsiteX13" fmla="*/ 1535670 w 1583774"/>
                      <a:gd name="connsiteY13" fmla="*/ 522244 h 1583774"/>
                      <a:gd name="connsiteX14" fmla="*/ 1420472 w 1583774"/>
                      <a:gd name="connsiteY14" fmla="*/ 666854 h 1583774"/>
                      <a:gd name="connsiteX15" fmla="*/ 1581973 w 1583774"/>
                      <a:gd name="connsiteY15" fmla="*/ 756226 h 1583774"/>
                      <a:gd name="connsiteX16" fmla="*/ 1583774 w 1583774"/>
                      <a:gd name="connsiteY16" fmla="*/ 791887 h 1583774"/>
                      <a:gd name="connsiteX17" fmla="*/ 1581973 w 1583774"/>
                      <a:gd name="connsiteY17" fmla="*/ 827549 h 1583774"/>
                      <a:gd name="connsiteX18" fmla="*/ 1420472 w 1583774"/>
                      <a:gd name="connsiteY18" fmla="*/ 916920 h 1583774"/>
                      <a:gd name="connsiteX19" fmla="*/ 1535670 w 1583774"/>
                      <a:gd name="connsiteY19" fmla="*/ 1061531 h 1583774"/>
                      <a:gd name="connsiteX20" fmla="*/ 1521544 w 1583774"/>
                      <a:gd name="connsiteY20" fmla="*/ 1100125 h 1583774"/>
                      <a:gd name="connsiteX21" fmla="*/ 1506770 w 1583774"/>
                      <a:gd name="connsiteY21" fmla="*/ 1127344 h 1583774"/>
                      <a:gd name="connsiteX22" fmla="*/ 1324773 w 1583774"/>
                      <a:gd name="connsiteY22" fmla="*/ 1147950 h 1583774"/>
                      <a:gd name="connsiteX23" fmla="*/ 1375240 w 1583774"/>
                      <a:gd name="connsiteY23" fmla="*/ 1323469 h 1583774"/>
                      <a:gd name="connsiteX24" fmla="*/ 1351836 w 1583774"/>
                      <a:gd name="connsiteY24" fmla="*/ 1351836 h 1583774"/>
                      <a:gd name="connsiteX25" fmla="*/ 1323469 w 1583774"/>
                      <a:gd name="connsiteY25" fmla="*/ 1375240 h 1583774"/>
                      <a:gd name="connsiteX26" fmla="*/ 1147950 w 1583774"/>
                      <a:gd name="connsiteY26" fmla="*/ 1324773 h 1583774"/>
                      <a:gd name="connsiteX27" fmla="*/ 1127344 w 1583774"/>
                      <a:gd name="connsiteY27" fmla="*/ 1506770 h 1583774"/>
                      <a:gd name="connsiteX28" fmla="*/ 1100125 w 1583774"/>
                      <a:gd name="connsiteY28" fmla="*/ 1521544 h 1583774"/>
                      <a:gd name="connsiteX29" fmla="*/ 1061530 w 1583774"/>
                      <a:gd name="connsiteY29" fmla="*/ 1535670 h 1583774"/>
                      <a:gd name="connsiteX30" fmla="*/ 916920 w 1583774"/>
                      <a:gd name="connsiteY30" fmla="*/ 1420472 h 1583774"/>
                      <a:gd name="connsiteX31" fmla="*/ 827548 w 1583774"/>
                      <a:gd name="connsiteY31" fmla="*/ 1581974 h 1583774"/>
                      <a:gd name="connsiteX32" fmla="*/ 791887 w 1583774"/>
                      <a:gd name="connsiteY32" fmla="*/ 1583774 h 1583774"/>
                      <a:gd name="connsiteX33" fmla="*/ 756226 w 1583774"/>
                      <a:gd name="connsiteY33" fmla="*/ 1581974 h 1583774"/>
                      <a:gd name="connsiteX34" fmla="*/ 666854 w 1583774"/>
                      <a:gd name="connsiteY34" fmla="*/ 1420472 h 1583774"/>
                      <a:gd name="connsiteX35" fmla="*/ 522244 w 1583774"/>
                      <a:gd name="connsiteY35" fmla="*/ 1535670 h 1583774"/>
                      <a:gd name="connsiteX36" fmla="*/ 483649 w 1583774"/>
                      <a:gd name="connsiteY36" fmla="*/ 1521544 h 1583774"/>
                      <a:gd name="connsiteX37" fmla="*/ 456430 w 1583774"/>
                      <a:gd name="connsiteY37" fmla="*/ 1506770 h 1583774"/>
                      <a:gd name="connsiteX38" fmla="*/ 435824 w 1583774"/>
                      <a:gd name="connsiteY38" fmla="*/ 1324773 h 1583774"/>
                      <a:gd name="connsiteX39" fmla="*/ 260305 w 1583774"/>
                      <a:gd name="connsiteY39" fmla="*/ 1375240 h 1583774"/>
                      <a:gd name="connsiteX40" fmla="*/ 231939 w 1583774"/>
                      <a:gd name="connsiteY40" fmla="*/ 1351836 h 1583774"/>
                      <a:gd name="connsiteX41" fmla="*/ 208534 w 1583774"/>
                      <a:gd name="connsiteY41" fmla="*/ 1323469 h 1583774"/>
                      <a:gd name="connsiteX42" fmla="*/ 259001 w 1583774"/>
                      <a:gd name="connsiteY42" fmla="*/ 1147950 h 1583774"/>
                      <a:gd name="connsiteX43" fmla="*/ 77005 w 1583774"/>
                      <a:gd name="connsiteY43" fmla="*/ 1127344 h 1583774"/>
                      <a:gd name="connsiteX44" fmla="*/ 62231 w 1583774"/>
                      <a:gd name="connsiteY44" fmla="*/ 1100125 h 1583774"/>
                      <a:gd name="connsiteX45" fmla="*/ 48105 w 1583774"/>
                      <a:gd name="connsiteY45" fmla="*/ 1061531 h 1583774"/>
                      <a:gd name="connsiteX46" fmla="*/ 163302 w 1583774"/>
                      <a:gd name="connsiteY46" fmla="*/ 916920 h 1583774"/>
                      <a:gd name="connsiteX47" fmla="*/ 1801 w 1583774"/>
                      <a:gd name="connsiteY47" fmla="*/ 827549 h 1583774"/>
                      <a:gd name="connsiteX48" fmla="*/ 0 w 1583774"/>
                      <a:gd name="connsiteY48" fmla="*/ 791887 h 1583774"/>
                      <a:gd name="connsiteX49" fmla="*/ 1801 w 1583774"/>
                      <a:gd name="connsiteY49" fmla="*/ 756226 h 1583774"/>
                      <a:gd name="connsiteX50" fmla="*/ 163302 w 1583774"/>
                      <a:gd name="connsiteY50" fmla="*/ 666854 h 1583774"/>
                      <a:gd name="connsiteX51" fmla="*/ 48105 w 1583774"/>
                      <a:gd name="connsiteY51" fmla="*/ 522244 h 1583774"/>
                      <a:gd name="connsiteX52" fmla="*/ 62231 w 1583774"/>
                      <a:gd name="connsiteY52" fmla="*/ 483649 h 1583774"/>
                      <a:gd name="connsiteX53" fmla="*/ 77005 w 1583774"/>
                      <a:gd name="connsiteY53" fmla="*/ 456430 h 1583774"/>
                      <a:gd name="connsiteX54" fmla="*/ 259001 w 1583774"/>
                      <a:gd name="connsiteY54" fmla="*/ 435824 h 1583774"/>
                      <a:gd name="connsiteX55" fmla="*/ 208534 w 1583774"/>
                      <a:gd name="connsiteY55" fmla="*/ 260305 h 1583774"/>
                      <a:gd name="connsiteX56" fmla="*/ 231939 w 1583774"/>
                      <a:gd name="connsiteY56" fmla="*/ 231939 h 1583774"/>
                      <a:gd name="connsiteX57" fmla="*/ 260305 w 1583774"/>
                      <a:gd name="connsiteY57" fmla="*/ 208534 h 1583774"/>
                      <a:gd name="connsiteX58" fmla="*/ 435824 w 1583774"/>
                      <a:gd name="connsiteY58" fmla="*/ 259001 h 1583774"/>
                      <a:gd name="connsiteX59" fmla="*/ 456430 w 1583774"/>
                      <a:gd name="connsiteY59" fmla="*/ 77005 h 1583774"/>
                      <a:gd name="connsiteX60" fmla="*/ 483649 w 1583774"/>
                      <a:gd name="connsiteY60" fmla="*/ 62231 h 1583774"/>
                      <a:gd name="connsiteX61" fmla="*/ 522244 w 1583774"/>
                      <a:gd name="connsiteY61" fmla="*/ 48105 h 1583774"/>
                      <a:gd name="connsiteX62" fmla="*/ 666854 w 1583774"/>
                      <a:gd name="connsiteY62" fmla="*/ 163302 h 1583774"/>
                      <a:gd name="connsiteX63" fmla="*/ 756226 w 1583774"/>
                      <a:gd name="connsiteY63" fmla="*/ 1801 h 158377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</a:cxnLst>
                    <a:rect l="l" t="t" r="r" b="b"/>
                    <a:pathLst>
                      <a:path w="1583774" h="1583774">
                        <a:moveTo>
                          <a:pt x="791887" y="0"/>
                        </a:moveTo>
                        <a:lnTo>
                          <a:pt x="827548" y="1801"/>
                        </a:lnTo>
                        <a:lnTo>
                          <a:pt x="916920" y="163302"/>
                        </a:lnTo>
                        <a:lnTo>
                          <a:pt x="1061530" y="48105"/>
                        </a:lnTo>
                        <a:lnTo>
                          <a:pt x="1100125" y="62231"/>
                        </a:lnTo>
                        <a:lnTo>
                          <a:pt x="1127344" y="77005"/>
                        </a:lnTo>
                        <a:lnTo>
                          <a:pt x="1147950" y="259001"/>
                        </a:lnTo>
                        <a:lnTo>
                          <a:pt x="1323469" y="208534"/>
                        </a:lnTo>
                        <a:lnTo>
                          <a:pt x="1351836" y="231939"/>
                        </a:lnTo>
                        <a:lnTo>
                          <a:pt x="1375240" y="260305"/>
                        </a:lnTo>
                        <a:lnTo>
                          <a:pt x="1324773" y="435824"/>
                        </a:lnTo>
                        <a:lnTo>
                          <a:pt x="1506770" y="456430"/>
                        </a:lnTo>
                        <a:lnTo>
                          <a:pt x="1521544" y="483649"/>
                        </a:lnTo>
                        <a:lnTo>
                          <a:pt x="1535670" y="522244"/>
                        </a:lnTo>
                        <a:lnTo>
                          <a:pt x="1420472" y="666854"/>
                        </a:lnTo>
                        <a:lnTo>
                          <a:pt x="1581973" y="756226"/>
                        </a:lnTo>
                        <a:lnTo>
                          <a:pt x="1583774" y="791887"/>
                        </a:lnTo>
                        <a:lnTo>
                          <a:pt x="1581973" y="827549"/>
                        </a:lnTo>
                        <a:lnTo>
                          <a:pt x="1420472" y="916920"/>
                        </a:lnTo>
                        <a:lnTo>
                          <a:pt x="1535670" y="1061531"/>
                        </a:lnTo>
                        <a:lnTo>
                          <a:pt x="1521544" y="1100125"/>
                        </a:lnTo>
                        <a:lnTo>
                          <a:pt x="1506770" y="1127344"/>
                        </a:lnTo>
                        <a:lnTo>
                          <a:pt x="1324773" y="1147950"/>
                        </a:lnTo>
                        <a:lnTo>
                          <a:pt x="1375240" y="1323469"/>
                        </a:lnTo>
                        <a:lnTo>
                          <a:pt x="1351836" y="1351836"/>
                        </a:lnTo>
                        <a:lnTo>
                          <a:pt x="1323469" y="1375240"/>
                        </a:lnTo>
                        <a:lnTo>
                          <a:pt x="1147950" y="1324773"/>
                        </a:lnTo>
                        <a:lnTo>
                          <a:pt x="1127344" y="1506770"/>
                        </a:lnTo>
                        <a:lnTo>
                          <a:pt x="1100125" y="1521544"/>
                        </a:lnTo>
                        <a:lnTo>
                          <a:pt x="1061530" y="1535670"/>
                        </a:lnTo>
                        <a:lnTo>
                          <a:pt x="916920" y="1420472"/>
                        </a:lnTo>
                        <a:lnTo>
                          <a:pt x="827548" y="1581974"/>
                        </a:lnTo>
                        <a:lnTo>
                          <a:pt x="791887" y="1583774"/>
                        </a:lnTo>
                        <a:lnTo>
                          <a:pt x="756226" y="1581974"/>
                        </a:lnTo>
                        <a:lnTo>
                          <a:pt x="666854" y="1420472"/>
                        </a:lnTo>
                        <a:lnTo>
                          <a:pt x="522244" y="1535670"/>
                        </a:lnTo>
                        <a:lnTo>
                          <a:pt x="483649" y="1521544"/>
                        </a:lnTo>
                        <a:lnTo>
                          <a:pt x="456430" y="1506770"/>
                        </a:lnTo>
                        <a:lnTo>
                          <a:pt x="435824" y="1324773"/>
                        </a:lnTo>
                        <a:lnTo>
                          <a:pt x="260305" y="1375240"/>
                        </a:lnTo>
                        <a:lnTo>
                          <a:pt x="231939" y="1351836"/>
                        </a:lnTo>
                        <a:lnTo>
                          <a:pt x="208534" y="1323469"/>
                        </a:lnTo>
                        <a:lnTo>
                          <a:pt x="259001" y="1147950"/>
                        </a:lnTo>
                        <a:lnTo>
                          <a:pt x="77005" y="1127344"/>
                        </a:lnTo>
                        <a:lnTo>
                          <a:pt x="62231" y="1100125"/>
                        </a:lnTo>
                        <a:lnTo>
                          <a:pt x="48105" y="1061531"/>
                        </a:lnTo>
                        <a:lnTo>
                          <a:pt x="163302" y="916920"/>
                        </a:lnTo>
                        <a:lnTo>
                          <a:pt x="1801" y="827549"/>
                        </a:lnTo>
                        <a:lnTo>
                          <a:pt x="0" y="791887"/>
                        </a:lnTo>
                        <a:lnTo>
                          <a:pt x="1801" y="756226"/>
                        </a:lnTo>
                        <a:lnTo>
                          <a:pt x="163302" y="666854"/>
                        </a:lnTo>
                        <a:lnTo>
                          <a:pt x="48105" y="522244"/>
                        </a:lnTo>
                        <a:lnTo>
                          <a:pt x="62231" y="483649"/>
                        </a:lnTo>
                        <a:lnTo>
                          <a:pt x="77005" y="456430"/>
                        </a:lnTo>
                        <a:lnTo>
                          <a:pt x="259001" y="435824"/>
                        </a:lnTo>
                        <a:lnTo>
                          <a:pt x="208534" y="260305"/>
                        </a:lnTo>
                        <a:lnTo>
                          <a:pt x="231939" y="231939"/>
                        </a:lnTo>
                        <a:lnTo>
                          <a:pt x="260305" y="208534"/>
                        </a:lnTo>
                        <a:lnTo>
                          <a:pt x="435824" y="259001"/>
                        </a:lnTo>
                        <a:lnTo>
                          <a:pt x="456430" y="77005"/>
                        </a:lnTo>
                        <a:lnTo>
                          <a:pt x="483649" y="62231"/>
                        </a:lnTo>
                        <a:lnTo>
                          <a:pt x="522244" y="48105"/>
                        </a:lnTo>
                        <a:lnTo>
                          <a:pt x="666854" y="163302"/>
                        </a:lnTo>
                        <a:lnTo>
                          <a:pt x="756226" y="1801"/>
                        </a:lnTo>
                        <a:close/>
                      </a:path>
                    </a:pathLst>
                  </a:custGeom>
                  <a:solidFill>
                    <a:srgbClr val="6B6B6B"/>
                  </a:solidFill>
                  <a:ln w="57150" cap="rnd">
                    <a:noFill/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1209" name="楕円 1208">
                  <a:extLst>
                    <a:ext uri="{FF2B5EF4-FFF2-40B4-BE49-F238E27FC236}">
                      <a16:creationId xmlns:a16="http://schemas.microsoft.com/office/drawing/2014/main" id="{43DB476E-1F3A-46C6-A72F-F4FB58943812}"/>
                    </a:ext>
                  </a:extLst>
                </p:cNvPr>
                <p:cNvSpPr/>
                <p:nvPr/>
              </p:nvSpPr>
              <p:spPr>
                <a:xfrm>
                  <a:off x="2969608" y="4797649"/>
                  <a:ext cx="1068217" cy="1068217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10" name="楕円 1209">
                  <a:extLst>
                    <a:ext uri="{FF2B5EF4-FFF2-40B4-BE49-F238E27FC236}">
                      <a16:creationId xmlns:a16="http://schemas.microsoft.com/office/drawing/2014/main" id="{8F4C449F-B99C-4D3C-A1A2-E0FD622B8765}"/>
                    </a:ext>
                  </a:extLst>
                </p:cNvPr>
                <p:cNvSpPr/>
                <p:nvPr/>
              </p:nvSpPr>
              <p:spPr>
                <a:xfrm>
                  <a:off x="3158680" y="4986721"/>
                  <a:ext cx="690072" cy="690072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181" name="四角形: 角を丸くする 1180">
                <a:extLst>
                  <a:ext uri="{FF2B5EF4-FFF2-40B4-BE49-F238E27FC236}">
                    <a16:creationId xmlns:a16="http://schemas.microsoft.com/office/drawing/2014/main" id="{A006A0EA-5F0B-4303-B4EB-CAF67F2D265C}"/>
                  </a:ext>
                </a:extLst>
              </p:cNvPr>
              <p:cNvSpPr/>
              <p:nvPr/>
            </p:nvSpPr>
            <p:spPr>
              <a:xfrm rot="314627">
                <a:off x="11659582" y="1286930"/>
                <a:ext cx="5895" cy="48270"/>
              </a:xfrm>
              <a:prstGeom prst="roundRect">
                <a:avLst>
                  <a:gd name="adj" fmla="val 34738"/>
                </a:avLst>
              </a:prstGeom>
              <a:solidFill>
                <a:srgbClr val="7F7F7F"/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182" name="四角形: 角を丸くする 1181">
                <a:extLst>
                  <a:ext uri="{FF2B5EF4-FFF2-40B4-BE49-F238E27FC236}">
                    <a16:creationId xmlns:a16="http://schemas.microsoft.com/office/drawing/2014/main" id="{8CD80442-65E4-40A1-92FB-334996723F20}"/>
                  </a:ext>
                </a:extLst>
              </p:cNvPr>
              <p:cNvSpPr/>
              <p:nvPr/>
            </p:nvSpPr>
            <p:spPr>
              <a:xfrm rot="5167513">
                <a:off x="11641248" y="1250230"/>
                <a:ext cx="4052" cy="8528"/>
              </a:xfrm>
              <a:prstGeom prst="roundRect">
                <a:avLst>
                  <a:gd name="adj" fmla="val 34738"/>
                </a:avLst>
              </a:prstGeom>
              <a:solidFill>
                <a:srgbClr val="404040"/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183" name="四角形: 角を丸くする 1182">
                <a:extLst>
                  <a:ext uri="{FF2B5EF4-FFF2-40B4-BE49-F238E27FC236}">
                    <a16:creationId xmlns:a16="http://schemas.microsoft.com/office/drawing/2014/main" id="{163DB5A0-1287-4A1B-BF21-3DC2A8D4117D}"/>
                  </a:ext>
                </a:extLst>
              </p:cNvPr>
              <p:cNvSpPr/>
              <p:nvPr/>
            </p:nvSpPr>
            <p:spPr>
              <a:xfrm>
                <a:off x="11636069" y="1244136"/>
                <a:ext cx="5392" cy="16563"/>
              </a:xfrm>
              <a:prstGeom prst="roundRect">
                <a:avLst>
                  <a:gd name="adj" fmla="val 39351"/>
                </a:avLst>
              </a:prstGeom>
              <a:solidFill>
                <a:srgbClr val="7F7F7F"/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184" name="フローチャート: 論理積ゲート 1183">
                <a:extLst>
                  <a:ext uri="{FF2B5EF4-FFF2-40B4-BE49-F238E27FC236}">
                    <a16:creationId xmlns:a16="http://schemas.microsoft.com/office/drawing/2014/main" id="{A5DA7CB7-6319-410F-A47F-FD22288A6553}"/>
                  </a:ext>
                </a:extLst>
              </p:cNvPr>
              <p:cNvSpPr/>
              <p:nvPr/>
            </p:nvSpPr>
            <p:spPr>
              <a:xfrm>
                <a:off x="11601791" y="1217295"/>
                <a:ext cx="5384" cy="16937"/>
              </a:xfrm>
              <a:prstGeom prst="flowChartDelay">
                <a:avLst/>
              </a:prstGeom>
              <a:noFill/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185" name="グループ化 1184">
                <a:extLst>
                  <a:ext uri="{FF2B5EF4-FFF2-40B4-BE49-F238E27FC236}">
                    <a16:creationId xmlns:a16="http://schemas.microsoft.com/office/drawing/2014/main" id="{F2946261-6A31-4F49-9FB7-B4EA530FD2E3}"/>
                  </a:ext>
                </a:extLst>
              </p:cNvPr>
              <p:cNvGrpSpPr/>
              <p:nvPr/>
            </p:nvGrpSpPr>
            <p:grpSpPr>
              <a:xfrm>
                <a:off x="11634077" y="1244219"/>
                <a:ext cx="4393" cy="16516"/>
                <a:chOff x="3693345" y="3251378"/>
                <a:chExt cx="58674" cy="220600"/>
              </a:xfrm>
            </p:grpSpPr>
            <p:sp>
              <p:nvSpPr>
                <p:cNvPr id="1206" name="フリーフォーム: 図形 1205">
                  <a:extLst>
                    <a:ext uri="{FF2B5EF4-FFF2-40B4-BE49-F238E27FC236}">
                      <a16:creationId xmlns:a16="http://schemas.microsoft.com/office/drawing/2014/main" id="{8113F5B1-83B2-4493-94B4-B51968D7ABC1}"/>
                    </a:ext>
                  </a:extLst>
                </p:cNvPr>
                <p:cNvSpPr/>
                <p:nvPr/>
              </p:nvSpPr>
              <p:spPr>
                <a:xfrm>
                  <a:off x="3693345" y="3251378"/>
                  <a:ext cx="58674" cy="111075"/>
                </a:xfrm>
                <a:custGeom>
                  <a:avLst/>
                  <a:gdLst>
                    <a:gd name="connsiteX0" fmla="*/ 29337 w 58674"/>
                    <a:gd name="connsiteY0" fmla="*/ 0 h 111075"/>
                    <a:gd name="connsiteX1" fmla="*/ 58674 w 58674"/>
                    <a:gd name="connsiteY1" fmla="*/ 0 h 111075"/>
                    <a:gd name="connsiteX2" fmla="*/ 58674 w 58674"/>
                    <a:gd name="connsiteY2" fmla="*/ 111075 h 111075"/>
                    <a:gd name="connsiteX3" fmla="*/ 124 w 58674"/>
                    <a:gd name="connsiteY3" fmla="*/ 111075 h 111075"/>
                    <a:gd name="connsiteX4" fmla="*/ 0 w 58674"/>
                    <a:gd name="connsiteY4" fmla="*/ 108794 h 111075"/>
                    <a:gd name="connsiteX5" fmla="*/ 29337 w 58674"/>
                    <a:gd name="connsiteY5" fmla="*/ 0 h 1110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58674" h="111075">
                      <a:moveTo>
                        <a:pt x="29337" y="0"/>
                      </a:moveTo>
                      <a:lnTo>
                        <a:pt x="58674" y="0"/>
                      </a:lnTo>
                      <a:lnTo>
                        <a:pt x="58674" y="111075"/>
                      </a:lnTo>
                      <a:lnTo>
                        <a:pt x="124" y="111075"/>
                      </a:lnTo>
                      <a:lnTo>
                        <a:pt x="0" y="108794"/>
                      </a:lnTo>
                      <a:cubicBezTo>
                        <a:pt x="0" y="48709"/>
                        <a:pt x="13135" y="0"/>
                        <a:pt x="2933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07" name="フリーフォーム: 図形 1206">
                  <a:extLst>
                    <a:ext uri="{FF2B5EF4-FFF2-40B4-BE49-F238E27FC236}">
                      <a16:creationId xmlns:a16="http://schemas.microsoft.com/office/drawing/2014/main" id="{21DFD7C7-E8DC-41CD-AF1A-B7E28A5DB257}"/>
                    </a:ext>
                  </a:extLst>
                </p:cNvPr>
                <p:cNvSpPr/>
                <p:nvPr/>
              </p:nvSpPr>
              <p:spPr>
                <a:xfrm>
                  <a:off x="3693345" y="3362107"/>
                  <a:ext cx="58674" cy="109871"/>
                </a:xfrm>
                <a:custGeom>
                  <a:avLst/>
                  <a:gdLst>
                    <a:gd name="connsiteX0" fmla="*/ 59 w 58674"/>
                    <a:gd name="connsiteY0" fmla="*/ 0 h 109871"/>
                    <a:gd name="connsiteX1" fmla="*/ 58674 w 58674"/>
                    <a:gd name="connsiteY1" fmla="*/ 0 h 109871"/>
                    <a:gd name="connsiteX2" fmla="*/ 58674 w 58674"/>
                    <a:gd name="connsiteY2" fmla="*/ 109871 h 109871"/>
                    <a:gd name="connsiteX3" fmla="*/ 29337 w 58674"/>
                    <a:gd name="connsiteY3" fmla="*/ 109871 h 109871"/>
                    <a:gd name="connsiteX4" fmla="*/ 0 w 58674"/>
                    <a:gd name="connsiteY4" fmla="*/ 1077 h 1098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8674" h="109871">
                      <a:moveTo>
                        <a:pt x="59" y="0"/>
                      </a:moveTo>
                      <a:lnTo>
                        <a:pt x="58674" y="0"/>
                      </a:lnTo>
                      <a:lnTo>
                        <a:pt x="58674" y="109871"/>
                      </a:lnTo>
                      <a:lnTo>
                        <a:pt x="29337" y="109871"/>
                      </a:lnTo>
                      <a:cubicBezTo>
                        <a:pt x="13135" y="109871"/>
                        <a:pt x="0" y="61162"/>
                        <a:pt x="0" y="1077"/>
                      </a:cubicBezTo>
                      <a:close/>
                    </a:path>
                  </a:pathLst>
                </a:custGeom>
                <a:solidFill>
                  <a:schemeClr val="accent3">
                    <a:lumMod val="20000"/>
                    <a:lumOff val="80000"/>
                  </a:schemeClr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  <p:pic>
            <p:nvPicPr>
              <p:cNvPr id="1186" name="図 1185">
                <a:extLst>
                  <a:ext uri="{FF2B5EF4-FFF2-40B4-BE49-F238E27FC236}">
                    <a16:creationId xmlns:a16="http://schemas.microsoft.com/office/drawing/2014/main" id="{E1DB0C34-D81A-49F2-A6EE-383A2AB880F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568307" y="1254817"/>
                <a:ext cx="93037" cy="38015"/>
              </a:xfrm>
              <a:prstGeom prst="rect">
                <a:avLst/>
              </a:prstGeom>
            </p:spPr>
          </p:pic>
          <p:grpSp>
            <p:nvGrpSpPr>
              <p:cNvPr id="1187" name="グループ化 1186">
                <a:extLst>
                  <a:ext uri="{FF2B5EF4-FFF2-40B4-BE49-F238E27FC236}">
                    <a16:creationId xmlns:a16="http://schemas.microsoft.com/office/drawing/2014/main" id="{BB010233-0562-4BF9-B13D-F8025CAEF618}"/>
                  </a:ext>
                </a:extLst>
              </p:cNvPr>
              <p:cNvGrpSpPr/>
              <p:nvPr/>
            </p:nvGrpSpPr>
            <p:grpSpPr>
              <a:xfrm>
                <a:off x="11653577" y="1378939"/>
                <a:ext cx="67002" cy="8580"/>
                <a:chOff x="4563673" y="-102369"/>
                <a:chExt cx="894933" cy="114595"/>
              </a:xfrm>
            </p:grpSpPr>
            <p:grpSp>
              <p:nvGrpSpPr>
                <p:cNvPr id="1202" name="グループ化 1201">
                  <a:extLst>
                    <a:ext uri="{FF2B5EF4-FFF2-40B4-BE49-F238E27FC236}">
                      <a16:creationId xmlns:a16="http://schemas.microsoft.com/office/drawing/2014/main" id="{249A5AD5-154E-4FFB-8C54-ABCA57C87637}"/>
                    </a:ext>
                  </a:extLst>
                </p:cNvPr>
                <p:cNvGrpSpPr/>
                <p:nvPr/>
              </p:nvGrpSpPr>
              <p:grpSpPr>
                <a:xfrm>
                  <a:off x="4563673" y="-102369"/>
                  <a:ext cx="894933" cy="114595"/>
                  <a:chOff x="4639500" y="4977638"/>
                  <a:chExt cx="894933" cy="114595"/>
                </a:xfrm>
              </p:grpSpPr>
              <p:sp>
                <p:nvSpPr>
                  <p:cNvPr id="1204" name="平行四辺形 1203">
                    <a:extLst>
                      <a:ext uri="{FF2B5EF4-FFF2-40B4-BE49-F238E27FC236}">
                        <a16:creationId xmlns:a16="http://schemas.microsoft.com/office/drawing/2014/main" id="{2636F328-03F7-431A-8140-900AB97DC79B}"/>
                      </a:ext>
                    </a:extLst>
                  </p:cNvPr>
                  <p:cNvSpPr/>
                  <p:nvPr/>
                </p:nvSpPr>
                <p:spPr>
                  <a:xfrm>
                    <a:off x="4639500" y="4986721"/>
                    <a:ext cx="894933" cy="57724"/>
                  </a:xfrm>
                  <a:prstGeom prst="parallelogram">
                    <a:avLst>
                      <a:gd name="adj" fmla="val 200511"/>
                    </a:avLst>
                  </a:prstGeom>
                  <a:solidFill>
                    <a:schemeClr val="bg1">
                      <a:lumMod val="85000"/>
                    </a:schemeClr>
                  </a:solidFill>
                  <a:ln w="57150" cap="rnd">
                    <a:noFill/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1205" name="平行四辺形 1204">
                    <a:extLst>
                      <a:ext uri="{FF2B5EF4-FFF2-40B4-BE49-F238E27FC236}">
                        <a16:creationId xmlns:a16="http://schemas.microsoft.com/office/drawing/2014/main" id="{9957396C-251B-4E5A-90E7-BCFD75121BE8}"/>
                      </a:ext>
                    </a:extLst>
                  </p:cNvPr>
                  <p:cNvSpPr/>
                  <p:nvPr/>
                </p:nvSpPr>
                <p:spPr>
                  <a:xfrm rot="16664752" flipV="1">
                    <a:off x="5419602" y="4992595"/>
                    <a:ext cx="114595" cy="84682"/>
                  </a:xfrm>
                  <a:prstGeom prst="parallelogram">
                    <a:avLst>
                      <a:gd name="adj" fmla="val 75480"/>
                    </a:avLst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 w="57150" cap="rnd">
                    <a:noFill/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</p:grpSp>
            <p:sp>
              <p:nvSpPr>
                <p:cNvPr id="1203" name="正方形/長方形 1202">
                  <a:extLst>
                    <a:ext uri="{FF2B5EF4-FFF2-40B4-BE49-F238E27FC236}">
                      <a16:creationId xmlns:a16="http://schemas.microsoft.com/office/drawing/2014/main" id="{681BEC8B-D70D-4926-A158-06A27BC6AECF}"/>
                    </a:ext>
                  </a:extLst>
                </p:cNvPr>
                <p:cNvSpPr/>
                <p:nvPr/>
              </p:nvSpPr>
              <p:spPr>
                <a:xfrm>
                  <a:off x="4572445" y="-37222"/>
                  <a:ext cx="780618" cy="45719"/>
                </a:xfrm>
                <a:prstGeom prst="rect">
                  <a:avLst/>
                </a:prstGeom>
                <a:solidFill>
                  <a:srgbClr val="BFBFBF"/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188" name="グループ化 1187">
                <a:extLst>
                  <a:ext uri="{FF2B5EF4-FFF2-40B4-BE49-F238E27FC236}">
                    <a16:creationId xmlns:a16="http://schemas.microsoft.com/office/drawing/2014/main" id="{2FDE11A9-936E-4DB6-A552-0B2B8B590474}"/>
                  </a:ext>
                </a:extLst>
              </p:cNvPr>
              <p:cNvGrpSpPr/>
              <p:nvPr/>
            </p:nvGrpSpPr>
            <p:grpSpPr>
              <a:xfrm>
                <a:off x="11657155" y="1353225"/>
                <a:ext cx="67002" cy="8580"/>
                <a:chOff x="4563673" y="-102369"/>
                <a:chExt cx="894933" cy="114595"/>
              </a:xfrm>
            </p:grpSpPr>
            <p:grpSp>
              <p:nvGrpSpPr>
                <p:cNvPr id="1198" name="グループ化 1197">
                  <a:extLst>
                    <a:ext uri="{FF2B5EF4-FFF2-40B4-BE49-F238E27FC236}">
                      <a16:creationId xmlns:a16="http://schemas.microsoft.com/office/drawing/2014/main" id="{90BA9241-C046-4FA5-8E15-369FB3679F54}"/>
                    </a:ext>
                  </a:extLst>
                </p:cNvPr>
                <p:cNvGrpSpPr/>
                <p:nvPr/>
              </p:nvGrpSpPr>
              <p:grpSpPr>
                <a:xfrm>
                  <a:off x="4563673" y="-102369"/>
                  <a:ext cx="894933" cy="114595"/>
                  <a:chOff x="4639500" y="4977638"/>
                  <a:chExt cx="894933" cy="114595"/>
                </a:xfrm>
              </p:grpSpPr>
              <p:sp>
                <p:nvSpPr>
                  <p:cNvPr id="1200" name="平行四辺形 1199">
                    <a:extLst>
                      <a:ext uri="{FF2B5EF4-FFF2-40B4-BE49-F238E27FC236}">
                        <a16:creationId xmlns:a16="http://schemas.microsoft.com/office/drawing/2014/main" id="{AB446C76-CDCF-42A0-8564-D5954F925AC7}"/>
                      </a:ext>
                    </a:extLst>
                  </p:cNvPr>
                  <p:cNvSpPr/>
                  <p:nvPr/>
                </p:nvSpPr>
                <p:spPr>
                  <a:xfrm>
                    <a:off x="4639500" y="4986721"/>
                    <a:ext cx="894933" cy="57724"/>
                  </a:xfrm>
                  <a:prstGeom prst="parallelogram">
                    <a:avLst>
                      <a:gd name="adj" fmla="val 200511"/>
                    </a:avLst>
                  </a:prstGeom>
                  <a:solidFill>
                    <a:schemeClr val="bg1">
                      <a:lumMod val="85000"/>
                    </a:schemeClr>
                  </a:solidFill>
                  <a:ln w="57150" cap="rnd">
                    <a:noFill/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1201" name="平行四辺形 1200">
                    <a:extLst>
                      <a:ext uri="{FF2B5EF4-FFF2-40B4-BE49-F238E27FC236}">
                        <a16:creationId xmlns:a16="http://schemas.microsoft.com/office/drawing/2014/main" id="{CE400D7A-FF76-4333-A1B3-BA42F9BB8A9D}"/>
                      </a:ext>
                    </a:extLst>
                  </p:cNvPr>
                  <p:cNvSpPr/>
                  <p:nvPr/>
                </p:nvSpPr>
                <p:spPr>
                  <a:xfrm rot="16664752" flipV="1">
                    <a:off x="5419602" y="4992595"/>
                    <a:ext cx="114595" cy="84682"/>
                  </a:xfrm>
                  <a:prstGeom prst="parallelogram">
                    <a:avLst>
                      <a:gd name="adj" fmla="val 75480"/>
                    </a:avLst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 w="57150" cap="rnd">
                    <a:noFill/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</p:grpSp>
            <p:sp>
              <p:nvSpPr>
                <p:cNvPr id="1199" name="正方形/長方形 1198">
                  <a:extLst>
                    <a:ext uri="{FF2B5EF4-FFF2-40B4-BE49-F238E27FC236}">
                      <a16:creationId xmlns:a16="http://schemas.microsoft.com/office/drawing/2014/main" id="{DE77FDA7-04B1-486A-B0E1-D58244AAC321}"/>
                    </a:ext>
                  </a:extLst>
                </p:cNvPr>
                <p:cNvSpPr/>
                <p:nvPr/>
              </p:nvSpPr>
              <p:spPr>
                <a:xfrm>
                  <a:off x="4572445" y="-37222"/>
                  <a:ext cx="780618" cy="45719"/>
                </a:xfrm>
                <a:prstGeom prst="rect">
                  <a:avLst/>
                </a:prstGeom>
                <a:solidFill>
                  <a:srgbClr val="BFBFBF"/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189" name="四角形: 角を丸くする 1188">
                <a:extLst>
                  <a:ext uri="{FF2B5EF4-FFF2-40B4-BE49-F238E27FC236}">
                    <a16:creationId xmlns:a16="http://schemas.microsoft.com/office/drawing/2014/main" id="{92F1C0D6-B600-4514-9501-BCE4A9CAB7D3}"/>
                  </a:ext>
                </a:extLst>
              </p:cNvPr>
              <p:cNvSpPr/>
              <p:nvPr/>
            </p:nvSpPr>
            <p:spPr>
              <a:xfrm rot="16200000">
                <a:off x="11665111" y="1295427"/>
                <a:ext cx="3490" cy="40354"/>
              </a:xfrm>
              <a:prstGeom prst="roundRect">
                <a:avLst>
                  <a:gd name="adj" fmla="val 12897"/>
                </a:avLst>
              </a:prstGeom>
              <a:solidFill>
                <a:schemeClr val="bg1">
                  <a:lumMod val="50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grpSp>
            <p:nvGrpSpPr>
              <p:cNvPr id="1190" name="グループ化 1189">
                <a:extLst>
                  <a:ext uri="{FF2B5EF4-FFF2-40B4-BE49-F238E27FC236}">
                    <a16:creationId xmlns:a16="http://schemas.microsoft.com/office/drawing/2014/main" id="{9A132860-4AFB-457D-9908-5B3616D4EA8B}"/>
                  </a:ext>
                </a:extLst>
              </p:cNvPr>
              <p:cNvGrpSpPr/>
              <p:nvPr/>
            </p:nvGrpSpPr>
            <p:grpSpPr>
              <a:xfrm>
                <a:off x="11661756" y="1168890"/>
                <a:ext cx="168586" cy="180000"/>
                <a:chOff x="4652842" y="3006682"/>
                <a:chExt cx="2251777" cy="2404233"/>
              </a:xfrm>
            </p:grpSpPr>
            <p:sp>
              <p:nvSpPr>
                <p:cNvPr id="1195" name="正方形/長方形 32">
                  <a:extLst>
                    <a:ext uri="{FF2B5EF4-FFF2-40B4-BE49-F238E27FC236}">
                      <a16:creationId xmlns:a16="http://schemas.microsoft.com/office/drawing/2014/main" id="{9C924AFB-3ABC-4819-9A0F-9AAB99150F99}"/>
                    </a:ext>
                  </a:extLst>
                </p:cNvPr>
                <p:cNvSpPr/>
                <p:nvPr/>
              </p:nvSpPr>
              <p:spPr>
                <a:xfrm>
                  <a:off x="4667147" y="3006682"/>
                  <a:ext cx="2237472" cy="2404233"/>
                </a:xfrm>
                <a:custGeom>
                  <a:avLst/>
                  <a:gdLst>
                    <a:gd name="connsiteX0" fmla="*/ 0 w 2069195"/>
                    <a:gd name="connsiteY0" fmla="*/ 0 h 389730"/>
                    <a:gd name="connsiteX1" fmla="*/ 2069195 w 2069195"/>
                    <a:gd name="connsiteY1" fmla="*/ 0 h 389730"/>
                    <a:gd name="connsiteX2" fmla="*/ 2069195 w 2069195"/>
                    <a:gd name="connsiteY2" fmla="*/ 389730 h 389730"/>
                    <a:gd name="connsiteX3" fmla="*/ 0 w 2069195"/>
                    <a:gd name="connsiteY3" fmla="*/ 389730 h 389730"/>
                    <a:gd name="connsiteX4" fmla="*/ 0 w 2069195"/>
                    <a:gd name="connsiteY4" fmla="*/ 0 h 389730"/>
                    <a:gd name="connsiteX0" fmla="*/ 292100 w 2069195"/>
                    <a:gd name="connsiteY0" fmla="*/ 19050 h 389730"/>
                    <a:gd name="connsiteX1" fmla="*/ 2069195 w 2069195"/>
                    <a:gd name="connsiteY1" fmla="*/ 0 h 389730"/>
                    <a:gd name="connsiteX2" fmla="*/ 2069195 w 2069195"/>
                    <a:gd name="connsiteY2" fmla="*/ 389730 h 389730"/>
                    <a:gd name="connsiteX3" fmla="*/ 0 w 2069195"/>
                    <a:gd name="connsiteY3" fmla="*/ 389730 h 389730"/>
                    <a:gd name="connsiteX4" fmla="*/ 292100 w 2069195"/>
                    <a:gd name="connsiteY4" fmla="*/ 19050 h 389730"/>
                    <a:gd name="connsiteX0" fmla="*/ 292100 w 2069195"/>
                    <a:gd name="connsiteY0" fmla="*/ 19050 h 389730"/>
                    <a:gd name="connsiteX1" fmla="*/ 2069195 w 2069195"/>
                    <a:gd name="connsiteY1" fmla="*/ 0 h 389730"/>
                    <a:gd name="connsiteX2" fmla="*/ 2069195 w 2069195"/>
                    <a:gd name="connsiteY2" fmla="*/ 389730 h 389730"/>
                    <a:gd name="connsiteX3" fmla="*/ 0 w 2069195"/>
                    <a:gd name="connsiteY3" fmla="*/ 389730 h 389730"/>
                    <a:gd name="connsiteX4" fmla="*/ 292100 w 2069195"/>
                    <a:gd name="connsiteY4" fmla="*/ 19050 h 389730"/>
                    <a:gd name="connsiteX0" fmla="*/ 292100 w 2069195"/>
                    <a:gd name="connsiteY0" fmla="*/ 19050 h 389730"/>
                    <a:gd name="connsiteX1" fmla="*/ 2069195 w 2069195"/>
                    <a:gd name="connsiteY1" fmla="*/ 0 h 389730"/>
                    <a:gd name="connsiteX2" fmla="*/ 2069195 w 2069195"/>
                    <a:gd name="connsiteY2" fmla="*/ 389730 h 389730"/>
                    <a:gd name="connsiteX3" fmla="*/ 0 w 2069195"/>
                    <a:gd name="connsiteY3" fmla="*/ 389730 h 389730"/>
                    <a:gd name="connsiteX4" fmla="*/ 292100 w 2069195"/>
                    <a:gd name="connsiteY4" fmla="*/ 19050 h 389730"/>
                    <a:gd name="connsiteX0" fmla="*/ 292100 w 2246995"/>
                    <a:gd name="connsiteY0" fmla="*/ 19050 h 389730"/>
                    <a:gd name="connsiteX1" fmla="*/ 2246995 w 2246995"/>
                    <a:gd name="connsiteY1" fmla="*/ 0 h 389730"/>
                    <a:gd name="connsiteX2" fmla="*/ 2069195 w 2246995"/>
                    <a:gd name="connsiteY2" fmla="*/ 389730 h 389730"/>
                    <a:gd name="connsiteX3" fmla="*/ 0 w 2246995"/>
                    <a:gd name="connsiteY3" fmla="*/ 389730 h 389730"/>
                    <a:gd name="connsiteX4" fmla="*/ 292100 w 2246995"/>
                    <a:gd name="connsiteY4" fmla="*/ 19050 h 389730"/>
                    <a:gd name="connsiteX0" fmla="*/ 292100 w 2246995"/>
                    <a:gd name="connsiteY0" fmla="*/ 19050 h 389730"/>
                    <a:gd name="connsiteX1" fmla="*/ 2246995 w 2246995"/>
                    <a:gd name="connsiteY1" fmla="*/ 0 h 389730"/>
                    <a:gd name="connsiteX2" fmla="*/ 2069195 w 2246995"/>
                    <a:gd name="connsiteY2" fmla="*/ 389730 h 389730"/>
                    <a:gd name="connsiteX3" fmla="*/ 0 w 2246995"/>
                    <a:gd name="connsiteY3" fmla="*/ 389730 h 389730"/>
                    <a:gd name="connsiteX4" fmla="*/ 292100 w 2246995"/>
                    <a:gd name="connsiteY4" fmla="*/ 19050 h 389730"/>
                    <a:gd name="connsiteX0" fmla="*/ 292100 w 2246995"/>
                    <a:gd name="connsiteY0" fmla="*/ 19050 h 389730"/>
                    <a:gd name="connsiteX1" fmla="*/ 2246995 w 2246995"/>
                    <a:gd name="connsiteY1" fmla="*/ 0 h 389730"/>
                    <a:gd name="connsiteX2" fmla="*/ 2069195 w 2246995"/>
                    <a:gd name="connsiteY2" fmla="*/ 389730 h 389730"/>
                    <a:gd name="connsiteX3" fmla="*/ 0 w 2246995"/>
                    <a:gd name="connsiteY3" fmla="*/ 389730 h 389730"/>
                    <a:gd name="connsiteX4" fmla="*/ 292100 w 2246995"/>
                    <a:gd name="connsiteY4" fmla="*/ 19050 h 389730"/>
                    <a:gd name="connsiteX0" fmla="*/ 492125 w 2246995"/>
                    <a:gd name="connsiteY0" fmla="*/ 66675 h 389730"/>
                    <a:gd name="connsiteX1" fmla="*/ 2246995 w 2246995"/>
                    <a:gd name="connsiteY1" fmla="*/ 0 h 389730"/>
                    <a:gd name="connsiteX2" fmla="*/ 2069195 w 2246995"/>
                    <a:gd name="connsiteY2" fmla="*/ 389730 h 389730"/>
                    <a:gd name="connsiteX3" fmla="*/ 0 w 2246995"/>
                    <a:gd name="connsiteY3" fmla="*/ 389730 h 389730"/>
                    <a:gd name="connsiteX4" fmla="*/ 492125 w 2246995"/>
                    <a:gd name="connsiteY4" fmla="*/ 66675 h 389730"/>
                    <a:gd name="connsiteX0" fmla="*/ 492125 w 2246995"/>
                    <a:gd name="connsiteY0" fmla="*/ 66675 h 389730"/>
                    <a:gd name="connsiteX1" fmla="*/ 2246995 w 2246995"/>
                    <a:gd name="connsiteY1" fmla="*/ 0 h 389730"/>
                    <a:gd name="connsiteX2" fmla="*/ 2069195 w 2246995"/>
                    <a:gd name="connsiteY2" fmla="*/ 389730 h 389730"/>
                    <a:gd name="connsiteX3" fmla="*/ 0 w 2246995"/>
                    <a:gd name="connsiteY3" fmla="*/ 389730 h 389730"/>
                    <a:gd name="connsiteX4" fmla="*/ 492125 w 2246995"/>
                    <a:gd name="connsiteY4" fmla="*/ 66675 h 389730"/>
                    <a:gd name="connsiteX0" fmla="*/ 492125 w 2246995"/>
                    <a:gd name="connsiteY0" fmla="*/ 66675 h 389730"/>
                    <a:gd name="connsiteX1" fmla="*/ 2246995 w 2246995"/>
                    <a:gd name="connsiteY1" fmla="*/ 0 h 389730"/>
                    <a:gd name="connsiteX2" fmla="*/ 2069195 w 2246995"/>
                    <a:gd name="connsiteY2" fmla="*/ 365917 h 389730"/>
                    <a:gd name="connsiteX3" fmla="*/ 0 w 2246995"/>
                    <a:gd name="connsiteY3" fmla="*/ 389730 h 389730"/>
                    <a:gd name="connsiteX4" fmla="*/ 492125 w 2246995"/>
                    <a:gd name="connsiteY4" fmla="*/ 66675 h 389730"/>
                    <a:gd name="connsiteX0" fmla="*/ 492125 w 2246995"/>
                    <a:gd name="connsiteY0" fmla="*/ 66675 h 389730"/>
                    <a:gd name="connsiteX1" fmla="*/ 2246995 w 2246995"/>
                    <a:gd name="connsiteY1" fmla="*/ 0 h 389730"/>
                    <a:gd name="connsiteX2" fmla="*/ 2069195 w 2246995"/>
                    <a:gd name="connsiteY2" fmla="*/ 365917 h 389730"/>
                    <a:gd name="connsiteX3" fmla="*/ 0 w 2246995"/>
                    <a:gd name="connsiteY3" fmla="*/ 389730 h 389730"/>
                    <a:gd name="connsiteX4" fmla="*/ 492125 w 2246995"/>
                    <a:gd name="connsiteY4" fmla="*/ 66675 h 389730"/>
                    <a:gd name="connsiteX0" fmla="*/ 492125 w 2246995"/>
                    <a:gd name="connsiteY0" fmla="*/ 66675 h 389730"/>
                    <a:gd name="connsiteX1" fmla="*/ 2246995 w 2246995"/>
                    <a:gd name="connsiteY1" fmla="*/ 0 h 389730"/>
                    <a:gd name="connsiteX2" fmla="*/ 2069195 w 2246995"/>
                    <a:gd name="connsiteY2" fmla="*/ 365917 h 389730"/>
                    <a:gd name="connsiteX3" fmla="*/ 0 w 2246995"/>
                    <a:gd name="connsiteY3" fmla="*/ 389730 h 389730"/>
                    <a:gd name="connsiteX4" fmla="*/ 492125 w 2246995"/>
                    <a:gd name="connsiteY4" fmla="*/ 66675 h 389730"/>
                    <a:gd name="connsiteX0" fmla="*/ 492125 w 2181997"/>
                    <a:gd name="connsiteY0" fmla="*/ 5423 h 328478"/>
                    <a:gd name="connsiteX1" fmla="*/ 2181997 w 2181997"/>
                    <a:gd name="connsiteY1" fmla="*/ 0 h 328478"/>
                    <a:gd name="connsiteX2" fmla="*/ 2069195 w 2181997"/>
                    <a:gd name="connsiteY2" fmla="*/ 304665 h 328478"/>
                    <a:gd name="connsiteX3" fmla="*/ 0 w 2181997"/>
                    <a:gd name="connsiteY3" fmla="*/ 328478 h 328478"/>
                    <a:gd name="connsiteX4" fmla="*/ 492125 w 2181997"/>
                    <a:gd name="connsiteY4" fmla="*/ 5423 h 328478"/>
                    <a:gd name="connsiteX0" fmla="*/ 492125 w 2173872"/>
                    <a:gd name="connsiteY0" fmla="*/ 2871 h 325926"/>
                    <a:gd name="connsiteX1" fmla="*/ 2173872 w 2173872"/>
                    <a:gd name="connsiteY1" fmla="*/ 0 h 325926"/>
                    <a:gd name="connsiteX2" fmla="*/ 2069195 w 2173872"/>
                    <a:gd name="connsiteY2" fmla="*/ 302113 h 325926"/>
                    <a:gd name="connsiteX3" fmla="*/ 0 w 2173872"/>
                    <a:gd name="connsiteY3" fmla="*/ 325926 h 325926"/>
                    <a:gd name="connsiteX4" fmla="*/ 492125 w 2173872"/>
                    <a:gd name="connsiteY4" fmla="*/ 2871 h 325926"/>
                    <a:gd name="connsiteX0" fmla="*/ 524624 w 2173872"/>
                    <a:gd name="connsiteY0" fmla="*/ 0 h 329861"/>
                    <a:gd name="connsiteX1" fmla="*/ 2173872 w 2173872"/>
                    <a:gd name="connsiteY1" fmla="*/ 3935 h 329861"/>
                    <a:gd name="connsiteX2" fmla="*/ 2069195 w 2173872"/>
                    <a:gd name="connsiteY2" fmla="*/ 306048 h 329861"/>
                    <a:gd name="connsiteX3" fmla="*/ 0 w 2173872"/>
                    <a:gd name="connsiteY3" fmla="*/ 329861 h 329861"/>
                    <a:gd name="connsiteX4" fmla="*/ 524624 w 2173872"/>
                    <a:gd name="connsiteY4" fmla="*/ 0 h 329861"/>
                    <a:gd name="connsiteX0" fmla="*/ 524624 w 2149498"/>
                    <a:gd name="connsiteY0" fmla="*/ 4572 h 334433"/>
                    <a:gd name="connsiteX1" fmla="*/ 2149498 w 2149498"/>
                    <a:gd name="connsiteY1" fmla="*/ 0 h 334433"/>
                    <a:gd name="connsiteX2" fmla="*/ 2069195 w 2149498"/>
                    <a:gd name="connsiteY2" fmla="*/ 310620 h 334433"/>
                    <a:gd name="connsiteX3" fmla="*/ 0 w 2149498"/>
                    <a:gd name="connsiteY3" fmla="*/ 334433 h 334433"/>
                    <a:gd name="connsiteX4" fmla="*/ 524624 w 2149498"/>
                    <a:gd name="connsiteY4" fmla="*/ 4572 h 334433"/>
                    <a:gd name="connsiteX0" fmla="*/ 524624 w 2149498"/>
                    <a:gd name="connsiteY0" fmla="*/ 4572 h 334433"/>
                    <a:gd name="connsiteX1" fmla="*/ 2149498 w 2149498"/>
                    <a:gd name="connsiteY1" fmla="*/ 0 h 334433"/>
                    <a:gd name="connsiteX2" fmla="*/ 2069195 w 2149498"/>
                    <a:gd name="connsiteY2" fmla="*/ 310620 h 334433"/>
                    <a:gd name="connsiteX3" fmla="*/ 0 w 2149498"/>
                    <a:gd name="connsiteY3" fmla="*/ 334433 h 334433"/>
                    <a:gd name="connsiteX4" fmla="*/ 524624 w 2149498"/>
                    <a:gd name="connsiteY4" fmla="*/ 4572 h 334433"/>
                    <a:gd name="connsiteX0" fmla="*/ 516499 w 2149498"/>
                    <a:gd name="connsiteY0" fmla="*/ 2020 h 334433"/>
                    <a:gd name="connsiteX1" fmla="*/ 2149498 w 2149498"/>
                    <a:gd name="connsiteY1" fmla="*/ 0 h 334433"/>
                    <a:gd name="connsiteX2" fmla="*/ 2069195 w 2149498"/>
                    <a:gd name="connsiteY2" fmla="*/ 310620 h 334433"/>
                    <a:gd name="connsiteX3" fmla="*/ 0 w 2149498"/>
                    <a:gd name="connsiteY3" fmla="*/ 334433 h 334433"/>
                    <a:gd name="connsiteX4" fmla="*/ 516499 w 2149498"/>
                    <a:gd name="connsiteY4" fmla="*/ 2020 h 334433"/>
                    <a:gd name="connsiteX0" fmla="*/ 516499 w 2452021"/>
                    <a:gd name="connsiteY0" fmla="*/ 2020 h 334433"/>
                    <a:gd name="connsiteX1" fmla="*/ 2149498 w 2452021"/>
                    <a:gd name="connsiteY1" fmla="*/ 0 h 334433"/>
                    <a:gd name="connsiteX2" fmla="*/ 2434811 w 2452021"/>
                    <a:gd name="connsiteY2" fmla="*/ 154087 h 334433"/>
                    <a:gd name="connsiteX3" fmla="*/ 0 w 2452021"/>
                    <a:gd name="connsiteY3" fmla="*/ 334433 h 334433"/>
                    <a:gd name="connsiteX4" fmla="*/ 516499 w 2452021"/>
                    <a:gd name="connsiteY4" fmla="*/ 2020 h 334433"/>
                    <a:gd name="connsiteX0" fmla="*/ 516499 w 2366175"/>
                    <a:gd name="connsiteY0" fmla="*/ 2020 h 334433"/>
                    <a:gd name="connsiteX1" fmla="*/ 2149498 w 2366175"/>
                    <a:gd name="connsiteY1" fmla="*/ 0 h 334433"/>
                    <a:gd name="connsiteX2" fmla="*/ 2345438 w 2366175"/>
                    <a:gd name="connsiteY2" fmla="*/ 146430 h 334433"/>
                    <a:gd name="connsiteX3" fmla="*/ 0 w 2366175"/>
                    <a:gd name="connsiteY3" fmla="*/ 334433 h 334433"/>
                    <a:gd name="connsiteX4" fmla="*/ 516499 w 2366175"/>
                    <a:gd name="connsiteY4" fmla="*/ 2020 h 334433"/>
                    <a:gd name="connsiteX0" fmla="*/ 516499 w 2507216"/>
                    <a:gd name="connsiteY0" fmla="*/ 2020 h 334433"/>
                    <a:gd name="connsiteX1" fmla="*/ 2149498 w 2507216"/>
                    <a:gd name="connsiteY1" fmla="*/ 0 h 334433"/>
                    <a:gd name="connsiteX2" fmla="*/ 2491685 w 2507216"/>
                    <a:gd name="connsiteY2" fmla="*/ 145579 h 334433"/>
                    <a:gd name="connsiteX3" fmla="*/ 0 w 2507216"/>
                    <a:gd name="connsiteY3" fmla="*/ 334433 h 334433"/>
                    <a:gd name="connsiteX4" fmla="*/ 516499 w 2507216"/>
                    <a:gd name="connsiteY4" fmla="*/ 2020 h 334433"/>
                    <a:gd name="connsiteX0" fmla="*/ 516499 w 2491685"/>
                    <a:gd name="connsiteY0" fmla="*/ 2020 h 334433"/>
                    <a:gd name="connsiteX1" fmla="*/ 2149498 w 2491685"/>
                    <a:gd name="connsiteY1" fmla="*/ 0 h 334433"/>
                    <a:gd name="connsiteX2" fmla="*/ 2491685 w 2491685"/>
                    <a:gd name="connsiteY2" fmla="*/ 145579 h 334433"/>
                    <a:gd name="connsiteX3" fmla="*/ 0 w 2491685"/>
                    <a:gd name="connsiteY3" fmla="*/ 334433 h 334433"/>
                    <a:gd name="connsiteX4" fmla="*/ 516499 w 2491685"/>
                    <a:gd name="connsiteY4" fmla="*/ 2020 h 334433"/>
                    <a:gd name="connsiteX0" fmla="*/ 516499 w 2491685"/>
                    <a:gd name="connsiteY0" fmla="*/ 2020 h 334433"/>
                    <a:gd name="connsiteX1" fmla="*/ 2149498 w 2491685"/>
                    <a:gd name="connsiteY1" fmla="*/ 0 h 334433"/>
                    <a:gd name="connsiteX2" fmla="*/ 2491685 w 2491685"/>
                    <a:gd name="connsiteY2" fmla="*/ 145579 h 334433"/>
                    <a:gd name="connsiteX3" fmla="*/ 0 w 2491685"/>
                    <a:gd name="connsiteY3" fmla="*/ 334433 h 334433"/>
                    <a:gd name="connsiteX4" fmla="*/ 516499 w 2491685"/>
                    <a:gd name="connsiteY4" fmla="*/ 2020 h 334433"/>
                    <a:gd name="connsiteX0" fmla="*/ 516499 w 2491685"/>
                    <a:gd name="connsiteY0" fmla="*/ 2020 h 334433"/>
                    <a:gd name="connsiteX1" fmla="*/ 2149498 w 2491685"/>
                    <a:gd name="connsiteY1" fmla="*/ 0 h 334433"/>
                    <a:gd name="connsiteX2" fmla="*/ 2491685 w 2491685"/>
                    <a:gd name="connsiteY2" fmla="*/ 145579 h 334433"/>
                    <a:gd name="connsiteX3" fmla="*/ 723941 w 2491685"/>
                    <a:gd name="connsiteY3" fmla="*/ 331459 h 334433"/>
                    <a:gd name="connsiteX4" fmla="*/ 0 w 2491685"/>
                    <a:gd name="connsiteY4" fmla="*/ 334433 h 334433"/>
                    <a:gd name="connsiteX5" fmla="*/ 516499 w 2491685"/>
                    <a:gd name="connsiteY5" fmla="*/ 2020 h 334433"/>
                    <a:gd name="connsiteX0" fmla="*/ 516499 w 2491685"/>
                    <a:gd name="connsiteY0" fmla="*/ 2020 h 334433"/>
                    <a:gd name="connsiteX1" fmla="*/ 2149498 w 2491685"/>
                    <a:gd name="connsiteY1" fmla="*/ 0 h 334433"/>
                    <a:gd name="connsiteX2" fmla="*/ 2491685 w 2491685"/>
                    <a:gd name="connsiteY2" fmla="*/ 145579 h 334433"/>
                    <a:gd name="connsiteX3" fmla="*/ 723941 w 2491685"/>
                    <a:gd name="connsiteY3" fmla="*/ 331459 h 334433"/>
                    <a:gd name="connsiteX4" fmla="*/ 0 w 2491685"/>
                    <a:gd name="connsiteY4" fmla="*/ 334433 h 334433"/>
                    <a:gd name="connsiteX5" fmla="*/ 516499 w 2491685"/>
                    <a:gd name="connsiteY5" fmla="*/ 2020 h 334433"/>
                    <a:gd name="connsiteX0" fmla="*/ 516499 w 2491685"/>
                    <a:gd name="connsiteY0" fmla="*/ 2020 h 334433"/>
                    <a:gd name="connsiteX1" fmla="*/ 2149498 w 2491685"/>
                    <a:gd name="connsiteY1" fmla="*/ 0 h 334433"/>
                    <a:gd name="connsiteX2" fmla="*/ 2491685 w 2491685"/>
                    <a:gd name="connsiteY2" fmla="*/ 145579 h 334433"/>
                    <a:gd name="connsiteX3" fmla="*/ 756440 w 2491685"/>
                    <a:gd name="connsiteY3" fmla="*/ 331459 h 334433"/>
                    <a:gd name="connsiteX4" fmla="*/ 0 w 2491685"/>
                    <a:gd name="connsiteY4" fmla="*/ 334433 h 334433"/>
                    <a:gd name="connsiteX5" fmla="*/ 516499 w 2491685"/>
                    <a:gd name="connsiteY5" fmla="*/ 2020 h 334433"/>
                    <a:gd name="connsiteX0" fmla="*/ 516499 w 2491685"/>
                    <a:gd name="connsiteY0" fmla="*/ 2020 h 334433"/>
                    <a:gd name="connsiteX1" fmla="*/ 2149498 w 2491685"/>
                    <a:gd name="connsiteY1" fmla="*/ 0 h 334433"/>
                    <a:gd name="connsiteX2" fmla="*/ 2491685 w 2491685"/>
                    <a:gd name="connsiteY2" fmla="*/ 145579 h 334433"/>
                    <a:gd name="connsiteX3" fmla="*/ 756440 w 2491685"/>
                    <a:gd name="connsiteY3" fmla="*/ 331459 h 334433"/>
                    <a:gd name="connsiteX4" fmla="*/ 0 w 2491685"/>
                    <a:gd name="connsiteY4" fmla="*/ 334433 h 334433"/>
                    <a:gd name="connsiteX5" fmla="*/ 516499 w 2491685"/>
                    <a:gd name="connsiteY5" fmla="*/ 2020 h 334433"/>
                    <a:gd name="connsiteX0" fmla="*/ 516499 w 2491685"/>
                    <a:gd name="connsiteY0" fmla="*/ 2020 h 334433"/>
                    <a:gd name="connsiteX1" fmla="*/ 2149498 w 2491685"/>
                    <a:gd name="connsiteY1" fmla="*/ 0 h 334433"/>
                    <a:gd name="connsiteX2" fmla="*/ 2491685 w 2491685"/>
                    <a:gd name="connsiteY2" fmla="*/ 145579 h 334433"/>
                    <a:gd name="connsiteX3" fmla="*/ 756440 w 2491685"/>
                    <a:gd name="connsiteY3" fmla="*/ 331459 h 334433"/>
                    <a:gd name="connsiteX4" fmla="*/ 0 w 2491685"/>
                    <a:gd name="connsiteY4" fmla="*/ 334433 h 334433"/>
                    <a:gd name="connsiteX5" fmla="*/ 516499 w 2491685"/>
                    <a:gd name="connsiteY5" fmla="*/ 2020 h 334433"/>
                    <a:gd name="connsiteX0" fmla="*/ 516499 w 2491685"/>
                    <a:gd name="connsiteY0" fmla="*/ 2020 h 334433"/>
                    <a:gd name="connsiteX1" fmla="*/ 2149498 w 2491685"/>
                    <a:gd name="connsiteY1" fmla="*/ 0 h 334433"/>
                    <a:gd name="connsiteX2" fmla="*/ 2491685 w 2491685"/>
                    <a:gd name="connsiteY2" fmla="*/ 145579 h 334433"/>
                    <a:gd name="connsiteX3" fmla="*/ 756440 w 2491685"/>
                    <a:gd name="connsiteY3" fmla="*/ 331459 h 334433"/>
                    <a:gd name="connsiteX4" fmla="*/ 0 w 2491685"/>
                    <a:gd name="connsiteY4" fmla="*/ 334433 h 334433"/>
                    <a:gd name="connsiteX5" fmla="*/ 516499 w 2491685"/>
                    <a:gd name="connsiteY5" fmla="*/ 2020 h 334433"/>
                    <a:gd name="connsiteX0" fmla="*/ 516499 w 2491685"/>
                    <a:gd name="connsiteY0" fmla="*/ 2020 h 334433"/>
                    <a:gd name="connsiteX1" fmla="*/ 2149498 w 2491685"/>
                    <a:gd name="connsiteY1" fmla="*/ 0 h 334433"/>
                    <a:gd name="connsiteX2" fmla="*/ 2491685 w 2491685"/>
                    <a:gd name="connsiteY2" fmla="*/ 145579 h 334433"/>
                    <a:gd name="connsiteX3" fmla="*/ 756440 w 2491685"/>
                    <a:gd name="connsiteY3" fmla="*/ 331459 h 334433"/>
                    <a:gd name="connsiteX4" fmla="*/ 0 w 2491685"/>
                    <a:gd name="connsiteY4" fmla="*/ 334433 h 334433"/>
                    <a:gd name="connsiteX5" fmla="*/ 516499 w 2491685"/>
                    <a:gd name="connsiteY5" fmla="*/ 2020 h 334433"/>
                    <a:gd name="connsiteX0" fmla="*/ 516499 w 2491685"/>
                    <a:gd name="connsiteY0" fmla="*/ 2020 h 334433"/>
                    <a:gd name="connsiteX1" fmla="*/ 2149498 w 2491685"/>
                    <a:gd name="connsiteY1" fmla="*/ 0 h 334433"/>
                    <a:gd name="connsiteX2" fmla="*/ 2491685 w 2491685"/>
                    <a:gd name="connsiteY2" fmla="*/ 145579 h 334433"/>
                    <a:gd name="connsiteX3" fmla="*/ 756440 w 2491685"/>
                    <a:gd name="connsiteY3" fmla="*/ 331459 h 334433"/>
                    <a:gd name="connsiteX4" fmla="*/ 0 w 2491685"/>
                    <a:gd name="connsiteY4" fmla="*/ 334433 h 334433"/>
                    <a:gd name="connsiteX5" fmla="*/ 516499 w 2491685"/>
                    <a:gd name="connsiteY5" fmla="*/ 2020 h 334433"/>
                    <a:gd name="connsiteX0" fmla="*/ 516499 w 2491685"/>
                    <a:gd name="connsiteY0" fmla="*/ 2020 h 334433"/>
                    <a:gd name="connsiteX1" fmla="*/ 2149498 w 2491685"/>
                    <a:gd name="connsiteY1" fmla="*/ 0 h 334433"/>
                    <a:gd name="connsiteX2" fmla="*/ 2491685 w 2491685"/>
                    <a:gd name="connsiteY2" fmla="*/ 145579 h 334433"/>
                    <a:gd name="connsiteX3" fmla="*/ 756440 w 2491685"/>
                    <a:gd name="connsiteY3" fmla="*/ 331459 h 334433"/>
                    <a:gd name="connsiteX4" fmla="*/ 0 w 2491685"/>
                    <a:gd name="connsiteY4" fmla="*/ 334433 h 334433"/>
                    <a:gd name="connsiteX5" fmla="*/ 516499 w 2491685"/>
                    <a:gd name="connsiteY5" fmla="*/ 2020 h 334433"/>
                    <a:gd name="connsiteX0" fmla="*/ 516499 w 2491685"/>
                    <a:gd name="connsiteY0" fmla="*/ 2020 h 334433"/>
                    <a:gd name="connsiteX1" fmla="*/ 2149498 w 2491685"/>
                    <a:gd name="connsiteY1" fmla="*/ 0 h 334433"/>
                    <a:gd name="connsiteX2" fmla="*/ 2491685 w 2491685"/>
                    <a:gd name="connsiteY2" fmla="*/ 145579 h 334433"/>
                    <a:gd name="connsiteX3" fmla="*/ 788939 w 2491685"/>
                    <a:gd name="connsiteY3" fmla="*/ 332310 h 334433"/>
                    <a:gd name="connsiteX4" fmla="*/ 0 w 2491685"/>
                    <a:gd name="connsiteY4" fmla="*/ 334433 h 334433"/>
                    <a:gd name="connsiteX5" fmla="*/ 516499 w 2491685"/>
                    <a:gd name="connsiteY5" fmla="*/ 2020 h 334433"/>
                    <a:gd name="connsiteX0" fmla="*/ 516499 w 2491685"/>
                    <a:gd name="connsiteY0" fmla="*/ 2020 h 334433"/>
                    <a:gd name="connsiteX1" fmla="*/ 2149498 w 2491685"/>
                    <a:gd name="connsiteY1" fmla="*/ 0 h 334433"/>
                    <a:gd name="connsiteX2" fmla="*/ 2491685 w 2491685"/>
                    <a:gd name="connsiteY2" fmla="*/ 145579 h 334433"/>
                    <a:gd name="connsiteX3" fmla="*/ 788939 w 2491685"/>
                    <a:gd name="connsiteY3" fmla="*/ 332310 h 334433"/>
                    <a:gd name="connsiteX4" fmla="*/ 0 w 2491685"/>
                    <a:gd name="connsiteY4" fmla="*/ 334433 h 334433"/>
                    <a:gd name="connsiteX5" fmla="*/ 516499 w 2491685"/>
                    <a:gd name="connsiteY5" fmla="*/ 2020 h 334433"/>
                    <a:gd name="connsiteX0" fmla="*/ 882115 w 2857301"/>
                    <a:gd name="connsiteY0" fmla="*/ 2020 h 332310"/>
                    <a:gd name="connsiteX1" fmla="*/ 2515114 w 2857301"/>
                    <a:gd name="connsiteY1" fmla="*/ 0 h 332310"/>
                    <a:gd name="connsiteX2" fmla="*/ 2857301 w 2857301"/>
                    <a:gd name="connsiteY2" fmla="*/ 145579 h 332310"/>
                    <a:gd name="connsiteX3" fmla="*/ 1154555 w 2857301"/>
                    <a:gd name="connsiteY3" fmla="*/ 332310 h 332310"/>
                    <a:gd name="connsiteX4" fmla="*/ 0 w 2857301"/>
                    <a:gd name="connsiteY4" fmla="*/ 262121 h 332310"/>
                    <a:gd name="connsiteX5" fmla="*/ 882115 w 2857301"/>
                    <a:gd name="connsiteY5" fmla="*/ 2020 h 332310"/>
                    <a:gd name="connsiteX0" fmla="*/ 882115 w 2857301"/>
                    <a:gd name="connsiteY0" fmla="*/ 2020 h 332310"/>
                    <a:gd name="connsiteX1" fmla="*/ 2515114 w 2857301"/>
                    <a:gd name="connsiteY1" fmla="*/ 0 h 332310"/>
                    <a:gd name="connsiteX2" fmla="*/ 2857301 w 2857301"/>
                    <a:gd name="connsiteY2" fmla="*/ 145579 h 332310"/>
                    <a:gd name="connsiteX3" fmla="*/ 1154555 w 2857301"/>
                    <a:gd name="connsiteY3" fmla="*/ 332310 h 332310"/>
                    <a:gd name="connsiteX4" fmla="*/ 0 w 2857301"/>
                    <a:gd name="connsiteY4" fmla="*/ 262121 h 332310"/>
                    <a:gd name="connsiteX5" fmla="*/ 882115 w 2857301"/>
                    <a:gd name="connsiteY5" fmla="*/ 2020 h 332310"/>
                    <a:gd name="connsiteX0" fmla="*/ 914614 w 2889800"/>
                    <a:gd name="connsiteY0" fmla="*/ 2020 h 332310"/>
                    <a:gd name="connsiteX1" fmla="*/ 2547613 w 2889800"/>
                    <a:gd name="connsiteY1" fmla="*/ 0 h 332310"/>
                    <a:gd name="connsiteX2" fmla="*/ 2889800 w 2889800"/>
                    <a:gd name="connsiteY2" fmla="*/ 145579 h 332310"/>
                    <a:gd name="connsiteX3" fmla="*/ 1187054 w 2889800"/>
                    <a:gd name="connsiteY3" fmla="*/ 332310 h 332310"/>
                    <a:gd name="connsiteX4" fmla="*/ 0 w 2889800"/>
                    <a:gd name="connsiteY4" fmla="*/ 331880 h 332310"/>
                    <a:gd name="connsiteX5" fmla="*/ 914614 w 2889800"/>
                    <a:gd name="connsiteY5" fmla="*/ 2020 h 332310"/>
                    <a:gd name="connsiteX0" fmla="*/ 914614 w 2889800"/>
                    <a:gd name="connsiteY0" fmla="*/ 2020 h 332310"/>
                    <a:gd name="connsiteX1" fmla="*/ 2547613 w 2889800"/>
                    <a:gd name="connsiteY1" fmla="*/ 0 h 332310"/>
                    <a:gd name="connsiteX2" fmla="*/ 2889800 w 2889800"/>
                    <a:gd name="connsiteY2" fmla="*/ 145579 h 332310"/>
                    <a:gd name="connsiteX3" fmla="*/ 1187054 w 2889800"/>
                    <a:gd name="connsiteY3" fmla="*/ 332310 h 332310"/>
                    <a:gd name="connsiteX4" fmla="*/ 0 w 2889800"/>
                    <a:gd name="connsiteY4" fmla="*/ 331880 h 332310"/>
                    <a:gd name="connsiteX5" fmla="*/ 914614 w 2889800"/>
                    <a:gd name="connsiteY5" fmla="*/ 2020 h 332310"/>
                    <a:gd name="connsiteX0" fmla="*/ 885365 w 2860551"/>
                    <a:gd name="connsiteY0" fmla="*/ 2020 h 332310"/>
                    <a:gd name="connsiteX1" fmla="*/ 2518364 w 2860551"/>
                    <a:gd name="connsiteY1" fmla="*/ 0 h 332310"/>
                    <a:gd name="connsiteX2" fmla="*/ 2860551 w 2860551"/>
                    <a:gd name="connsiteY2" fmla="*/ 145579 h 332310"/>
                    <a:gd name="connsiteX3" fmla="*/ 1157805 w 2860551"/>
                    <a:gd name="connsiteY3" fmla="*/ 332310 h 332310"/>
                    <a:gd name="connsiteX4" fmla="*/ 0 w 2860551"/>
                    <a:gd name="connsiteY4" fmla="*/ 321671 h 332310"/>
                    <a:gd name="connsiteX5" fmla="*/ 885365 w 2860551"/>
                    <a:gd name="connsiteY5" fmla="*/ 2020 h 332310"/>
                    <a:gd name="connsiteX0" fmla="*/ 885365 w 2860551"/>
                    <a:gd name="connsiteY0" fmla="*/ 2020 h 323122"/>
                    <a:gd name="connsiteX1" fmla="*/ 2518364 w 2860551"/>
                    <a:gd name="connsiteY1" fmla="*/ 0 h 323122"/>
                    <a:gd name="connsiteX2" fmla="*/ 2860551 w 2860551"/>
                    <a:gd name="connsiteY2" fmla="*/ 145579 h 323122"/>
                    <a:gd name="connsiteX3" fmla="*/ 1118806 w 2860551"/>
                    <a:gd name="connsiteY3" fmla="*/ 323122 h 323122"/>
                    <a:gd name="connsiteX4" fmla="*/ 0 w 2860551"/>
                    <a:gd name="connsiteY4" fmla="*/ 321671 h 323122"/>
                    <a:gd name="connsiteX5" fmla="*/ 885365 w 2860551"/>
                    <a:gd name="connsiteY5" fmla="*/ 2020 h 323122"/>
                    <a:gd name="connsiteX0" fmla="*/ 873178 w 2848364"/>
                    <a:gd name="connsiteY0" fmla="*/ 2020 h 323122"/>
                    <a:gd name="connsiteX1" fmla="*/ 2506177 w 2848364"/>
                    <a:gd name="connsiteY1" fmla="*/ 0 h 323122"/>
                    <a:gd name="connsiteX2" fmla="*/ 2848364 w 2848364"/>
                    <a:gd name="connsiteY2" fmla="*/ 145579 h 323122"/>
                    <a:gd name="connsiteX3" fmla="*/ 1106619 w 2848364"/>
                    <a:gd name="connsiteY3" fmla="*/ 323122 h 323122"/>
                    <a:gd name="connsiteX4" fmla="*/ 0 w 2848364"/>
                    <a:gd name="connsiteY4" fmla="*/ 318694 h 323122"/>
                    <a:gd name="connsiteX5" fmla="*/ 873178 w 2848364"/>
                    <a:gd name="connsiteY5" fmla="*/ 2020 h 323122"/>
                    <a:gd name="connsiteX0" fmla="*/ 873178 w 2848364"/>
                    <a:gd name="connsiteY0" fmla="*/ 2020 h 318694"/>
                    <a:gd name="connsiteX1" fmla="*/ 2506177 w 2848364"/>
                    <a:gd name="connsiteY1" fmla="*/ 0 h 318694"/>
                    <a:gd name="connsiteX2" fmla="*/ 2848364 w 2848364"/>
                    <a:gd name="connsiteY2" fmla="*/ 145579 h 318694"/>
                    <a:gd name="connsiteX3" fmla="*/ 1118806 w 2848364"/>
                    <a:gd name="connsiteY3" fmla="*/ 318443 h 318694"/>
                    <a:gd name="connsiteX4" fmla="*/ 0 w 2848364"/>
                    <a:gd name="connsiteY4" fmla="*/ 318694 h 318694"/>
                    <a:gd name="connsiteX5" fmla="*/ 873178 w 2848364"/>
                    <a:gd name="connsiteY5" fmla="*/ 2020 h 318694"/>
                    <a:gd name="connsiteX0" fmla="*/ 873178 w 2848364"/>
                    <a:gd name="connsiteY0" fmla="*/ 2020 h 318694"/>
                    <a:gd name="connsiteX1" fmla="*/ 2506177 w 2848364"/>
                    <a:gd name="connsiteY1" fmla="*/ 0 h 318694"/>
                    <a:gd name="connsiteX2" fmla="*/ 2848364 w 2848364"/>
                    <a:gd name="connsiteY2" fmla="*/ 145579 h 318694"/>
                    <a:gd name="connsiteX3" fmla="*/ 1118806 w 2848364"/>
                    <a:gd name="connsiteY3" fmla="*/ 318443 h 318694"/>
                    <a:gd name="connsiteX4" fmla="*/ 1035932 w 2848364"/>
                    <a:gd name="connsiteY4" fmla="*/ 317422 h 318694"/>
                    <a:gd name="connsiteX5" fmla="*/ 0 w 2848364"/>
                    <a:gd name="connsiteY5" fmla="*/ 318694 h 318694"/>
                    <a:gd name="connsiteX6" fmla="*/ 873178 w 2848364"/>
                    <a:gd name="connsiteY6" fmla="*/ 2020 h 318694"/>
                    <a:gd name="connsiteX0" fmla="*/ 873178 w 2848364"/>
                    <a:gd name="connsiteY0" fmla="*/ 2020 h 318694"/>
                    <a:gd name="connsiteX1" fmla="*/ 2506177 w 2848364"/>
                    <a:gd name="connsiteY1" fmla="*/ 0 h 318694"/>
                    <a:gd name="connsiteX2" fmla="*/ 2848364 w 2848364"/>
                    <a:gd name="connsiteY2" fmla="*/ 145579 h 318694"/>
                    <a:gd name="connsiteX3" fmla="*/ 1135056 w 2848364"/>
                    <a:gd name="connsiteY3" fmla="*/ 312913 h 318694"/>
                    <a:gd name="connsiteX4" fmla="*/ 1035932 w 2848364"/>
                    <a:gd name="connsiteY4" fmla="*/ 317422 h 318694"/>
                    <a:gd name="connsiteX5" fmla="*/ 0 w 2848364"/>
                    <a:gd name="connsiteY5" fmla="*/ 318694 h 318694"/>
                    <a:gd name="connsiteX6" fmla="*/ 873178 w 2848364"/>
                    <a:gd name="connsiteY6" fmla="*/ 2020 h 318694"/>
                    <a:gd name="connsiteX0" fmla="*/ 873178 w 2848364"/>
                    <a:gd name="connsiteY0" fmla="*/ 2020 h 318694"/>
                    <a:gd name="connsiteX1" fmla="*/ 2506177 w 2848364"/>
                    <a:gd name="connsiteY1" fmla="*/ 0 h 318694"/>
                    <a:gd name="connsiteX2" fmla="*/ 2848364 w 2848364"/>
                    <a:gd name="connsiteY2" fmla="*/ 145579 h 318694"/>
                    <a:gd name="connsiteX3" fmla="*/ 1135056 w 2848364"/>
                    <a:gd name="connsiteY3" fmla="*/ 312913 h 318694"/>
                    <a:gd name="connsiteX4" fmla="*/ 1068431 w 2848364"/>
                    <a:gd name="connsiteY4" fmla="*/ 318273 h 318694"/>
                    <a:gd name="connsiteX5" fmla="*/ 0 w 2848364"/>
                    <a:gd name="connsiteY5" fmla="*/ 318694 h 318694"/>
                    <a:gd name="connsiteX6" fmla="*/ 873178 w 2848364"/>
                    <a:gd name="connsiteY6" fmla="*/ 2020 h 318694"/>
                    <a:gd name="connsiteX0" fmla="*/ 873178 w 2848364"/>
                    <a:gd name="connsiteY0" fmla="*/ 2020 h 320825"/>
                    <a:gd name="connsiteX1" fmla="*/ 2506177 w 2848364"/>
                    <a:gd name="connsiteY1" fmla="*/ 0 h 320825"/>
                    <a:gd name="connsiteX2" fmla="*/ 2848364 w 2848364"/>
                    <a:gd name="connsiteY2" fmla="*/ 145579 h 320825"/>
                    <a:gd name="connsiteX3" fmla="*/ 1135056 w 2848364"/>
                    <a:gd name="connsiteY3" fmla="*/ 312913 h 320825"/>
                    <a:gd name="connsiteX4" fmla="*/ 1068431 w 2848364"/>
                    <a:gd name="connsiteY4" fmla="*/ 318273 h 320825"/>
                    <a:gd name="connsiteX5" fmla="*/ 81268 w 2848364"/>
                    <a:gd name="connsiteY5" fmla="*/ 320825 h 320825"/>
                    <a:gd name="connsiteX6" fmla="*/ 0 w 2848364"/>
                    <a:gd name="connsiteY6" fmla="*/ 318694 h 320825"/>
                    <a:gd name="connsiteX7" fmla="*/ 873178 w 2848364"/>
                    <a:gd name="connsiteY7" fmla="*/ 2020 h 320825"/>
                    <a:gd name="connsiteX0" fmla="*/ 865053 w 2840239"/>
                    <a:gd name="connsiteY0" fmla="*/ 2020 h 320825"/>
                    <a:gd name="connsiteX1" fmla="*/ 2498052 w 2840239"/>
                    <a:gd name="connsiteY1" fmla="*/ 0 h 320825"/>
                    <a:gd name="connsiteX2" fmla="*/ 2840239 w 2840239"/>
                    <a:gd name="connsiteY2" fmla="*/ 145579 h 320825"/>
                    <a:gd name="connsiteX3" fmla="*/ 1126931 w 2840239"/>
                    <a:gd name="connsiteY3" fmla="*/ 312913 h 320825"/>
                    <a:gd name="connsiteX4" fmla="*/ 1060306 w 2840239"/>
                    <a:gd name="connsiteY4" fmla="*/ 318273 h 320825"/>
                    <a:gd name="connsiteX5" fmla="*/ 73143 w 2840239"/>
                    <a:gd name="connsiteY5" fmla="*/ 320825 h 320825"/>
                    <a:gd name="connsiteX6" fmla="*/ 0 w 2840239"/>
                    <a:gd name="connsiteY6" fmla="*/ 314440 h 320825"/>
                    <a:gd name="connsiteX7" fmla="*/ 865053 w 2840239"/>
                    <a:gd name="connsiteY7" fmla="*/ 2020 h 320825"/>
                    <a:gd name="connsiteX0" fmla="*/ 865053 w 2840239"/>
                    <a:gd name="connsiteY0" fmla="*/ 2020 h 318273"/>
                    <a:gd name="connsiteX1" fmla="*/ 2498052 w 2840239"/>
                    <a:gd name="connsiteY1" fmla="*/ 0 h 318273"/>
                    <a:gd name="connsiteX2" fmla="*/ 2840239 w 2840239"/>
                    <a:gd name="connsiteY2" fmla="*/ 145579 h 318273"/>
                    <a:gd name="connsiteX3" fmla="*/ 1126931 w 2840239"/>
                    <a:gd name="connsiteY3" fmla="*/ 312913 h 318273"/>
                    <a:gd name="connsiteX4" fmla="*/ 1060306 w 2840239"/>
                    <a:gd name="connsiteY4" fmla="*/ 318273 h 318273"/>
                    <a:gd name="connsiteX5" fmla="*/ 73144 w 2840239"/>
                    <a:gd name="connsiteY5" fmla="*/ 318273 h 318273"/>
                    <a:gd name="connsiteX6" fmla="*/ 0 w 2840239"/>
                    <a:gd name="connsiteY6" fmla="*/ 314440 h 318273"/>
                    <a:gd name="connsiteX7" fmla="*/ 865053 w 2840239"/>
                    <a:gd name="connsiteY7" fmla="*/ 2020 h 318273"/>
                    <a:gd name="connsiteX0" fmla="*/ 877240 w 2852426"/>
                    <a:gd name="connsiteY0" fmla="*/ 2020 h 318273"/>
                    <a:gd name="connsiteX1" fmla="*/ 2510239 w 2852426"/>
                    <a:gd name="connsiteY1" fmla="*/ 0 h 318273"/>
                    <a:gd name="connsiteX2" fmla="*/ 2852426 w 2852426"/>
                    <a:gd name="connsiteY2" fmla="*/ 145579 h 318273"/>
                    <a:gd name="connsiteX3" fmla="*/ 1139118 w 2852426"/>
                    <a:gd name="connsiteY3" fmla="*/ 312913 h 318273"/>
                    <a:gd name="connsiteX4" fmla="*/ 1072493 w 2852426"/>
                    <a:gd name="connsiteY4" fmla="*/ 318273 h 318273"/>
                    <a:gd name="connsiteX5" fmla="*/ 85331 w 2852426"/>
                    <a:gd name="connsiteY5" fmla="*/ 318273 h 318273"/>
                    <a:gd name="connsiteX6" fmla="*/ 0 w 2852426"/>
                    <a:gd name="connsiteY6" fmla="*/ 311463 h 318273"/>
                    <a:gd name="connsiteX7" fmla="*/ 877240 w 2852426"/>
                    <a:gd name="connsiteY7" fmla="*/ 2020 h 318273"/>
                    <a:gd name="connsiteX0" fmla="*/ 877240 w 2836176"/>
                    <a:gd name="connsiteY0" fmla="*/ 2020 h 318273"/>
                    <a:gd name="connsiteX1" fmla="*/ 2510239 w 2836176"/>
                    <a:gd name="connsiteY1" fmla="*/ 0 h 318273"/>
                    <a:gd name="connsiteX2" fmla="*/ 2836176 w 2836176"/>
                    <a:gd name="connsiteY2" fmla="*/ 145579 h 318273"/>
                    <a:gd name="connsiteX3" fmla="*/ 1139118 w 2836176"/>
                    <a:gd name="connsiteY3" fmla="*/ 312913 h 318273"/>
                    <a:gd name="connsiteX4" fmla="*/ 1072493 w 2836176"/>
                    <a:gd name="connsiteY4" fmla="*/ 318273 h 318273"/>
                    <a:gd name="connsiteX5" fmla="*/ 85331 w 2836176"/>
                    <a:gd name="connsiteY5" fmla="*/ 318273 h 318273"/>
                    <a:gd name="connsiteX6" fmla="*/ 0 w 2836176"/>
                    <a:gd name="connsiteY6" fmla="*/ 311463 h 318273"/>
                    <a:gd name="connsiteX7" fmla="*/ 877240 w 2836176"/>
                    <a:gd name="connsiteY7" fmla="*/ 2020 h 318273"/>
                    <a:gd name="connsiteX0" fmla="*/ 877240 w 2975644"/>
                    <a:gd name="connsiteY0" fmla="*/ 2020 h 318273"/>
                    <a:gd name="connsiteX1" fmla="*/ 2510239 w 2975644"/>
                    <a:gd name="connsiteY1" fmla="*/ 0 h 318273"/>
                    <a:gd name="connsiteX2" fmla="*/ 2843699 w 2975644"/>
                    <a:gd name="connsiteY2" fmla="*/ 138770 h 318273"/>
                    <a:gd name="connsiteX3" fmla="*/ 2836176 w 2975644"/>
                    <a:gd name="connsiteY3" fmla="*/ 145579 h 318273"/>
                    <a:gd name="connsiteX4" fmla="*/ 1139118 w 2975644"/>
                    <a:gd name="connsiteY4" fmla="*/ 312913 h 318273"/>
                    <a:gd name="connsiteX5" fmla="*/ 1072493 w 2975644"/>
                    <a:gd name="connsiteY5" fmla="*/ 318273 h 318273"/>
                    <a:gd name="connsiteX6" fmla="*/ 85331 w 2975644"/>
                    <a:gd name="connsiteY6" fmla="*/ 318273 h 318273"/>
                    <a:gd name="connsiteX7" fmla="*/ 0 w 2975644"/>
                    <a:gd name="connsiteY7" fmla="*/ 311463 h 318273"/>
                    <a:gd name="connsiteX8" fmla="*/ 877240 w 2975644"/>
                    <a:gd name="connsiteY8" fmla="*/ 2020 h 318273"/>
                    <a:gd name="connsiteX0" fmla="*/ 877240 w 2956386"/>
                    <a:gd name="connsiteY0" fmla="*/ 2020 h 318273"/>
                    <a:gd name="connsiteX1" fmla="*/ 2510239 w 2956386"/>
                    <a:gd name="connsiteY1" fmla="*/ 0 h 318273"/>
                    <a:gd name="connsiteX2" fmla="*/ 2843699 w 2956386"/>
                    <a:gd name="connsiteY2" fmla="*/ 138770 h 318273"/>
                    <a:gd name="connsiteX3" fmla="*/ 2836176 w 2956386"/>
                    <a:gd name="connsiteY3" fmla="*/ 145579 h 318273"/>
                    <a:gd name="connsiteX4" fmla="*/ 1139118 w 2956386"/>
                    <a:gd name="connsiteY4" fmla="*/ 312913 h 318273"/>
                    <a:gd name="connsiteX5" fmla="*/ 1072493 w 2956386"/>
                    <a:gd name="connsiteY5" fmla="*/ 318273 h 318273"/>
                    <a:gd name="connsiteX6" fmla="*/ 85331 w 2956386"/>
                    <a:gd name="connsiteY6" fmla="*/ 318273 h 318273"/>
                    <a:gd name="connsiteX7" fmla="*/ 0 w 2956386"/>
                    <a:gd name="connsiteY7" fmla="*/ 311463 h 318273"/>
                    <a:gd name="connsiteX8" fmla="*/ 877240 w 2956386"/>
                    <a:gd name="connsiteY8" fmla="*/ 2020 h 318273"/>
                    <a:gd name="connsiteX0" fmla="*/ 877240 w 2956386"/>
                    <a:gd name="connsiteY0" fmla="*/ 2020 h 318273"/>
                    <a:gd name="connsiteX1" fmla="*/ 2510239 w 2956386"/>
                    <a:gd name="connsiteY1" fmla="*/ 0 h 318273"/>
                    <a:gd name="connsiteX2" fmla="*/ 2843699 w 2956386"/>
                    <a:gd name="connsiteY2" fmla="*/ 138770 h 318273"/>
                    <a:gd name="connsiteX3" fmla="*/ 2836176 w 2956386"/>
                    <a:gd name="connsiteY3" fmla="*/ 145579 h 318273"/>
                    <a:gd name="connsiteX4" fmla="*/ 1139118 w 2956386"/>
                    <a:gd name="connsiteY4" fmla="*/ 312913 h 318273"/>
                    <a:gd name="connsiteX5" fmla="*/ 1072493 w 2956386"/>
                    <a:gd name="connsiteY5" fmla="*/ 318273 h 318273"/>
                    <a:gd name="connsiteX6" fmla="*/ 85331 w 2956386"/>
                    <a:gd name="connsiteY6" fmla="*/ 318273 h 318273"/>
                    <a:gd name="connsiteX7" fmla="*/ 0 w 2956386"/>
                    <a:gd name="connsiteY7" fmla="*/ 311463 h 318273"/>
                    <a:gd name="connsiteX8" fmla="*/ 877240 w 2956386"/>
                    <a:gd name="connsiteY8" fmla="*/ 2020 h 318273"/>
                    <a:gd name="connsiteX0" fmla="*/ 877240 w 2969549"/>
                    <a:gd name="connsiteY0" fmla="*/ 2020 h 318273"/>
                    <a:gd name="connsiteX1" fmla="*/ 2510239 w 2969549"/>
                    <a:gd name="connsiteY1" fmla="*/ 0 h 318273"/>
                    <a:gd name="connsiteX2" fmla="*/ 2843699 w 2969549"/>
                    <a:gd name="connsiteY2" fmla="*/ 138770 h 318273"/>
                    <a:gd name="connsiteX3" fmla="*/ 2836176 w 2969549"/>
                    <a:gd name="connsiteY3" fmla="*/ 145579 h 318273"/>
                    <a:gd name="connsiteX4" fmla="*/ 1139118 w 2969549"/>
                    <a:gd name="connsiteY4" fmla="*/ 312913 h 318273"/>
                    <a:gd name="connsiteX5" fmla="*/ 1072493 w 2969549"/>
                    <a:gd name="connsiteY5" fmla="*/ 318273 h 318273"/>
                    <a:gd name="connsiteX6" fmla="*/ 85331 w 2969549"/>
                    <a:gd name="connsiteY6" fmla="*/ 318273 h 318273"/>
                    <a:gd name="connsiteX7" fmla="*/ 0 w 2969549"/>
                    <a:gd name="connsiteY7" fmla="*/ 311463 h 318273"/>
                    <a:gd name="connsiteX8" fmla="*/ 877240 w 2969549"/>
                    <a:gd name="connsiteY8" fmla="*/ 2020 h 318273"/>
                    <a:gd name="connsiteX0" fmla="*/ 877240 w 2971788"/>
                    <a:gd name="connsiteY0" fmla="*/ 7409 h 323662"/>
                    <a:gd name="connsiteX1" fmla="*/ 2510239 w 2971788"/>
                    <a:gd name="connsiteY1" fmla="*/ 5389 h 323662"/>
                    <a:gd name="connsiteX2" fmla="*/ 2599955 w 2971788"/>
                    <a:gd name="connsiteY2" fmla="*/ 12297 h 323662"/>
                    <a:gd name="connsiteX3" fmla="*/ 2843699 w 2971788"/>
                    <a:gd name="connsiteY3" fmla="*/ 144159 h 323662"/>
                    <a:gd name="connsiteX4" fmla="*/ 2836176 w 2971788"/>
                    <a:gd name="connsiteY4" fmla="*/ 150968 h 323662"/>
                    <a:gd name="connsiteX5" fmla="*/ 1139118 w 2971788"/>
                    <a:gd name="connsiteY5" fmla="*/ 318302 h 323662"/>
                    <a:gd name="connsiteX6" fmla="*/ 1072493 w 2971788"/>
                    <a:gd name="connsiteY6" fmla="*/ 323662 h 323662"/>
                    <a:gd name="connsiteX7" fmla="*/ 85331 w 2971788"/>
                    <a:gd name="connsiteY7" fmla="*/ 323662 h 323662"/>
                    <a:gd name="connsiteX8" fmla="*/ 0 w 2971788"/>
                    <a:gd name="connsiteY8" fmla="*/ 316852 h 323662"/>
                    <a:gd name="connsiteX9" fmla="*/ 877240 w 2971788"/>
                    <a:gd name="connsiteY9" fmla="*/ 7409 h 323662"/>
                    <a:gd name="connsiteX0" fmla="*/ 877240 w 2971788"/>
                    <a:gd name="connsiteY0" fmla="*/ 4389 h 320642"/>
                    <a:gd name="connsiteX1" fmla="*/ 2510239 w 2971788"/>
                    <a:gd name="connsiteY1" fmla="*/ 2369 h 320642"/>
                    <a:gd name="connsiteX2" fmla="*/ 2599955 w 2971788"/>
                    <a:gd name="connsiteY2" fmla="*/ 9277 h 320642"/>
                    <a:gd name="connsiteX3" fmla="*/ 2843699 w 2971788"/>
                    <a:gd name="connsiteY3" fmla="*/ 141139 h 320642"/>
                    <a:gd name="connsiteX4" fmla="*/ 2836176 w 2971788"/>
                    <a:gd name="connsiteY4" fmla="*/ 147948 h 320642"/>
                    <a:gd name="connsiteX5" fmla="*/ 1139118 w 2971788"/>
                    <a:gd name="connsiteY5" fmla="*/ 315282 h 320642"/>
                    <a:gd name="connsiteX6" fmla="*/ 1072493 w 2971788"/>
                    <a:gd name="connsiteY6" fmla="*/ 320642 h 320642"/>
                    <a:gd name="connsiteX7" fmla="*/ 85331 w 2971788"/>
                    <a:gd name="connsiteY7" fmla="*/ 320642 h 320642"/>
                    <a:gd name="connsiteX8" fmla="*/ 0 w 2971788"/>
                    <a:gd name="connsiteY8" fmla="*/ 313832 h 320642"/>
                    <a:gd name="connsiteX9" fmla="*/ 877240 w 2971788"/>
                    <a:gd name="connsiteY9" fmla="*/ 4389 h 320642"/>
                    <a:gd name="connsiteX0" fmla="*/ 877240 w 2971788"/>
                    <a:gd name="connsiteY0" fmla="*/ 7754 h 324007"/>
                    <a:gd name="connsiteX1" fmla="*/ 2510239 w 2971788"/>
                    <a:gd name="connsiteY1" fmla="*/ 5734 h 324007"/>
                    <a:gd name="connsiteX2" fmla="*/ 2599955 w 2971788"/>
                    <a:gd name="connsiteY2" fmla="*/ 12642 h 324007"/>
                    <a:gd name="connsiteX3" fmla="*/ 2843699 w 2971788"/>
                    <a:gd name="connsiteY3" fmla="*/ 144504 h 324007"/>
                    <a:gd name="connsiteX4" fmla="*/ 2836176 w 2971788"/>
                    <a:gd name="connsiteY4" fmla="*/ 151313 h 324007"/>
                    <a:gd name="connsiteX5" fmla="*/ 1139118 w 2971788"/>
                    <a:gd name="connsiteY5" fmla="*/ 318647 h 324007"/>
                    <a:gd name="connsiteX6" fmla="*/ 1072493 w 2971788"/>
                    <a:gd name="connsiteY6" fmla="*/ 324007 h 324007"/>
                    <a:gd name="connsiteX7" fmla="*/ 85331 w 2971788"/>
                    <a:gd name="connsiteY7" fmla="*/ 324007 h 324007"/>
                    <a:gd name="connsiteX8" fmla="*/ 0 w 2971788"/>
                    <a:gd name="connsiteY8" fmla="*/ 317197 h 324007"/>
                    <a:gd name="connsiteX9" fmla="*/ 877240 w 2971788"/>
                    <a:gd name="connsiteY9" fmla="*/ 7754 h 324007"/>
                    <a:gd name="connsiteX0" fmla="*/ 877240 w 2971788"/>
                    <a:gd name="connsiteY0" fmla="*/ 4965 h 321218"/>
                    <a:gd name="connsiteX1" fmla="*/ 2510239 w 2971788"/>
                    <a:gd name="connsiteY1" fmla="*/ 2945 h 321218"/>
                    <a:gd name="connsiteX2" fmla="*/ 2599955 w 2971788"/>
                    <a:gd name="connsiteY2" fmla="*/ 9853 h 321218"/>
                    <a:gd name="connsiteX3" fmla="*/ 2599955 w 2971788"/>
                    <a:gd name="connsiteY3" fmla="*/ 9428 h 321218"/>
                    <a:gd name="connsiteX4" fmla="*/ 2843699 w 2971788"/>
                    <a:gd name="connsiteY4" fmla="*/ 141715 h 321218"/>
                    <a:gd name="connsiteX5" fmla="*/ 2836176 w 2971788"/>
                    <a:gd name="connsiteY5" fmla="*/ 148524 h 321218"/>
                    <a:gd name="connsiteX6" fmla="*/ 1139118 w 2971788"/>
                    <a:gd name="connsiteY6" fmla="*/ 315858 h 321218"/>
                    <a:gd name="connsiteX7" fmla="*/ 1072493 w 2971788"/>
                    <a:gd name="connsiteY7" fmla="*/ 321218 h 321218"/>
                    <a:gd name="connsiteX8" fmla="*/ 85331 w 2971788"/>
                    <a:gd name="connsiteY8" fmla="*/ 321218 h 321218"/>
                    <a:gd name="connsiteX9" fmla="*/ 0 w 2971788"/>
                    <a:gd name="connsiteY9" fmla="*/ 314408 h 321218"/>
                    <a:gd name="connsiteX10" fmla="*/ 877240 w 2971788"/>
                    <a:gd name="connsiteY10" fmla="*/ 4965 h 321218"/>
                    <a:gd name="connsiteX0" fmla="*/ 877240 w 2971788"/>
                    <a:gd name="connsiteY0" fmla="*/ 4988 h 321241"/>
                    <a:gd name="connsiteX1" fmla="*/ 2510239 w 2971788"/>
                    <a:gd name="connsiteY1" fmla="*/ 2968 h 321241"/>
                    <a:gd name="connsiteX2" fmla="*/ 2599955 w 2971788"/>
                    <a:gd name="connsiteY2" fmla="*/ 9876 h 321241"/>
                    <a:gd name="connsiteX3" fmla="*/ 2599955 w 2971788"/>
                    <a:gd name="connsiteY3" fmla="*/ 9451 h 321241"/>
                    <a:gd name="connsiteX4" fmla="*/ 2843699 w 2971788"/>
                    <a:gd name="connsiteY4" fmla="*/ 141738 h 321241"/>
                    <a:gd name="connsiteX5" fmla="*/ 2836176 w 2971788"/>
                    <a:gd name="connsiteY5" fmla="*/ 148547 h 321241"/>
                    <a:gd name="connsiteX6" fmla="*/ 1139118 w 2971788"/>
                    <a:gd name="connsiteY6" fmla="*/ 315881 h 321241"/>
                    <a:gd name="connsiteX7" fmla="*/ 1072493 w 2971788"/>
                    <a:gd name="connsiteY7" fmla="*/ 321241 h 321241"/>
                    <a:gd name="connsiteX8" fmla="*/ 85331 w 2971788"/>
                    <a:gd name="connsiteY8" fmla="*/ 321241 h 321241"/>
                    <a:gd name="connsiteX9" fmla="*/ 0 w 2971788"/>
                    <a:gd name="connsiteY9" fmla="*/ 314431 h 321241"/>
                    <a:gd name="connsiteX10" fmla="*/ 877240 w 2971788"/>
                    <a:gd name="connsiteY10" fmla="*/ 4988 h 321241"/>
                    <a:gd name="connsiteX0" fmla="*/ 877240 w 2971788"/>
                    <a:gd name="connsiteY0" fmla="*/ 4988 h 321243"/>
                    <a:gd name="connsiteX1" fmla="*/ 2510239 w 2971788"/>
                    <a:gd name="connsiteY1" fmla="*/ 2968 h 321243"/>
                    <a:gd name="connsiteX2" fmla="*/ 2599955 w 2971788"/>
                    <a:gd name="connsiteY2" fmla="*/ 9876 h 321243"/>
                    <a:gd name="connsiteX3" fmla="*/ 2599955 w 2971788"/>
                    <a:gd name="connsiteY3" fmla="*/ 9451 h 321243"/>
                    <a:gd name="connsiteX4" fmla="*/ 2843699 w 2971788"/>
                    <a:gd name="connsiteY4" fmla="*/ 141738 h 321243"/>
                    <a:gd name="connsiteX5" fmla="*/ 2836176 w 2971788"/>
                    <a:gd name="connsiteY5" fmla="*/ 148547 h 321243"/>
                    <a:gd name="connsiteX6" fmla="*/ 1139118 w 2971788"/>
                    <a:gd name="connsiteY6" fmla="*/ 315881 h 321243"/>
                    <a:gd name="connsiteX7" fmla="*/ 1072493 w 2971788"/>
                    <a:gd name="connsiteY7" fmla="*/ 321241 h 321243"/>
                    <a:gd name="connsiteX8" fmla="*/ 85331 w 2971788"/>
                    <a:gd name="connsiteY8" fmla="*/ 321241 h 321243"/>
                    <a:gd name="connsiteX9" fmla="*/ 0 w 2971788"/>
                    <a:gd name="connsiteY9" fmla="*/ 314431 h 321243"/>
                    <a:gd name="connsiteX10" fmla="*/ 877240 w 2971788"/>
                    <a:gd name="connsiteY10" fmla="*/ 4988 h 321243"/>
                    <a:gd name="connsiteX0" fmla="*/ 877240 w 2971788"/>
                    <a:gd name="connsiteY0" fmla="*/ 4988 h 321241"/>
                    <a:gd name="connsiteX1" fmla="*/ 2510239 w 2971788"/>
                    <a:gd name="connsiteY1" fmla="*/ 2968 h 321241"/>
                    <a:gd name="connsiteX2" fmla="*/ 2599955 w 2971788"/>
                    <a:gd name="connsiteY2" fmla="*/ 9876 h 321241"/>
                    <a:gd name="connsiteX3" fmla="*/ 2599955 w 2971788"/>
                    <a:gd name="connsiteY3" fmla="*/ 9451 h 321241"/>
                    <a:gd name="connsiteX4" fmla="*/ 2843699 w 2971788"/>
                    <a:gd name="connsiteY4" fmla="*/ 141738 h 321241"/>
                    <a:gd name="connsiteX5" fmla="*/ 2836176 w 2971788"/>
                    <a:gd name="connsiteY5" fmla="*/ 148547 h 321241"/>
                    <a:gd name="connsiteX6" fmla="*/ 1139118 w 2971788"/>
                    <a:gd name="connsiteY6" fmla="*/ 315881 h 321241"/>
                    <a:gd name="connsiteX7" fmla="*/ 1072493 w 2971788"/>
                    <a:gd name="connsiteY7" fmla="*/ 321241 h 321241"/>
                    <a:gd name="connsiteX8" fmla="*/ 85331 w 2971788"/>
                    <a:gd name="connsiteY8" fmla="*/ 321241 h 321241"/>
                    <a:gd name="connsiteX9" fmla="*/ 0 w 2971788"/>
                    <a:gd name="connsiteY9" fmla="*/ 314431 h 321241"/>
                    <a:gd name="connsiteX10" fmla="*/ 877240 w 2971788"/>
                    <a:gd name="connsiteY10" fmla="*/ 4988 h 321241"/>
                    <a:gd name="connsiteX0" fmla="*/ 877240 w 2971788"/>
                    <a:gd name="connsiteY0" fmla="*/ 4988 h 321241"/>
                    <a:gd name="connsiteX1" fmla="*/ 2510239 w 2971788"/>
                    <a:gd name="connsiteY1" fmla="*/ 2968 h 321241"/>
                    <a:gd name="connsiteX2" fmla="*/ 2599955 w 2971788"/>
                    <a:gd name="connsiteY2" fmla="*/ 9876 h 321241"/>
                    <a:gd name="connsiteX3" fmla="*/ 2599955 w 2971788"/>
                    <a:gd name="connsiteY3" fmla="*/ 9451 h 321241"/>
                    <a:gd name="connsiteX4" fmla="*/ 2843699 w 2971788"/>
                    <a:gd name="connsiteY4" fmla="*/ 141738 h 321241"/>
                    <a:gd name="connsiteX5" fmla="*/ 2836176 w 2971788"/>
                    <a:gd name="connsiteY5" fmla="*/ 148547 h 321241"/>
                    <a:gd name="connsiteX6" fmla="*/ 1139118 w 2971788"/>
                    <a:gd name="connsiteY6" fmla="*/ 315881 h 321241"/>
                    <a:gd name="connsiteX7" fmla="*/ 1072493 w 2971788"/>
                    <a:gd name="connsiteY7" fmla="*/ 321241 h 321241"/>
                    <a:gd name="connsiteX8" fmla="*/ 85331 w 2971788"/>
                    <a:gd name="connsiteY8" fmla="*/ 321241 h 321241"/>
                    <a:gd name="connsiteX9" fmla="*/ 0 w 2971788"/>
                    <a:gd name="connsiteY9" fmla="*/ 314431 h 321241"/>
                    <a:gd name="connsiteX10" fmla="*/ 877240 w 2971788"/>
                    <a:gd name="connsiteY10" fmla="*/ 4988 h 321241"/>
                    <a:gd name="connsiteX0" fmla="*/ 877240 w 2971788"/>
                    <a:gd name="connsiteY0" fmla="*/ 4988 h 321241"/>
                    <a:gd name="connsiteX1" fmla="*/ 2510239 w 2971788"/>
                    <a:gd name="connsiteY1" fmla="*/ 2968 h 321241"/>
                    <a:gd name="connsiteX2" fmla="*/ 2599955 w 2971788"/>
                    <a:gd name="connsiteY2" fmla="*/ 9876 h 321241"/>
                    <a:gd name="connsiteX3" fmla="*/ 2599955 w 2971788"/>
                    <a:gd name="connsiteY3" fmla="*/ 9451 h 321241"/>
                    <a:gd name="connsiteX4" fmla="*/ 2843699 w 2971788"/>
                    <a:gd name="connsiteY4" fmla="*/ 141738 h 321241"/>
                    <a:gd name="connsiteX5" fmla="*/ 2836176 w 2971788"/>
                    <a:gd name="connsiteY5" fmla="*/ 148547 h 321241"/>
                    <a:gd name="connsiteX6" fmla="*/ 1139118 w 2971788"/>
                    <a:gd name="connsiteY6" fmla="*/ 315881 h 321241"/>
                    <a:gd name="connsiteX7" fmla="*/ 1072493 w 2971788"/>
                    <a:gd name="connsiteY7" fmla="*/ 321241 h 321241"/>
                    <a:gd name="connsiteX8" fmla="*/ 85331 w 2971788"/>
                    <a:gd name="connsiteY8" fmla="*/ 321241 h 321241"/>
                    <a:gd name="connsiteX9" fmla="*/ 0 w 2971788"/>
                    <a:gd name="connsiteY9" fmla="*/ 314431 h 321241"/>
                    <a:gd name="connsiteX10" fmla="*/ 877240 w 2971788"/>
                    <a:gd name="connsiteY10" fmla="*/ 4988 h 321241"/>
                    <a:gd name="connsiteX0" fmla="*/ 877240 w 2971788"/>
                    <a:gd name="connsiteY0" fmla="*/ 4988 h 321241"/>
                    <a:gd name="connsiteX1" fmla="*/ 919139 w 2971788"/>
                    <a:gd name="connsiteY1" fmla="*/ 4134 h 321241"/>
                    <a:gd name="connsiteX2" fmla="*/ 2510239 w 2971788"/>
                    <a:gd name="connsiteY2" fmla="*/ 2968 h 321241"/>
                    <a:gd name="connsiteX3" fmla="*/ 2599955 w 2971788"/>
                    <a:gd name="connsiteY3" fmla="*/ 9876 h 321241"/>
                    <a:gd name="connsiteX4" fmla="*/ 2599955 w 2971788"/>
                    <a:gd name="connsiteY4" fmla="*/ 9451 h 321241"/>
                    <a:gd name="connsiteX5" fmla="*/ 2843699 w 2971788"/>
                    <a:gd name="connsiteY5" fmla="*/ 141738 h 321241"/>
                    <a:gd name="connsiteX6" fmla="*/ 2836176 w 2971788"/>
                    <a:gd name="connsiteY6" fmla="*/ 148547 h 321241"/>
                    <a:gd name="connsiteX7" fmla="*/ 1139118 w 2971788"/>
                    <a:gd name="connsiteY7" fmla="*/ 315881 h 321241"/>
                    <a:gd name="connsiteX8" fmla="*/ 1072493 w 2971788"/>
                    <a:gd name="connsiteY8" fmla="*/ 321241 h 321241"/>
                    <a:gd name="connsiteX9" fmla="*/ 85331 w 2971788"/>
                    <a:gd name="connsiteY9" fmla="*/ 321241 h 321241"/>
                    <a:gd name="connsiteX10" fmla="*/ 0 w 2971788"/>
                    <a:gd name="connsiteY10" fmla="*/ 314431 h 321241"/>
                    <a:gd name="connsiteX11" fmla="*/ 877240 w 2971788"/>
                    <a:gd name="connsiteY11" fmla="*/ 4988 h 321241"/>
                    <a:gd name="connsiteX0" fmla="*/ 862006 w 2971788"/>
                    <a:gd name="connsiteY0" fmla="*/ 5307 h 321241"/>
                    <a:gd name="connsiteX1" fmla="*/ 919139 w 2971788"/>
                    <a:gd name="connsiteY1" fmla="*/ 4134 h 321241"/>
                    <a:gd name="connsiteX2" fmla="*/ 2510239 w 2971788"/>
                    <a:gd name="connsiteY2" fmla="*/ 2968 h 321241"/>
                    <a:gd name="connsiteX3" fmla="*/ 2599955 w 2971788"/>
                    <a:gd name="connsiteY3" fmla="*/ 9876 h 321241"/>
                    <a:gd name="connsiteX4" fmla="*/ 2599955 w 2971788"/>
                    <a:gd name="connsiteY4" fmla="*/ 9451 h 321241"/>
                    <a:gd name="connsiteX5" fmla="*/ 2843699 w 2971788"/>
                    <a:gd name="connsiteY5" fmla="*/ 141738 h 321241"/>
                    <a:gd name="connsiteX6" fmla="*/ 2836176 w 2971788"/>
                    <a:gd name="connsiteY6" fmla="*/ 148547 h 321241"/>
                    <a:gd name="connsiteX7" fmla="*/ 1139118 w 2971788"/>
                    <a:gd name="connsiteY7" fmla="*/ 315881 h 321241"/>
                    <a:gd name="connsiteX8" fmla="*/ 1072493 w 2971788"/>
                    <a:gd name="connsiteY8" fmla="*/ 321241 h 321241"/>
                    <a:gd name="connsiteX9" fmla="*/ 85331 w 2971788"/>
                    <a:gd name="connsiteY9" fmla="*/ 321241 h 321241"/>
                    <a:gd name="connsiteX10" fmla="*/ 0 w 2971788"/>
                    <a:gd name="connsiteY10" fmla="*/ 314431 h 321241"/>
                    <a:gd name="connsiteX11" fmla="*/ 862006 w 2971788"/>
                    <a:gd name="connsiteY11" fmla="*/ 5307 h 321241"/>
                    <a:gd name="connsiteX0" fmla="*/ 862006 w 2971788"/>
                    <a:gd name="connsiteY0" fmla="*/ 5307 h 321241"/>
                    <a:gd name="connsiteX1" fmla="*/ 919139 w 2971788"/>
                    <a:gd name="connsiteY1" fmla="*/ 4134 h 321241"/>
                    <a:gd name="connsiteX2" fmla="*/ 2510239 w 2971788"/>
                    <a:gd name="connsiteY2" fmla="*/ 2968 h 321241"/>
                    <a:gd name="connsiteX3" fmla="*/ 2599955 w 2971788"/>
                    <a:gd name="connsiteY3" fmla="*/ 9876 h 321241"/>
                    <a:gd name="connsiteX4" fmla="*/ 2599955 w 2971788"/>
                    <a:gd name="connsiteY4" fmla="*/ 9451 h 321241"/>
                    <a:gd name="connsiteX5" fmla="*/ 2843699 w 2971788"/>
                    <a:gd name="connsiteY5" fmla="*/ 141738 h 321241"/>
                    <a:gd name="connsiteX6" fmla="*/ 2836176 w 2971788"/>
                    <a:gd name="connsiteY6" fmla="*/ 148547 h 321241"/>
                    <a:gd name="connsiteX7" fmla="*/ 1139118 w 2971788"/>
                    <a:gd name="connsiteY7" fmla="*/ 315881 h 321241"/>
                    <a:gd name="connsiteX8" fmla="*/ 1072493 w 2971788"/>
                    <a:gd name="connsiteY8" fmla="*/ 321241 h 321241"/>
                    <a:gd name="connsiteX9" fmla="*/ 85331 w 2971788"/>
                    <a:gd name="connsiteY9" fmla="*/ 321241 h 321241"/>
                    <a:gd name="connsiteX10" fmla="*/ 0 w 2971788"/>
                    <a:gd name="connsiteY10" fmla="*/ 314431 h 321241"/>
                    <a:gd name="connsiteX11" fmla="*/ 862006 w 2971788"/>
                    <a:gd name="connsiteY11" fmla="*/ 5307 h 321241"/>
                    <a:gd name="connsiteX0" fmla="*/ 837632 w 2971788"/>
                    <a:gd name="connsiteY0" fmla="*/ 5626 h 321241"/>
                    <a:gd name="connsiteX1" fmla="*/ 919139 w 2971788"/>
                    <a:gd name="connsiteY1" fmla="*/ 4134 h 321241"/>
                    <a:gd name="connsiteX2" fmla="*/ 2510239 w 2971788"/>
                    <a:gd name="connsiteY2" fmla="*/ 2968 h 321241"/>
                    <a:gd name="connsiteX3" fmla="*/ 2599955 w 2971788"/>
                    <a:gd name="connsiteY3" fmla="*/ 9876 h 321241"/>
                    <a:gd name="connsiteX4" fmla="*/ 2599955 w 2971788"/>
                    <a:gd name="connsiteY4" fmla="*/ 9451 h 321241"/>
                    <a:gd name="connsiteX5" fmla="*/ 2843699 w 2971788"/>
                    <a:gd name="connsiteY5" fmla="*/ 141738 h 321241"/>
                    <a:gd name="connsiteX6" fmla="*/ 2836176 w 2971788"/>
                    <a:gd name="connsiteY6" fmla="*/ 148547 h 321241"/>
                    <a:gd name="connsiteX7" fmla="*/ 1139118 w 2971788"/>
                    <a:gd name="connsiteY7" fmla="*/ 315881 h 321241"/>
                    <a:gd name="connsiteX8" fmla="*/ 1072493 w 2971788"/>
                    <a:gd name="connsiteY8" fmla="*/ 321241 h 321241"/>
                    <a:gd name="connsiteX9" fmla="*/ 85331 w 2971788"/>
                    <a:gd name="connsiteY9" fmla="*/ 321241 h 321241"/>
                    <a:gd name="connsiteX10" fmla="*/ 0 w 2971788"/>
                    <a:gd name="connsiteY10" fmla="*/ 314431 h 321241"/>
                    <a:gd name="connsiteX11" fmla="*/ 837632 w 2971788"/>
                    <a:gd name="connsiteY11" fmla="*/ 5626 h 321241"/>
                    <a:gd name="connsiteX0" fmla="*/ 837632 w 2971788"/>
                    <a:gd name="connsiteY0" fmla="*/ 5626 h 321241"/>
                    <a:gd name="connsiteX1" fmla="*/ 876485 w 2971788"/>
                    <a:gd name="connsiteY1" fmla="*/ 3177 h 321241"/>
                    <a:gd name="connsiteX2" fmla="*/ 2510239 w 2971788"/>
                    <a:gd name="connsiteY2" fmla="*/ 2968 h 321241"/>
                    <a:gd name="connsiteX3" fmla="*/ 2599955 w 2971788"/>
                    <a:gd name="connsiteY3" fmla="*/ 9876 h 321241"/>
                    <a:gd name="connsiteX4" fmla="*/ 2599955 w 2971788"/>
                    <a:gd name="connsiteY4" fmla="*/ 9451 h 321241"/>
                    <a:gd name="connsiteX5" fmla="*/ 2843699 w 2971788"/>
                    <a:gd name="connsiteY5" fmla="*/ 141738 h 321241"/>
                    <a:gd name="connsiteX6" fmla="*/ 2836176 w 2971788"/>
                    <a:gd name="connsiteY6" fmla="*/ 148547 h 321241"/>
                    <a:gd name="connsiteX7" fmla="*/ 1139118 w 2971788"/>
                    <a:gd name="connsiteY7" fmla="*/ 315881 h 321241"/>
                    <a:gd name="connsiteX8" fmla="*/ 1072493 w 2971788"/>
                    <a:gd name="connsiteY8" fmla="*/ 321241 h 321241"/>
                    <a:gd name="connsiteX9" fmla="*/ 85331 w 2971788"/>
                    <a:gd name="connsiteY9" fmla="*/ 321241 h 321241"/>
                    <a:gd name="connsiteX10" fmla="*/ 0 w 2971788"/>
                    <a:gd name="connsiteY10" fmla="*/ 314431 h 321241"/>
                    <a:gd name="connsiteX11" fmla="*/ 837632 w 2971788"/>
                    <a:gd name="connsiteY11" fmla="*/ 5626 h 321241"/>
                    <a:gd name="connsiteX0" fmla="*/ 822398 w 2971788"/>
                    <a:gd name="connsiteY0" fmla="*/ 5945 h 321241"/>
                    <a:gd name="connsiteX1" fmla="*/ 876485 w 2971788"/>
                    <a:gd name="connsiteY1" fmla="*/ 3177 h 321241"/>
                    <a:gd name="connsiteX2" fmla="*/ 2510239 w 2971788"/>
                    <a:gd name="connsiteY2" fmla="*/ 2968 h 321241"/>
                    <a:gd name="connsiteX3" fmla="*/ 2599955 w 2971788"/>
                    <a:gd name="connsiteY3" fmla="*/ 9876 h 321241"/>
                    <a:gd name="connsiteX4" fmla="*/ 2599955 w 2971788"/>
                    <a:gd name="connsiteY4" fmla="*/ 9451 h 321241"/>
                    <a:gd name="connsiteX5" fmla="*/ 2843699 w 2971788"/>
                    <a:gd name="connsiteY5" fmla="*/ 141738 h 321241"/>
                    <a:gd name="connsiteX6" fmla="*/ 2836176 w 2971788"/>
                    <a:gd name="connsiteY6" fmla="*/ 148547 h 321241"/>
                    <a:gd name="connsiteX7" fmla="*/ 1139118 w 2971788"/>
                    <a:gd name="connsiteY7" fmla="*/ 315881 h 321241"/>
                    <a:gd name="connsiteX8" fmla="*/ 1072493 w 2971788"/>
                    <a:gd name="connsiteY8" fmla="*/ 321241 h 321241"/>
                    <a:gd name="connsiteX9" fmla="*/ 85331 w 2971788"/>
                    <a:gd name="connsiteY9" fmla="*/ 321241 h 321241"/>
                    <a:gd name="connsiteX10" fmla="*/ 0 w 2971788"/>
                    <a:gd name="connsiteY10" fmla="*/ 314431 h 321241"/>
                    <a:gd name="connsiteX11" fmla="*/ 822398 w 2971788"/>
                    <a:gd name="connsiteY11" fmla="*/ 5945 h 321241"/>
                    <a:gd name="connsiteX0" fmla="*/ 822398 w 2971788"/>
                    <a:gd name="connsiteY0" fmla="*/ 5945 h 321241"/>
                    <a:gd name="connsiteX1" fmla="*/ 885624 w 2971788"/>
                    <a:gd name="connsiteY1" fmla="*/ 3177 h 321241"/>
                    <a:gd name="connsiteX2" fmla="*/ 2510239 w 2971788"/>
                    <a:gd name="connsiteY2" fmla="*/ 2968 h 321241"/>
                    <a:gd name="connsiteX3" fmla="*/ 2599955 w 2971788"/>
                    <a:gd name="connsiteY3" fmla="*/ 9876 h 321241"/>
                    <a:gd name="connsiteX4" fmla="*/ 2599955 w 2971788"/>
                    <a:gd name="connsiteY4" fmla="*/ 9451 h 321241"/>
                    <a:gd name="connsiteX5" fmla="*/ 2843699 w 2971788"/>
                    <a:gd name="connsiteY5" fmla="*/ 141738 h 321241"/>
                    <a:gd name="connsiteX6" fmla="*/ 2836176 w 2971788"/>
                    <a:gd name="connsiteY6" fmla="*/ 148547 h 321241"/>
                    <a:gd name="connsiteX7" fmla="*/ 1139118 w 2971788"/>
                    <a:gd name="connsiteY7" fmla="*/ 315881 h 321241"/>
                    <a:gd name="connsiteX8" fmla="*/ 1072493 w 2971788"/>
                    <a:gd name="connsiteY8" fmla="*/ 321241 h 321241"/>
                    <a:gd name="connsiteX9" fmla="*/ 85331 w 2971788"/>
                    <a:gd name="connsiteY9" fmla="*/ 321241 h 321241"/>
                    <a:gd name="connsiteX10" fmla="*/ 0 w 2971788"/>
                    <a:gd name="connsiteY10" fmla="*/ 314431 h 321241"/>
                    <a:gd name="connsiteX11" fmla="*/ 822398 w 2971788"/>
                    <a:gd name="connsiteY11" fmla="*/ 5945 h 321241"/>
                    <a:gd name="connsiteX0" fmla="*/ 822398 w 2971788"/>
                    <a:gd name="connsiteY0" fmla="*/ 5945 h 321241"/>
                    <a:gd name="connsiteX1" fmla="*/ 858202 w 2971788"/>
                    <a:gd name="connsiteY1" fmla="*/ 2539 h 321241"/>
                    <a:gd name="connsiteX2" fmla="*/ 2510239 w 2971788"/>
                    <a:gd name="connsiteY2" fmla="*/ 2968 h 321241"/>
                    <a:gd name="connsiteX3" fmla="*/ 2599955 w 2971788"/>
                    <a:gd name="connsiteY3" fmla="*/ 9876 h 321241"/>
                    <a:gd name="connsiteX4" fmla="*/ 2599955 w 2971788"/>
                    <a:gd name="connsiteY4" fmla="*/ 9451 h 321241"/>
                    <a:gd name="connsiteX5" fmla="*/ 2843699 w 2971788"/>
                    <a:gd name="connsiteY5" fmla="*/ 141738 h 321241"/>
                    <a:gd name="connsiteX6" fmla="*/ 2836176 w 2971788"/>
                    <a:gd name="connsiteY6" fmla="*/ 148547 h 321241"/>
                    <a:gd name="connsiteX7" fmla="*/ 1139118 w 2971788"/>
                    <a:gd name="connsiteY7" fmla="*/ 315881 h 321241"/>
                    <a:gd name="connsiteX8" fmla="*/ 1072493 w 2971788"/>
                    <a:gd name="connsiteY8" fmla="*/ 321241 h 321241"/>
                    <a:gd name="connsiteX9" fmla="*/ 85331 w 2971788"/>
                    <a:gd name="connsiteY9" fmla="*/ 321241 h 321241"/>
                    <a:gd name="connsiteX10" fmla="*/ 0 w 2971788"/>
                    <a:gd name="connsiteY10" fmla="*/ 314431 h 321241"/>
                    <a:gd name="connsiteX11" fmla="*/ 822398 w 2971788"/>
                    <a:gd name="connsiteY11" fmla="*/ 5945 h 321241"/>
                    <a:gd name="connsiteX0" fmla="*/ 822398 w 2971788"/>
                    <a:gd name="connsiteY0" fmla="*/ 9773 h 321241"/>
                    <a:gd name="connsiteX1" fmla="*/ 858202 w 2971788"/>
                    <a:gd name="connsiteY1" fmla="*/ 2539 h 321241"/>
                    <a:gd name="connsiteX2" fmla="*/ 2510239 w 2971788"/>
                    <a:gd name="connsiteY2" fmla="*/ 2968 h 321241"/>
                    <a:gd name="connsiteX3" fmla="*/ 2599955 w 2971788"/>
                    <a:gd name="connsiteY3" fmla="*/ 9876 h 321241"/>
                    <a:gd name="connsiteX4" fmla="*/ 2599955 w 2971788"/>
                    <a:gd name="connsiteY4" fmla="*/ 9451 h 321241"/>
                    <a:gd name="connsiteX5" fmla="*/ 2843699 w 2971788"/>
                    <a:gd name="connsiteY5" fmla="*/ 141738 h 321241"/>
                    <a:gd name="connsiteX6" fmla="*/ 2836176 w 2971788"/>
                    <a:gd name="connsiteY6" fmla="*/ 148547 h 321241"/>
                    <a:gd name="connsiteX7" fmla="*/ 1139118 w 2971788"/>
                    <a:gd name="connsiteY7" fmla="*/ 315881 h 321241"/>
                    <a:gd name="connsiteX8" fmla="*/ 1072493 w 2971788"/>
                    <a:gd name="connsiteY8" fmla="*/ 321241 h 321241"/>
                    <a:gd name="connsiteX9" fmla="*/ 85331 w 2971788"/>
                    <a:gd name="connsiteY9" fmla="*/ 321241 h 321241"/>
                    <a:gd name="connsiteX10" fmla="*/ 0 w 2971788"/>
                    <a:gd name="connsiteY10" fmla="*/ 314431 h 321241"/>
                    <a:gd name="connsiteX11" fmla="*/ 822398 w 2971788"/>
                    <a:gd name="connsiteY11" fmla="*/ 9773 h 321241"/>
                    <a:gd name="connsiteX0" fmla="*/ 822398 w 2971788"/>
                    <a:gd name="connsiteY0" fmla="*/ 7859 h 321241"/>
                    <a:gd name="connsiteX1" fmla="*/ 858202 w 2971788"/>
                    <a:gd name="connsiteY1" fmla="*/ 2539 h 321241"/>
                    <a:gd name="connsiteX2" fmla="*/ 2510239 w 2971788"/>
                    <a:gd name="connsiteY2" fmla="*/ 2968 h 321241"/>
                    <a:gd name="connsiteX3" fmla="*/ 2599955 w 2971788"/>
                    <a:gd name="connsiteY3" fmla="*/ 9876 h 321241"/>
                    <a:gd name="connsiteX4" fmla="*/ 2599955 w 2971788"/>
                    <a:gd name="connsiteY4" fmla="*/ 9451 h 321241"/>
                    <a:gd name="connsiteX5" fmla="*/ 2843699 w 2971788"/>
                    <a:gd name="connsiteY5" fmla="*/ 141738 h 321241"/>
                    <a:gd name="connsiteX6" fmla="*/ 2836176 w 2971788"/>
                    <a:gd name="connsiteY6" fmla="*/ 148547 h 321241"/>
                    <a:gd name="connsiteX7" fmla="*/ 1139118 w 2971788"/>
                    <a:gd name="connsiteY7" fmla="*/ 315881 h 321241"/>
                    <a:gd name="connsiteX8" fmla="*/ 1072493 w 2971788"/>
                    <a:gd name="connsiteY8" fmla="*/ 321241 h 321241"/>
                    <a:gd name="connsiteX9" fmla="*/ 85331 w 2971788"/>
                    <a:gd name="connsiteY9" fmla="*/ 321241 h 321241"/>
                    <a:gd name="connsiteX10" fmla="*/ 0 w 2971788"/>
                    <a:gd name="connsiteY10" fmla="*/ 314431 h 321241"/>
                    <a:gd name="connsiteX11" fmla="*/ 822398 w 2971788"/>
                    <a:gd name="connsiteY11" fmla="*/ 7859 h 321241"/>
                    <a:gd name="connsiteX0" fmla="*/ 822398 w 2971788"/>
                    <a:gd name="connsiteY0" fmla="*/ 7859 h 321241"/>
                    <a:gd name="connsiteX1" fmla="*/ 900858 w 2971788"/>
                    <a:gd name="connsiteY1" fmla="*/ 2539 h 321241"/>
                    <a:gd name="connsiteX2" fmla="*/ 2510239 w 2971788"/>
                    <a:gd name="connsiteY2" fmla="*/ 2968 h 321241"/>
                    <a:gd name="connsiteX3" fmla="*/ 2599955 w 2971788"/>
                    <a:gd name="connsiteY3" fmla="*/ 9876 h 321241"/>
                    <a:gd name="connsiteX4" fmla="*/ 2599955 w 2971788"/>
                    <a:gd name="connsiteY4" fmla="*/ 9451 h 321241"/>
                    <a:gd name="connsiteX5" fmla="*/ 2843699 w 2971788"/>
                    <a:gd name="connsiteY5" fmla="*/ 141738 h 321241"/>
                    <a:gd name="connsiteX6" fmla="*/ 2836176 w 2971788"/>
                    <a:gd name="connsiteY6" fmla="*/ 148547 h 321241"/>
                    <a:gd name="connsiteX7" fmla="*/ 1139118 w 2971788"/>
                    <a:gd name="connsiteY7" fmla="*/ 315881 h 321241"/>
                    <a:gd name="connsiteX8" fmla="*/ 1072493 w 2971788"/>
                    <a:gd name="connsiteY8" fmla="*/ 321241 h 321241"/>
                    <a:gd name="connsiteX9" fmla="*/ 85331 w 2971788"/>
                    <a:gd name="connsiteY9" fmla="*/ 321241 h 321241"/>
                    <a:gd name="connsiteX10" fmla="*/ 0 w 2971788"/>
                    <a:gd name="connsiteY10" fmla="*/ 314431 h 321241"/>
                    <a:gd name="connsiteX11" fmla="*/ 822398 w 2971788"/>
                    <a:gd name="connsiteY11" fmla="*/ 7859 h 321241"/>
                    <a:gd name="connsiteX0" fmla="*/ 822398 w 2971788"/>
                    <a:gd name="connsiteY0" fmla="*/ 7859 h 321241"/>
                    <a:gd name="connsiteX1" fmla="*/ 900858 w 2971788"/>
                    <a:gd name="connsiteY1" fmla="*/ 2539 h 321241"/>
                    <a:gd name="connsiteX2" fmla="*/ 2510239 w 2971788"/>
                    <a:gd name="connsiteY2" fmla="*/ 2968 h 321241"/>
                    <a:gd name="connsiteX3" fmla="*/ 2599955 w 2971788"/>
                    <a:gd name="connsiteY3" fmla="*/ 9876 h 321241"/>
                    <a:gd name="connsiteX4" fmla="*/ 2599955 w 2971788"/>
                    <a:gd name="connsiteY4" fmla="*/ 9451 h 321241"/>
                    <a:gd name="connsiteX5" fmla="*/ 2843699 w 2971788"/>
                    <a:gd name="connsiteY5" fmla="*/ 141738 h 321241"/>
                    <a:gd name="connsiteX6" fmla="*/ 2836176 w 2971788"/>
                    <a:gd name="connsiteY6" fmla="*/ 148547 h 321241"/>
                    <a:gd name="connsiteX7" fmla="*/ 1139118 w 2971788"/>
                    <a:gd name="connsiteY7" fmla="*/ 315881 h 321241"/>
                    <a:gd name="connsiteX8" fmla="*/ 1072493 w 2971788"/>
                    <a:gd name="connsiteY8" fmla="*/ 321241 h 321241"/>
                    <a:gd name="connsiteX9" fmla="*/ 85331 w 2971788"/>
                    <a:gd name="connsiteY9" fmla="*/ 321241 h 321241"/>
                    <a:gd name="connsiteX10" fmla="*/ 0 w 2971788"/>
                    <a:gd name="connsiteY10" fmla="*/ 314431 h 321241"/>
                    <a:gd name="connsiteX11" fmla="*/ 822398 w 2971788"/>
                    <a:gd name="connsiteY11" fmla="*/ 7859 h 321241"/>
                    <a:gd name="connsiteX0" fmla="*/ 822398 w 2971788"/>
                    <a:gd name="connsiteY0" fmla="*/ 7859 h 321241"/>
                    <a:gd name="connsiteX1" fmla="*/ 900858 w 2971788"/>
                    <a:gd name="connsiteY1" fmla="*/ 2539 h 321241"/>
                    <a:gd name="connsiteX2" fmla="*/ 2510239 w 2971788"/>
                    <a:gd name="connsiteY2" fmla="*/ 2968 h 321241"/>
                    <a:gd name="connsiteX3" fmla="*/ 2599955 w 2971788"/>
                    <a:gd name="connsiteY3" fmla="*/ 9876 h 321241"/>
                    <a:gd name="connsiteX4" fmla="*/ 2599955 w 2971788"/>
                    <a:gd name="connsiteY4" fmla="*/ 9451 h 321241"/>
                    <a:gd name="connsiteX5" fmla="*/ 2843699 w 2971788"/>
                    <a:gd name="connsiteY5" fmla="*/ 141738 h 321241"/>
                    <a:gd name="connsiteX6" fmla="*/ 2836176 w 2971788"/>
                    <a:gd name="connsiteY6" fmla="*/ 148547 h 321241"/>
                    <a:gd name="connsiteX7" fmla="*/ 1139118 w 2971788"/>
                    <a:gd name="connsiteY7" fmla="*/ 315881 h 321241"/>
                    <a:gd name="connsiteX8" fmla="*/ 1072493 w 2971788"/>
                    <a:gd name="connsiteY8" fmla="*/ 321241 h 321241"/>
                    <a:gd name="connsiteX9" fmla="*/ 85331 w 2971788"/>
                    <a:gd name="connsiteY9" fmla="*/ 321241 h 321241"/>
                    <a:gd name="connsiteX10" fmla="*/ 0 w 2971788"/>
                    <a:gd name="connsiteY10" fmla="*/ 314431 h 321241"/>
                    <a:gd name="connsiteX11" fmla="*/ 822398 w 2971788"/>
                    <a:gd name="connsiteY11" fmla="*/ 7859 h 321241"/>
                    <a:gd name="connsiteX0" fmla="*/ 822398 w 2971788"/>
                    <a:gd name="connsiteY0" fmla="*/ 7859 h 321241"/>
                    <a:gd name="connsiteX1" fmla="*/ 900858 w 2971788"/>
                    <a:gd name="connsiteY1" fmla="*/ 2539 h 321241"/>
                    <a:gd name="connsiteX2" fmla="*/ 2510239 w 2971788"/>
                    <a:gd name="connsiteY2" fmla="*/ 2968 h 321241"/>
                    <a:gd name="connsiteX3" fmla="*/ 2599955 w 2971788"/>
                    <a:gd name="connsiteY3" fmla="*/ 9876 h 321241"/>
                    <a:gd name="connsiteX4" fmla="*/ 2599955 w 2971788"/>
                    <a:gd name="connsiteY4" fmla="*/ 9451 h 321241"/>
                    <a:gd name="connsiteX5" fmla="*/ 2843699 w 2971788"/>
                    <a:gd name="connsiteY5" fmla="*/ 141738 h 321241"/>
                    <a:gd name="connsiteX6" fmla="*/ 2836176 w 2971788"/>
                    <a:gd name="connsiteY6" fmla="*/ 148547 h 321241"/>
                    <a:gd name="connsiteX7" fmla="*/ 1139118 w 2971788"/>
                    <a:gd name="connsiteY7" fmla="*/ 315881 h 321241"/>
                    <a:gd name="connsiteX8" fmla="*/ 1072493 w 2971788"/>
                    <a:gd name="connsiteY8" fmla="*/ 321241 h 321241"/>
                    <a:gd name="connsiteX9" fmla="*/ 85331 w 2971788"/>
                    <a:gd name="connsiteY9" fmla="*/ 321241 h 321241"/>
                    <a:gd name="connsiteX10" fmla="*/ 0 w 2971788"/>
                    <a:gd name="connsiteY10" fmla="*/ 314431 h 321241"/>
                    <a:gd name="connsiteX11" fmla="*/ 822398 w 2971788"/>
                    <a:gd name="connsiteY11" fmla="*/ 7859 h 321241"/>
                    <a:gd name="connsiteX0" fmla="*/ 822398 w 2971788"/>
                    <a:gd name="connsiteY0" fmla="*/ 7859 h 321241"/>
                    <a:gd name="connsiteX1" fmla="*/ 900858 w 2971788"/>
                    <a:gd name="connsiteY1" fmla="*/ 2539 h 321241"/>
                    <a:gd name="connsiteX2" fmla="*/ 2522427 w 2971788"/>
                    <a:gd name="connsiteY2" fmla="*/ 1692 h 321241"/>
                    <a:gd name="connsiteX3" fmla="*/ 2599955 w 2971788"/>
                    <a:gd name="connsiteY3" fmla="*/ 9876 h 321241"/>
                    <a:gd name="connsiteX4" fmla="*/ 2599955 w 2971788"/>
                    <a:gd name="connsiteY4" fmla="*/ 9451 h 321241"/>
                    <a:gd name="connsiteX5" fmla="*/ 2843699 w 2971788"/>
                    <a:gd name="connsiteY5" fmla="*/ 141738 h 321241"/>
                    <a:gd name="connsiteX6" fmla="*/ 2836176 w 2971788"/>
                    <a:gd name="connsiteY6" fmla="*/ 148547 h 321241"/>
                    <a:gd name="connsiteX7" fmla="*/ 1139118 w 2971788"/>
                    <a:gd name="connsiteY7" fmla="*/ 315881 h 321241"/>
                    <a:gd name="connsiteX8" fmla="*/ 1072493 w 2971788"/>
                    <a:gd name="connsiteY8" fmla="*/ 321241 h 321241"/>
                    <a:gd name="connsiteX9" fmla="*/ 85331 w 2971788"/>
                    <a:gd name="connsiteY9" fmla="*/ 321241 h 321241"/>
                    <a:gd name="connsiteX10" fmla="*/ 0 w 2971788"/>
                    <a:gd name="connsiteY10" fmla="*/ 314431 h 321241"/>
                    <a:gd name="connsiteX11" fmla="*/ 822398 w 2971788"/>
                    <a:gd name="connsiteY11" fmla="*/ 7859 h 321241"/>
                    <a:gd name="connsiteX0" fmla="*/ 822398 w 2971788"/>
                    <a:gd name="connsiteY0" fmla="*/ 7859 h 321241"/>
                    <a:gd name="connsiteX1" fmla="*/ 900858 w 2971788"/>
                    <a:gd name="connsiteY1" fmla="*/ 2539 h 321241"/>
                    <a:gd name="connsiteX2" fmla="*/ 2522427 w 2971788"/>
                    <a:gd name="connsiteY2" fmla="*/ 1692 h 321241"/>
                    <a:gd name="connsiteX3" fmla="*/ 2599955 w 2971788"/>
                    <a:gd name="connsiteY3" fmla="*/ 9876 h 321241"/>
                    <a:gd name="connsiteX4" fmla="*/ 2599955 w 2971788"/>
                    <a:gd name="connsiteY4" fmla="*/ 9451 h 321241"/>
                    <a:gd name="connsiteX5" fmla="*/ 2843699 w 2971788"/>
                    <a:gd name="connsiteY5" fmla="*/ 141738 h 321241"/>
                    <a:gd name="connsiteX6" fmla="*/ 2836176 w 2971788"/>
                    <a:gd name="connsiteY6" fmla="*/ 148547 h 321241"/>
                    <a:gd name="connsiteX7" fmla="*/ 1139118 w 2971788"/>
                    <a:gd name="connsiteY7" fmla="*/ 315881 h 321241"/>
                    <a:gd name="connsiteX8" fmla="*/ 1072493 w 2971788"/>
                    <a:gd name="connsiteY8" fmla="*/ 321241 h 321241"/>
                    <a:gd name="connsiteX9" fmla="*/ 85331 w 2971788"/>
                    <a:gd name="connsiteY9" fmla="*/ 321241 h 321241"/>
                    <a:gd name="connsiteX10" fmla="*/ 0 w 2971788"/>
                    <a:gd name="connsiteY10" fmla="*/ 314431 h 321241"/>
                    <a:gd name="connsiteX11" fmla="*/ 822398 w 2971788"/>
                    <a:gd name="connsiteY11" fmla="*/ 7859 h 321241"/>
                    <a:gd name="connsiteX0" fmla="*/ 822398 w 2971788"/>
                    <a:gd name="connsiteY0" fmla="*/ 7859 h 321241"/>
                    <a:gd name="connsiteX1" fmla="*/ 900858 w 2971788"/>
                    <a:gd name="connsiteY1" fmla="*/ 2539 h 321241"/>
                    <a:gd name="connsiteX2" fmla="*/ 2522427 w 2971788"/>
                    <a:gd name="connsiteY2" fmla="*/ 1692 h 321241"/>
                    <a:gd name="connsiteX3" fmla="*/ 2599955 w 2971788"/>
                    <a:gd name="connsiteY3" fmla="*/ 9876 h 321241"/>
                    <a:gd name="connsiteX4" fmla="*/ 2599955 w 2971788"/>
                    <a:gd name="connsiteY4" fmla="*/ 9451 h 321241"/>
                    <a:gd name="connsiteX5" fmla="*/ 2843699 w 2971788"/>
                    <a:gd name="connsiteY5" fmla="*/ 141738 h 321241"/>
                    <a:gd name="connsiteX6" fmla="*/ 2836176 w 2971788"/>
                    <a:gd name="connsiteY6" fmla="*/ 148547 h 321241"/>
                    <a:gd name="connsiteX7" fmla="*/ 1139118 w 2971788"/>
                    <a:gd name="connsiteY7" fmla="*/ 315881 h 321241"/>
                    <a:gd name="connsiteX8" fmla="*/ 1072493 w 2971788"/>
                    <a:gd name="connsiteY8" fmla="*/ 321241 h 321241"/>
                    <a:gd name="connsiteX9" fmla="*/ 85331 w 2971788"/>
                    <a:gd name="connsiteY9" fmla="*/ 321241 h 321241"/>
                    <a:gd name="connsiteX10" fmla="*/ 0 w 2971788"/>
                    <a:gd name="connsiteY10" fmla="*/ 314431 h 321241"/>
                    <a:gd name="connsiteX11" fmla="*/ 822398 w 2971788"/>
                    <a:gd name="connsiteY11" fmla="*/ 7859 h 321241"/>
                    <a:gd name="connsiteX0" fmla="*/ 822398 w 2971788"/>
                    <a:gd name="connsiteY0" fmla="*/ 7859 h 321241"/>
                    <a:gd name="connsiteX1" fmla="*/ 900858 w 2971788"/>
                    <a:gd name="connsiteY1" fmla="*/ 2539 h 321241"/>
                    <a:gd name="connsiteX2" fmla="*/ 2522427 w 2971788"/>
                    <a:gd name="connsiteY2" fmla="*/ 1692 h 321241"/>
                    <a:gd name="connsiteX3" fmla="*/ 2599955 w 2971788"/>
                    <a:gd name="connsiteY3" fmla="*/ 9876 h 321241"/>
                    <a:gd name="connsiteX4" fmla="*/ 2599955 w 2971788"/>
                    <a:gd name="connsiteY4" fmla="*/ 9451 h 321241"/>
                    <a:gd name="connsiteX5" fmla="*/ 2843699 w 2971788"/>
                    <a:gd name="connsiteY5" fmla="*/ 141738 h 321241"/>
                    <a:gd name="connsiteX6" fmla="*/ 2836176 w 2971788"/>
                    <a:gd name="connsiteY6" fmla="*/ 148547 h 321241"/>
                    <a:gd name="connsiteX7" fmla="*/ 1139118 w 2971788"/>
                    <a:gd name="connsiteY7" fmla="*/ 315881 h 321241"/>
                    <a:gd name="connsiteX8" fmla="*/ 1072493 w 2971788"/>
                    <a:gd name="connsiteY8" fmla="*/ 321241 h 321241"/>
                    <a:gd name="connsiteX9" fmla="*/ 85331 w 2971788"/>
                    <a:gd name="connsiteY9" fmla="*/ 321241 h 321241"/>
                    <a:gd name="connsiteX10" fmla="*/ 0 w 2971788"/>
                    <a:gd name="connsiteY10" fmla="*/ 314431 h 321241"/>
                    <a:gd name="connsiteX11" fmla="*/ 822398 w 2971788"/>
                    <a:gd name="connsiteY11" fmla="*/ 7859 h 321241"/>
                    <a:gd name="connsiteX0" fmla="*/ 822398 w 2971788"/>
                    <a:gd name="connsiteY0" fmla="*/ 7859 h 321241"/>
                    <a:gd name="connsiteX1" fmla="*/ 900858 w 2971788"/>
                    <a:gd name="connsiteY1" fmla="*/ 2539 h 321241"/>
                    <a:gd name="connsiteX2" fmla="*/ 2522427 w 2971788"/>
                    <a:gd name="connsiteY2" fmla="*/ 1692 h 321241"/>
                    <a:gd name="connsiteX3" fmla="*/ 2599955 w 2971788"/>
                    <a:gd name="connsiteY3" fmla="*/ 9876 h 321241"/>
                    <a:gd name="connsiteX4" fmla="*/ 2599955 w 2971788"/>
                    <a:gd name="connsiteY4" fmla="*/ 9451 h 321241"/>
                    <a:gd name="connsiteX5" fmla="*/ 2843699 w 2971788"/>
                    <a:gd name="connsiteY5" fmla="*/ 141738 h 321241"/>
                    <a:gd name="connsiteX6" fmla="*/ 2836176 w 2971788"/>
                    <a:gd name="connsiteY6" fmla="*/ 148547 h 321241"/>
                    <a:gd name="connsiteX7" fmla="*/ 1139118 w 2971788"/>
                    <a:gd name="connsiteY7" fmla="*/ 315881 h 321241"/>
                    <a:gd name="connsiteX8" fmla="*/ 1072493 w 2971788"/>
                    <a:gd name="connsiteY8" fmla="*/ 321241 h 321241"/>
                    <a:gd name="connsiteX9" fmla="*/ 85331 w 2971788"/>
                    <a:gd name="connsiteY9" fmla="*/ 321241 h 321241"/>
                    <a:gd name="connsiteX10" fmla="*/ 0 w 2971788"/>
                    <a:gd name="connsiteY10" fmla="*/ 314431 h 321241"/>
                    <a:gd name="connsiteX11" fmla="*/ 822398 w 2971788"/>
                    <a:gd name="connsiteY11" fmla="*/ 7859 h 321241"/>
                    <a:gd name="connsiteX0" fmla="*/ 822398 w 2971788"/>
                    <a:gd name="connsiteY0" fmla="*/ 7859 h 321241"/>
                    <a:gd name="connsiteX1" fmla="*/ 900858 w 2971788"/>
                    <a:gd name="connsiteY1" fmla="*/ 2539 h 321241"/>
                    <a:gd name="connsiteX2" fmla="*/ 2522427 w 2971788"/>
                    <a:gd name="connsiteY2" fmla="*/ 416 h 321241"/>
                    <a:gd name="connsiteX3" fmla="*/ 2599955 w 2971788"/>
                    <a:gd name="connsiteY3" fmla="*/ 9876 h 321241"/>
                    <a:gd name="connsiteX4" fmla="*/ 2599955 w 2971788"/>
                    <a:gd name="connsiteY4" fmla="*/ 9451 h 321241"/>
                    <a:gd name="connsiteX5" fmla="*/ 2843699 w 2971788"/>
                    <a:gd name="connsiteY5" fmla="*/ 141738 h 321241"/>
                    <a:gd name="connsiteX6" fmla="*/ 2836176 w 2971788"/>
                    <a:gd name="connsiteY6" fmla="*/ 148547 h 321241"/>
                    <a:gd name="connsiteX7" fmla="*/ 1139118 w 2971788"/>
                    <a:gd name="connsiteY7" fmla="*/ 315881 h 321241"/>
                    <a:gd name="connsiteX8" fmla="*/ 1072493 w 2971788"/>
                    <a:gd name="connsiteY8" fmla="*/ 321241 h 321241"/>
                    <a:gd name="connsiteX9" fmla="*/ 85331 w 2971788"/>
                    <a:gd name="connsiteY9" fmla="*/ 321241 h 321241"/>
                    <a:gd name="connsiteX10" fmla="*/ 0 w 2971788"/>
                    <a:gd name="connsiteY10" fmla="*/ 314431 h 321241"/>
                    <a:gd name="connsiteX11" fmla="*/ 822398 w 2971788"/>
                    <a:gd name="connsiteY11" fmla="*/ 7859 h 321241"/>
                    <a:gd name="connsiteX0" fmla="*/ 822398 w 2971788"/>
                    <a:gd name="connsiteY0" fmla="*/ 7859 h 321241"/>
                    <a:gd name="connsiteX1" fmla="*/ 900858 w 2971788"/>
                    <a:gd name="connsiteY1" fmla="*/ 2539 h 321241"/>
                    <a:gd name="connsiteX2" fmla="*/ 2522427 w 2971788"/>
                    <a:gd name="connsiteY2" fmla="*/ 416 h 321241"/>
                    <a:gd name="connsiteX3" fmla="*/ 2599955 w 2971788"/>
                    <a:gd name="connsiteY3" fmla="*/ 9876 h 321241"/>
                    <a:gd name="connsiteX4" fmla="*/ 2599955 w 2971788"/>
                    <a:gd name="connsiteY4" fmla="*/ 9451 h 321241"/>
                    <a:gd name="connsiteX5" fmla="*/ 2843699 w 2971788"/>
                    <a:gd name="connsiteY5" fmla="*/ 141738 h 321241"/>
                    <a:gd name="connsiteX6" fmla="*/ 2836176 w 2971788"/>
                    <a:gd name="connsiteY6" fmla="*/ 148547 h 321241"/>
                    <a:gd name="connsiteX7" fmla="*/ 1139118 w 2971788"/>
                    <a:gd name="connsiteY7" fmla="*/ 315881 h 321241"/>
                    <a:gd name="connsiteX8" fmla="*/ 1072493 w 2971788"/>
                    <a:gd name="connsiteY8" fmla="*/ 321241 h 321241"/>
                    <a:gd name="connsiteX9" fmla="*/ 85331 w 2971788"/>
                    <a:gd name="connsiteY9" fmla="*/ 321241 h 321241"/>
                    <a:gd name="connsiteX10" fmla="*/ 0 w 2971788"/>
                    <a:gd name="connsiteY10" fmla="*/ 314431 h 321241"/>
                    <a:gd name="connsiteX11" fmla="*/ 822398 w 2971788"/>
                    <a:gd name="connsiteY11" fmla="*/ 7859 h 321241"/>
                    <a:gd name="connsiteX0" fmla="*/ 822398 w 2971020"/>
                    <a:gd name="connsiteY0" fmla="*/ 7443 h 320825"/>
                    <a:gd name="connsiteX1" fmla="*/ 900858 w 2971020"/>
                    <a:gd name="connsiteY1" fmla="*/ 2123 h 320825"/>
                    <a:gd name="connsiteX2" fmla="*/ 2522427 w 2971020"/>
                    <a:gd name="connsiteY2" fmla="*/ 0 h 320825"/>
                    <a:gd name="connsiteX3" fmla="*/ 2599955 w 2971020"/>
                    <a:gd name="connsiteY3" fmla="*/ 9460 h 320825"/>
                    <a:gd name="connsiteX4" fmla="*/ 2618235 w 2971020"/>
                    <a:gd name="connsiteY4" fmla="*/ 12863 h 320825"/>
                    <a:gd name="connsiteX5" fmla="*/ 2843699 w 2971020"/>
                    <a:gd name="connsiteY5" fmla="*/ 141322 h 320825"/>
                    <a:gd name="connsiteX6" fmla="*/ 2836176 w 2971020"/>
                    <a:gd name="connsiteY6" fmla="*/ 148131 h 320825"/>
                    <a:gd name="connsiteX7" fmla="*/ 1139118 w 2971020"/>
                    <a:gd name="connsiteY7" fmla="*/ 315465 h 320825"/>
                    <a:gd name="connsiteX8" fmla="*/ 1072493 w 2971020"/>
                    <a:gd name="connsiteY8" fmla="*/ 320825 h 320825"/>
                    <a:gd name="connsiteX9" fmla="*/ 85331 w 2971020"/>
                    <a:gd name="connsiteY9" fmla="*/ 320825 h 320825"/>
                    <a:gd name="connsiteX10" fmla="*/ 0 w 2971020"/>
                    <a:gd name="connsiteY10" fmla="*/ 314015 h 320825"/>
                    <a:gd name="connsiteX11" fmla="*/ 822398 w 2971020"/>
                    <a:gd name="connsiteY11" fmla="*/ 7443 h 320825"/>
                    <a:gd name="connsiteX0" fmla="*/ 822398 w 2971788"/>
                    <a:gd name="connsiteY0" fmla="*/ 7443 h 320825"/>
                    <a:gd name="connsiteX1" fmla="*/ 900858 w 2971788"/>
                    <a:gd name="connsiteY1" fmla="*/ 2123 h 320825"/>
                    <a:gd name="connsiteX2" fmla="*/ 2522427 w 2971788"/>
                    <a:gd name="connsiteY2" fmla="*/ 0 h 320825"/>
                    <a:gd name="connsiteX3" fmla="*/ 2599955 w 2971788"/>
                    <a:gd name="connsiteY3" fmla="*/ 9460 h 320825"/>
                    <a:gd name="connsiteX4" fmla="*/ 2843699 w 2971788"/>
                    <a:gd name="connsiteY4" fmla="*/ 141322 h 320825"/>
                    <a:gd name="connsiteX5" fmla="*/ 2836176 w 2971788"/>
                    <a:gd name="connsiteY5" fmla="*/ 148131 h 320825"/>
                    <a:gd name="connsiteX6" fmla="*/ 1139118 w 2971788"/>
                    <a:gd name="connsiteY6" fmla="*/ 315465 h 320825"/>
                    <a:gd name="connsiteX7" fmla="*/ 1072493 w 2971788"/>
                    <a:gd name="connsiteY7" fmla="*/ 320825 h 320825"/>
                    <a:gd name="connsiteX8" fmla="*/ 85331 w 2971788"/>
                    <a:gd name="connsiteY8" fmla="*/ 320825 h 320825"/>
                    <a:gd name="connsiteX9" fmla="*/ 0 w 2971788"/>
                    <a:gd name="connsiteY9" fmla="*/ 314015 h 320825"/>
                    <a:gd name="connsiteX10" fmla="*/ 822398 w 2971788"/>
                    <a:gd name="connsiteY10" fmla="*/ 7443 h 320825"/>
                    <a:gd name="connsiteX0" fmla="*/ 822398 w 2971788"/>
                    <a:gd name="connsiteY0" fmla="*/ 7443 h 320825"/>
                    <a:gd name="connsiteX1" fmla="*/ 900858 w 2971788"/>
                    <a:gd name="connsiteY1" fmla="*/ 2123 h 320825"/>
                    <a:gd name="connsiteX2" fmla="*/ 2525473 w 2971788"/>
                    <a:gd name="connsiteY2" fmla="*/ 0 h 320825"/>
                    <a:gd name="connsiteX3" fmla="*/ 2599955 w 2971788"/>
                    <a:gd name="connsiteY3" fmla="*/ 9460 h 320825"/>
                    <a:gd name="connsiteX4" fmla="*/ 2843699 w 2971788"/>
                    <a:gd name="connsiteY4" fmla="*/ 141322 h 320825"/>
                    <a:gd name="connsiteX5" fmla="*/ 2836176 w 2971788"/>
                    <a:gd name="connsiteY5" fmla="*/ 148131 h 320825"/>
                    <a:gd name="connsiteX6" fmla="*/ 1139118 w 2971788"/>
                    <a:gd name="connsiteY6" fmla="*/ 315465 h 320825"/>
                    <a:gd name="connsiteX7" fmla="*/ 1072493 w 2971788"/>
                    <a:gd name="connsiteY7" fmla="*/ 320825 h 320825"/>
                    <a:gd name="connsiteX8" fmla="*/ 85331 w 2971788"/>
                    <a:gd name="connsiteY8" fmla="*/ 320825 h 320825"/>
                    <a:gd name="connsiteX9" fmla="*/ 0 w 2971788"/>
                    <a:gd name="connsiteY9" fmla="*/ 314015 h 320825"/>
                    <a:gd name="connsiteX10" fmla="*/ 822398 w 2971788"/>
                    <a:gd name="connsiteY10" fmla="*/ 7443 h 320825"/>
                    <a:gd name="connsiteX0" fmla="*/ 822398 w 2972304"/>
                    <a:gd name="connsiteY0" fmla="*/ 7443 h 320825"/>
                    <a:gd name="connsiteX1" fmla="*/ 900858 w 2972304"/>
                    <a:gd name="connsiteY1" fmla="*/ 2123 h 320825"/>
                    <a:gd name="connsiteX2" fmla="*/ 2525473 w 2972304"/>
                    <a:gd name="connsiteY2" fmla="*/ 0 h 320825"/>
                    <a:gd name="connsiteX3" fmla="*/ 2587768 w 2972304"/>
                    <a:gd name="connsiteY3" fmla="*/ 4356 h 320825"/>
                    <a:gd name="connsiteX4" fmla="*/ 2843699 w 2972304"/>
                    <a:gd name="connsiteY4" fmla="*/ 141322 h 320825"/>
                    <a:gd name="connsiteX5" fmla="*/ 2836176 w 2972304"/>
                    <a:gd name="connsiteY5" fmla="*/ 148131 h 320825"/>
                    <a:gd name="connsiteX6" fmla="*/ 1139118 w 2972304"/>
                    <a:gd name="connsiteY6" fmla="*/ 315465 h 320825"/>
                    <a:gd name="connsiteX7" fmla="*/ 1072493 w 2972304"/>
                    <a:gd name="connsiteY7" fmla="*/ 320825 h 320825"/>
                    <a:gd name="connsiteX8" fmla="*/ 85331 w 2972304"/>
                    <a:gd name="connsiteY8" fmla="*/ 320825 h 320825"/>
                    <a:gd name="connsiteX9" fmla="*/ 0 w 2972304"/>
                    <a:gd name="connsiteY9" fmla="*/ 314015 h 320825"/>
                    <a:gd name="connsiteX10" fmla="*/ 822398 w 2972304"/>
                    <a:gd name="connsiteY10" fmla="*/ 7443 h 320825"/>
                    <a:gd name="connsiteX0" fmla="*/ 822398 w 2972303"/>
                    <a:gd name="connsiteY0" fmla="*/ 7443 h 320825"/>
                    <a:gd name="connsiteX1" fmla="*/ 900858 w 2972303"/>
                    <a:gd name="connsiteY1" fmla="*/ 2123 h 320825"/>
                    <a:gd name="connsiteX2" fmla="*/ 2525473 w 2972303"/>
                    <a:gd name="connsiteY2" fmla="*/ 0 h 320825"/>
                    <a:gd name="connsiteX3" fmla="*/ 2587768 w 2972303"/>
                    <a:gd name="connsiteY3" fmla="*/ 4356 h 320825"/>
                    <a:gd name="connsiteX4" fmla="*/ 2843699 w 2972303"/>
                    <a:gd name="connsiteY4" fmla="*/ 141322 h 320825"/>
                    <a:gd name="connsiteX5" fmla="*/ 2836176 w 2972303"/>
                    <a:gd name="connsiteY5" fmla="*/ 148131 h 320825"/>
                    <a:gd name="connsiteX6" fmla="*/ 1139118 w 2972303"/>
                    <a:gd name="connsiteY6" fmla="*/ 315465 h 320825"/>
                    <a:gd name="connsiteX7" fmla="*/ 1072493 w 2972303"/>
                    <a:gd name="connsiteY7" fmla="*/ 320825 h 320825"/>
                    <a:gd name="connsiteX8" fmla="*/ 85331 w 2972303"/>
                    <a:gd name="connsiteY8" fmla="*/ 320825 h 320825"/>
                    <a:gd name="connsiteX9" fmla="*/ 0 w 2972303"/>
                    <a:gd name="connsiteY9" fmla="*/ 314015 h 320825"/>
                    <a:gd name="connsiteX10" fmla="*/ 822398 w 2972303"/>
                    <a:gd name="connsiteY10" fmla="*/ 7443 h 320825"/>
                    <a:gd name="connsiteX0" fmla="*/ 822398 w 2972303"/>
                    <a:gd name="connsiteY0" fmla="*/ 8400 h 321782"/>
                    <a:gd name="connsiteX1" fmla="*/ 900858 w 2972303"/>
                    <a:gd name="connsiteY1" fmla="*/ 3080 h 321782"/>
                    <a:gd name="connsiteX2" fmla="*/ 2504145 w 2972303"/>
                    <a:gd name="connsiteY2" fmla="*/ 0 h 321782"/>
                    <a:gd name="connsiteX3" fmla="*/ 2587768 w 2972303"/>
                    <a:gd name="connsiteY3" fmla="*/ 5313 h 321782"/>
                    <a:gd name="connsiteX4" fmla="*/ 2843699 w 2972303"/>
                    <a:gd name="connsiteY4" fmla="*/ 142279 h 321782"/>
                    <a:gd name="connsiteX5" fmla="*/ 2836176 w 2972303"/>
                    <a:gd name="connsiteY5" fmla="*/ 149088 h 321782"/>
                    <a:gd name="connsiteX6" fmla="*/ 1139118 w 2972303"/>
                    <a:gd name="connsiteY6" fmla="*/ 316422 h 321782"/>
                    <a:gd name="connsiteX7" fmla="*/ 1072493 w 2972303"/>
                    <a:gd name="connsiteY7" fmla="*/ 321782 h 321782"/>
                    <a:gd name="connsiteX8" fmla="*/ 85331 w 2972303"/>
                    <a:gd name="connsiteY8" fmla="*/ 321782 h 321782"/>
                    <a:gd name="connsiteX9" fmla="*/ 0 w 2972303"/>
                    <a:gd name="connsiteY9" fmla="*/ 314972 h 321782"/>
                    <a:gd name="connsiteX10" fmla="*/ 822398 w 2972303"/>
                    <a:gd name="connsiteY10" fmla="*/ 8400 h 321782"/>
                    <a:gd name="connsiteX0" fmla="*/ 822398 w 2972303"/>
                    <a:gd name="connsiteY0" fmla="*/ 8400 h 321782"/>
                    <a:gd name="connsiteX1" fmla="*/ 900858 w 2972303"/>
                    <a:gd name="connsiteY1" fmla="*/ 3080 h 321782"/>
                    <a:gd name="connsiteX2" fmla="*/ 2504145 w 2972303"/>
                    <a:gd name="connsiteY2" fmla="*/ 0 h 321782"/>
                    <a:gd name="connsiteX3" fmla="*/ 2587768 w 2972303"/>
                    <a:gd name="connsiteY3" fmla="*/ 5313 h 321782"/>
                    <a:gd name="connsiteX4" fmla="*/ 2843699 w 2972303"/>
                    <a:gd name="connsiteY4" fmla="*/ 142279 h 321782"/>
                    <a:gd name="connsiteX5" fmla="*/ 2836176 w 2972303"/>
                    <a:gd name="connsiteY5" fmla="*/ 149088 h 321782"/>
                    <a:gd name="connsiteX6" fmla="*/ 1139118 w 2972303"/>
                    <a:gd name="connsiteY6" fmla="*/ 316422 h 321782"/>
                    <a:gd name="connsiteX7" fmla="*/ 1072493 w 2972303"/>
                    <a:gd name="connsiteY7" fmla="*/ 321782 h 321782"/>
                    <a:gd name="connsiteX8" fmla="*/ 85331 w 2972303"/>
                    <a:gd name="connsiteY8" fmla="*/ 321782 h 321782"/>
                    <a:gd name="connsiteX9" fmla="*/ 0 w 2972303"/>
                    <a:gd name="connsiteY9" fmla="*/ 314972 h 321782"/>
                    <a:gd name="connsiteX10" fmla="*/ 822398 w 2972303"/>
                    <a:gd name="connsiteY10" fmla="*/ 8400 h 321782"/>
                    <a:gd name="connsiteX0" fmla="*/ 822398 w 2972303"/>
                    <a:gd name="connsiteY0" fmla="*/ 8719 h 322101"/>
                    <a:gd name="connsiteX1" fmla="*/ 900858 w 2972303"/>
                    <a:gd name="connsiteY1" fmla="*/ 3399 h 322101"/>
                    <a:gd name="connsiteX2" fmla="*/ 2528519 w 2972303"/>
                    <a:gd name="connsiteY2" fmla="*/ 0 h 322101"/>
                    <a:gd name="connsiteX3" fmla="*/ 2587768 w 2972303"/>
                    <a:gd name="connsiteY3" fmla="*/ 5632 h 322101"/>
                    <a:gd name="connsiteX4" fmla="*/ 2843699 w 2972303"/>
                    <a:gd name="connsiteY4" fmla="*/ 142598 h 322101"/>
                    <a:gd name="connsiteX5" fmla="*/ 2836176 w 2972303"/>
                    <a:gd name="connsiteY5" fmla="*/ 149407 h 322101"/>
                    <a:gd name="connsiteX6" fmla="*/ 1139118 w 2972303"/>
                    <a:gd name="connsiteY6" fmla="*/ 316741 h 322101"/>
                    <a:gd name="connsiteX7" fmla="*/ 1072493 w 2972303"/>
                    <a:gd name="connsiteY7" fmla="*/ 322101 h 322101"/>
                    <a:gd name="connsiteX8" fmla="*/ 85331 w 2972303"/>
                    <a:gd name="connsiteY8" fmla="*/ 322101 h 322101"/>
                    <a:gd name="connsiteX9" fmla="*/ 0 w 2972303"/>
                    <a:gd name="connsiteY9" fmla="*/ 315291 h 322101"/>
                    <a:gd name="connsiteX10" fmla="*/ 822398 w 2972303"/>
                    <a:gd name="connsiteY10" fmla="*/ 8719 h 322101"/>
                    <a:gd name="connsiteX0" fmla="*/ 822398 w 2972821"/>
                    <a:gd name="connsiteY0" fmla="*/ 8719 h 322101"/>
                    <a:gd name="connsiteX1" fmla="*/ 900858 w 2972821"/>
                    <a:gd name="connsiteY1" fmla="*/ 3399 h 322101"/>
                    <a:gd name="connsiteX2" fmla="*/ 2528519 w 2972821"/>
                    <a:gd name="connsiteY2" fmla="*/ 0 h 322101"/>
                    <a:gd name="connsiteX3" fmla="*/ 2575581 w 2972821"/>
                    <a:gd name="connsiteY3" fmla="*/ 5632 h 322101"/>
                    <a:gd name="connsiteX4" fmla="*/ 2843699 w 2972821"/>
                    <a:gd name="connsiteY4" fmla="*/ 142598 h 322101"/>
                    <a:gd name="connsiteX5" fmla="*/ 2836176 w 2972821"/>
                    <a:gd name="connsiteY5" fmla="*/ 149407 h 322101"/>
                    <a:gd name="connsiteX6" fmla="*/ 1139118 w 2972821"/>
                    <a:gd name="connsiteY6" fmla="*/ 316741 h 322101"/>
                    <a:gd name="connsiteX7" fmla="*/ 1072493 w 2972821"/>
                    <a:gd name="connsiteY7" fmla="*/ 322101 h 322101"/>
                    <a:gd name="connsiteX8" fmla="*/ 85331 w 2972821"/>
                    <a:gd name="connsiteY8" fmla="*/ 322101 h 322101"/>
                    <a:gd name="connsiteX9" fmla="*/ 0 w 2972821"/>
                    <a:gd name="connsiteY9" fmla="*/ 315291 h 322101"/>
                    <a:gd name="connsiteX10" fmla="*/ 822398 w 2972821"/>
                    <a:gd name="connsiteY10" fmla="*/ 8719 h 322101"/>
                    <a:gd name="connsiteX0" fmla="*/ 822398 w 2972821"/>
                    <a:gd name="connsiteY0" fmla="*/ 8719 h 322101"/>
                    <a:gd name="connsiteX1" fmla="*/ 900858 w 2972821"/>
                    <a:gd name="connsiteY1" fmla="*/ 3399 h 322101"/>
                    <a:gd name="connsiteX2" fmla="*/ 2528519 w 2972821"/>
                    <a:gd name="connsiteY2" fmla="*/ 0 h 322101"/>
                    <a:gd name="connsiteX3" fmla="*/ 2575581 w 2972821"/>
                    <a:gd name="connsiteY3" fmla="*/ 5632 h 322101"/>
                    <a:gd name="connsiteX4" fmla="*/ 2843699 w 2972821"/>
                    <a:gd name="connsiteY4" fmla="*/ 142598 h 322101"/>
                    <a:gd name="connsiteX5" fmla="*/ 2836176 w 2972821"/>
                    <a:gd name="connsiteY5" fmla="*/ 149407 h 322101"/>
                    <a:gd name="connsiteX6" fmla="*/ 1139118 w 2972821"/>
                    <a:gd name="connsiteY6" fmla="*/ 316741 h 322101"/>
                    <a:gd name="connsiteX7" fmla="*/ 1072493 w 2972821"/>
                    <a:gd name="connsiteY7" fmla="*/ 322101 h 322101"/>
                    <a:gd name="connsiteX8" fmla="*/ 85331 w 2972821"/>
                    <a:gd name="connsiteY8" fmla="*/ 322101 h 322101"/>
                    <a:gd name="connsiteX9" fmla="*/ 0 w 2972821"/>
                    <a:gd name="connsiteY9" fmla="*/ 315291 h 322101"/>
                    <a:gd name="connsiteX10" fmla="*/ 822398 w 2972821"/>
                    <a:gd name="connsiteY10" fmla="*/ 8719 h 322101"/>
                    <a:gd name="connsiteX0" fmla="*/ 822398 w 2972303"/>
                    <a:gd name="connsiteY0" fmla="*/ 8719 h 322101"/>
                    <a:gd name="connsiteX1" fmla="*/ 900858 w 2972303"/>
                    <a:gd name="connsiteY1" fmla="*/ 3399 h 322101"/>
                    <a:gd name="connsiteX2" fmla="*/ 2528519 w 2972303"/>
                    <a:gd name="connsiteY2" fmla="*/ 0 h 322101"/>
                    <a:gd name="connsiteX3" fmla="*/ 2587768 w 2972303"/>
                    <a:gd name="connsiteY3" fmla="*/ 5632 h 322101"/>
                    <a:gd name="connsiteX4" fmla="*/ 2843699 w 2972303"/>
                    <a:gd name="connsiteY4" fmla="*/ 142598 h 322101"/>
                    <a:gd name="connsiteX5" fmla="*/ 2836176 w 2972303"/>
                    <a:gd name="connsiteY5" fmla="*/ 149407 h 322101"/>
                    <a:gd name="connsiteX6" fmla="*/ 1139118 w 2972303"/>
                    <a:gd name="connsiteY6" fmla="*/ 316741 h 322101"/>
                    <a:gd name="connsiteX7" fmla="*/ 1072493 w 2972303"/>
                    <a:gd name="connsiteY7" fmla="*/ 322101 h 322101"/>
                    <a:gd name="connsiteX8" fmla="*/ 85331 w 2972303"/>
                    <a:gd name="connsiteY8" fmla="*/ 322101 h 322101"/>
                    <a:gd name="connsiteX9" fmla="*/ 0 w 2972303"/>
                    <a:gd name="connsiteY9" fmla="*/ 315291 h 322101"/>
                    <a:gd name="connsiteX10" fmla="*/ 822398 w 2972303"/>
                    <a:gd name="connsiteY10" fmla="*/ 8719 h 322101"/>
                    <a:gd name="connsiteX0" fmla="*/ 822398 w 2972303"/>
                    <a:gd name="connsiteY0" fmla="*/ 8719 h 322101"/>
                    <a:gd name="connsiteX1" fmla="*/ 900858 w 2972303"/>
                    <a:gd name="connsiteY1" fmla="*/ 3399 h 322101"/>
                    <a:gd name="connsiteX2" fmla="*/ 2528519 w 2972303"/>
                    <a:gd name="connsiteY2" fmla="*/ 0 h 322101"/>
                    <a:gd name="connsiteX3" fmla="*/ 2587768 w 2972303"/>
                    <a:gd name="connsiteY3" fmla="*/ 5632 h 322101"/>
                    <a:gd name="connsiteX4" fmla="*/ 2843699 w 2972303"/>
                    <a:gd name="connsiteY4" fmla="*/ 142598 h 322101"/>
                    <a:gd name="connsiteX5" fmla="*/ 2836176 w 2972303"/>
                    <a:gd name="connsiteY5" fmla="*/ 149407 h 322101"/>
                    <a:gd name="connsiteX6" fmla="*/ 1139118 w 2972303"/>
                    <a:gd name="connsiteY6" fmla="*/ 316741 h 322101"/>
                    <a:gd name="connsiteX7" fmla="*/ 1072493 w 2972303"/>
                    <a:gd name="connsiteY7" fmla="*/ 322101 h 322101"/>
                    <a:gd name="connsiteX8" fmla="*/ 85331 w 2972303"/>
                    <a:gd name="connsiteY8" fmla="*/ 322101 h 322101"/>
                    <a:gd name="connsiteX9" fmla="*/ 0 w 2972303"/>
                    <a:gd name="connsiteY9" fmla="*/ 315291 h 322101"/>
                    <a:gd name="connsiteX10" fmla="*/ 822398 w 2972303"/>
                    <a:gd name="connsiteY10" fmla="*/ 8719 h 322101"/>
                    <a:gd name="connsiteX0" fmla="*/ 822398 w 2979072"/>
                    <a:gd name="connsiteY0" fmla="*/ 8719 h 322101"/>
                    <a:gd name="connsiteX1" fmla="*/ 900858 w 2979072"/>
                    <a:gd name="connsiteY1" fmla="*/ 3399 h 322101"/>
                    <a:gd name="connsiteX2" fmla="*/ 2528519 w 2979072"/>
                    <a:gd name="connsiteY2" fmla="*/ 0 h 322101"/>
                    <a:gd name="connsiteX3" fmla="*/ 2587768 w 2979072"/>
                    <a:gd name="connsiteY3" fmla="*/ 5632 h 322101"/>
                    <a:gd name="connsiteX4" fmla="*/ 2865028 w 2979072"/>
                    <a:gd name="connsiteY4" fmla="*/ 143555 h 322101"/>
                    <a:gd name="connsiteX5" fmla="*/ 2836176 w 2979072"/>
                    <a:gd name="connsiteY5" fmla="*/ 149407 h 322101"/>
                    <a:gd name="connsiteX6" fmla="*/ 1139118 w 2979072"/>
                    <a:gd name="connsiteY6" fmla="*/ 316741 h 322101"/>
                    <a:gd name="connsiteX7" fmla="*/ 1072493 w 2979072"/>
                    <a:gd name="connsiteY7" fmla="*/ 322101 h 322101"/>
                    <a:gd name="connsiteX8" fmla="*/ 85331 w 2979072"/>
                    <a:gd name="connsiteY8" fmla="*/ 322101 h 322101"/>
                    <a:gd name="connsiteX9" fmla="*/ 0 w 2979072"/>
                    <a:gd name="connsiteY9" fmla="*/ 315291 h 322101"/>
                    <a:gd name="connsiteX10" fmla="*/ 822398 w 2979072"/>
                    <a:gd name="connsiteY10" fmla="*/ 8719 h 322101"/>
                    <a:gd name="connsiteX0" fmla="*/ 822398 w 2957402"/>
                    <a:gd name="connsiteY0" fmla="*/ 8719 h 322101"/>
                    <a:gd name="connsiteX1" fmla="*/ 900858 w 2957402"/>
                    <a:gd name="connsiteY1" fmla="*/ 3399 h 322101"/>
                    <a:gd name="connsiteX2" fmla="*/ 2528519 w 2957402"/>
                    <a:gd name="connsiteY2" fmla="*/ 0 h 322101"/>
                    <a:gd name="connsiteX3" fmla="*/ 2587768 w 2957402"/>
                    <a:gd name="connsiteY3" fmla="*/ 5632 h 322101"/>
                    <a:gd name="connsiteX4" fmla="*/ 2865028 w 2957402"/>
                    <a:gd name="connsiteY4" fmla="*/ 143555 h 322101"/>
                    <a:gd name="connsiteX5" fmla="*/ 2836176 w 2957402"/>
                    <a:gd name="connsiteY5" fmla="*/ 149407 h 322101"/>
                    <a:gd name="connsiteX6" fmla="*/ 1139118 w 2957402"/>
                    <a:gd name="connsiteY6" fmla="*/ 316741 h 322101"/>
                    <a:gd name="connsiteX7" fmla="*/ 1072493 w 2957402"/>
                    <a:gd name="connsiteY7" fmla="*/ 322101 h 322101"/>
                    <a:gd name="connsiteX8" fmla="*/ 85331 w 2957402"/>
                    <a:gd name="connsiteY8" fmla="*/ 322101 h 322101"/>
                    <a:gd name="connsiteX9" fmla="*/ 0 w 2957402"/>
                    <a:gd name="connsiteY9" fmla="*/ 315291 h 322101"/>
                    <a:gd name="connsiteX10" fmla="*/ 822398 w 2957402"/>
                    <a:gd name="connsiteY10" fmla="*/ 8719 h 322101"/>
                    <a:gd name="connsiteX0" fmla="*/ 822398 w 2957402"/>
                    <a:gd name="connsiteY0" fmla="*/ 8719 h 322101"/>
                    <a:gd name="connsiteX1" fmla="*/ 900858 w 2957402"/>
                    <a:gd name="connsiteY1" fmla="*/ 3399 h 322101"/>
                    <a:gd name="connsiteX2" fmla="*/ 2528519 w 2957402"/>
                    <a:gd name="connsiteY2" fmla="*/ 0 h 322101"/>
                    <a:gd name="connsiteX3" fmla="*/ 2587768 w 2957402"/>
                    <a:gd name="connsiteY3" fmla="*/ 5632 h 322101"/>
                    <a:gd name="connsiteX4" fmla="*/ 2865028 w 2957402"/>
                    <a:gd name="connsiteY4" fmla="*/ 143555 h 322101"/>
                    <a:gd name="connsiteX5" fmla="*/ 2836176 w 2957402"/>
                    <a:gd name="connsiteY5" fmla="*/ 149407 h 322101"/>
                    <a:gd name="connsiteX6" fmla="*/ 1139118 w 2957402"/>
                    <a:gd name="connsiteY6" fmla="*/ 316741 h 322101"/>
                    <a:gd name="connsiteX7" fmla="*/ 1072493 w 2957402"/>
                    <a:gd name="connsiteY7" fmla="*/ 322101 h 322101"/>
                    <a:gd name="connsiteX8" fmla="*/ 85331 w 2957402"/>
                    <a:gd name="connsiteY8" fmla="*/ 322101 h 322101"/>
                    <a:gd name="connsiteX9" fmla="*/ 0 w 2957402"/>
                    <a:gd name="connsiteY9" fmla="*/ 315291 h 322101"/>
                    <a:gd name="connsiteX10" fmla="*/ 822398 w 2957402"/>
                    <a:gd name="connsiteY10" fmla="*/ 8719 h 322101"/>
                    <a:gd name="connsiteX0" fmla="*/ 822398 w 2957402"/>
                    <a:gd name="connsiteY0" fmla="*/ 8719 h 322101"/>
                    <a:gd name="connsiteX1" fmla="*/ 900858 w 2957402"/>
                    <a:gd name="connsiteY1" fmla="*/ 3399 h 322101"/>
                    <a:gd name="connsiteX2" fmla="*/ 2528519 w 2957402"/>
                    <a:gd name="connsiteY2" fmla="*/ 0 h 322101"/>
                    <a:gd name="connsiteX3" fmla="*/ 2587768 w 2957402"/>
                    <a:gd name="connsiteY3" fmla="*/ 5632 h 322101"/>
                    <a:gd name="connsiteX4" fmla="*/ 2865028 w 2957402"/>
                    <a:gd name="connsiteY4" fmla="*/ 143555 h 322101"/>
                    <a:gd name="connsiteX5" fmla="*/ 2836176 w 2957402"/>
                    <a:gd name="connsiteY5" fmla="*/ 149407 h 322101"/>
                    <a:gd name="connsiteX6" fmla="*/ 1139118 w 2957402"/>
                    <a:gd name="connsiteY6" fmla="*/ 316741 h 322101"/>
                    <a:gd name="connsiteX7" fmla="*/ 1072493 w 2957402"/>
                    <a:gd name="connsiteY7" fmla="*/ 322101 h 322101"/>
                    <a:gd name="connsiteX8" fmla="*/ 85331 w 2957402"/>
                    <a:gd name="connsiteY8" fmla="*/ 322101 h 322101"/>
                    <a:gd name="connsiteX9" fmla="*/ 0 w 2957402"/>
                    <a:gd name="connsiteY9" fmla="*/ 315291 h 322101"/>
                    <a:gd name="connsiteX10" fmla="*/ 822398 w 2957402"/>
                    <a:gd name="connsiteY10" fmla="*/ 8719 h 322101"/>
                    <a:gd name="connsiteX0" fmla="*/ 822398 w 2870361"/>
                    <a:gd name="connsiteY0" fmla="*/ 8719 h 322101"/>
                    <a:gd name="connsiteX1" fmla="*/ 900858 w 2870361"/>
                    <a:gd name="connsiteY1" fmla="*/ 3399 h 322101"/>
                    <a:gd name="connsiteX2" fmla="*/ 2528519 w 2870361"/>
                    <a:gd name="connsiteY2" fmla="*/ 0 h 322101"/>
                    <a:gd name="connsiteX3" fmla="*/ 2587768 w 2870361"/>
                    <a:gd name="connsiteY3" fmla="*/ 5632 h 322101"/>
                    <a:gd name="connsiteX4" fmla="*/ 2865028 w 2870361"/>
                    <a:gd name="connsiteY4" fmla="*/ 143555 h 322101"/>
                    <a:gd name="connsiteX5" fmla="*/ 2836176 w 2870361"/>
                    <a:gd name="connsiteY5" fmla="*/ 149407 h 322101"/>
                    <a:gd name="connsiteX6" fmla="*/ 1139118 w 2870361"/>
                    <a:gd name="connsiteY6" fmla="*/ 316741 h 322101"/>
                    <a:gd name="connsiteX7" fmla="*/ 1072493 w 2870361"/>
                    <a:gd name="connsiteY7" fmla="*/ 322101 h 322101"/>
                    <a:gd name="connsiteX8" fmla="*/ 85331 w 2870361"/>
                    <a:gd name="connsiteY8" fmla="*/ 322101 h 322101"/>
                    <a:gd name="connsiteX9" fmla="*/ 0 w 2870361"/>
                    <a:gd name="connsiteY9" fmla="*/ 315291 h 322101"/>
                    <a:gd name="connsiteX10" fmla="*/ 822398 w 2870361"/>
                    <a:gd name="connsiteY10" fmla="*/ 8719 h 322101"/>
                    <a:gd name="connsiteX0" fmla="*/ 822398 w 2865028"/>
                    <a:gd name="connsiteY0" fmla="*/ 8719 h 322101"/>
                    <a:gd name="connsiteX1" fmla="*/ 900858 w 2865028"/>
                    <a:gd name="connsiteY1" fmla="*/ 3399 h 322101"/>
                    <a:gd name="connsiteX2" fmla="*/ 2528519 w 2865028"/>
                    <a:gd name="connsiteY2" fmla="*/ 0 h 322101"/>
                    <a:gd name="connsiteX3" fmla="*/ 2587768 w 2865028"/>
                    <a:gd name="connsiteY3" fmla="*/ 5632 h 322101"/>
                    <a:gd name="connsiteX4" fmla="*/ 2865028 w 2865028"/>
                    <a:gd name="connsiteY4" fmla="*/ 143555 h 322101"/>
                    <a:gd name="connsiteX5" fmla="*/ 2836176 w 2865028"/>
                    <a:gd name="connsiteY5" fmla="*/ 149407 h 322101"/>
                    <a:gd name="connsiteX6" fmla="*/ 1139118 w 2865028"/>
                    <a:gd name="connsiteY6" fmla="*/ 316741 h 322101"/>
                    <a:gd name="connsiteX7" fmla="*/ 1072493 w 2865028"/>
                    <a:gd name="connsiteY7" fmla="*/ 322101 h 322101"/>
                    <a:gd name="connsiteX8" fmla="*/ 85331 w 2865028"/>
                    <a:gd name="connsiteY8" fmla="*/ 322101 h 322101"/>
                    <a:gd name="connsiteX9" fmla="*/ 0 w 2865028"/>
                    <a:gd name="connsiteY9" fmla="*/ 315291 h 322101"/>
                    <a:gd name="connsiteX10" fmla="*/ 822398 w 2865028"/>
                    <a:gd name="connsiteY10" fmla="*/ 8719 h 322101"/>
                    <a:gd name="connsiteX0" fmla="*/ 822398 w 2867050"/>
                    <a:gd name="connsiteY0" fmla="*/ 8719 h 322101"/>
                    <a:gd name="connsiteX1" fmla="*/ 900858 w 2867050"/>
                    <a:gd name="connsiteY1" fmla="*/ 3399 h 322101"/>
                    <a:gd name="connsiteX2" fmla="*/ 2528519 w 2867050"/>
                    <a:gd name="connsiteY2" fmla="*/ 0 h 322101"/>
                    <a:gd name="connsiteX3" fmla="*/ 2587768 w 2867050"/>
                    <a:gd name="connsiteY3" fmla="*/ 5632 h 322101"/>
                    <a:gd name="connsiteX4" fmla="*/ 2865028 w 2867050"/>
                    <a:gd name="connsiteY4" fmla="*/ 143555 h 322101"/>
                    <a:gd name="connsiteX5" fmla="*/ 2836176 w 2867050"/>
                    <a:gd name="connsiteY5" fmla="*/ 149407 h 322101"/>
                    <a:gd name="connsiteX6" fmla="*/ 1139118 w 2867050"/>
                    <a:gd name="connsiteY6" fmla="*/ 316741 h 322101"/>
                    <a:gd name="connsiteX7" fmla="*/ 1072493 w 2867050"/>
                    <a:gd name="connsiteY7" fmla="*/ 322101 h 322101"/>
                    <a:gd name="connsiteX8" fmla="*/ 85331 w 2867050"/>
                    <a:gd name="connsiteY8" fmla="*/ 322101 h 322101"/>
                    <a:gd name="connsiteX9" fmla="*/ 0 w 2867050"/>
                    <a:gd name="connsiteY9" fmla="*/ 315291 h 322101"/>
                    <a:gd name="connsiteX10" fmla="*/ 822398 w 2867050"/>
                    <a:gd name="connsiteY10" fmla="*/ 8719 h 322101"/>
                    <a:gd name="connsiteX0" fmla="*/ 822398 w 2878559"/>
                    <a:gd name="connsiteY0" fmla="*/ 8719 h 322101"/>
                    <a:gd name="connsiteX1" fmla="*/ 900858 w 2878559"/>
                    <a:gd name="connsiteY1" fmla="*/ 3399 h 322101"/>
                    <a:gd name="connsiteX2" fmla="*/ 2528519 w 2878559"/>
                    <a:gd name="connsiteY2" fmla="*/ 0 h 322101"/>
                    <a:gd name="connsiteX3" fmla="*/ 2587768 w 2878559"/>
                    <a:gd name="connsiteY3" fmla="*/ 5632 h 322101"/>
                    <a:gd name="connsiteX4" fmla="*/ 2877216 w 2878559"/>
                    <a:gd name="connsiteY4" fmla="*/ 143236 h 322101"/>
                    <a:gd name="connsiteX5" fmla="*/ 2836176 w 2878559"/>
                    <a:gd name="connsiteY5" fmla="*/ 149407 h 322101"/>
                    <a:gd name="connsiteX6" fmla="*/ 1139118 w 2878559"/>
                    <a:gd name="connsiteY6" fmla="*/ 316741 h 322101"/>
                    <a:gd name="connsiteX7" fmla="*/ 1072493 w 2878559"/>
                    <a:gd name="connsiteY7" fmla="*/ 322101 h 322101"/>
                    <a:gd name="connsiteX8" fmla="*/ 85331 w 2878559"/>
                    <a:gd name="connsiteY8" fmla="*/ 322101 h 322101"/>
                    <a:gd name="connsiteX9" fmla="*/ 0 w 2878559"/>
                    <a:gd name="connsiteY9" fmla="*/ 315291 h 322101"/>
                    <a:gd name="connsiteX10" fmla="*/ 822398 w 2878559"/>
                    <a:gd name="connsiteY10" fmla="*/ 8719 h 322101"/>
                    <a:gd name="connsiteX0" fmla="*/ 822398 w 2879874"/>
                    <a:gd name="connsiteY0" fmla="*/ 8719 h 322101"/>
                    <a:gd name="connsiteX1" fmla="*/ 900858 w 2879874"/>
                    <a:gd name="connsiteY1" fmla="*/ 3399 h 322101"/>
                    <a:gd name="connsiteX2" fmla="*/ 2528519 w 2879874"/>
                    <a:gd name="connsiteY2" fmla="*/ 0 h 322101"/>
                    <a:gd name="connsiteX3" fmla="*/ 2587768 w 2879874"/>
                    <a:gd name="connsiteY3" fmla="*/ 5632 h 322101"/>
                    <a:gd name="connsiteX4" fmla="*/ 2877216 w 2879874"/>
                    <a:gd name="connsiteY4" fmla="*/ 143236 h 322101"/>
                    <a:gd name="connsiteX5" fmla="*/ 2854456 w 2879874"/>
                    <a:gd name="connsiteY5" fmla="*/ 149407 h 322101"/>
                    <a:gd name="connsiteX6" fmla="*/ 1139118 w 2879874"/>
                    <a:gd name="connsiteY6" fmla="*/ 316741 h 322101"/>
                    <a:gd name="connsiteX7" fmla="*/ 1072493 w 2879874"/>
                    <a:gd name="connsiteY7" fmla="*/ 322101 h 322101"/>
                    <a:gd name="connsiteX8" fmla="*/ 85331 w 2879874"/>
                    <a:gd name="connsiteY8" fmla="*/ 322101 h 322101"/>
                    <a:gd name="connsiteX9" fmla="*/ 0 w 2879874"/>
                    <a:gd name="connsiteY9" fmla="*/ 315291 h 322101"/>
                    <a:gd name="connsiteX10" fmla="*/ 822398 w 2879874"/>
                    <a:gd name="connsiteY10" fmla="*/ 8719 h 322101"/>
                    <a:gd name="connsiteX0" fmla="*/ 822398 w 2879874"/>
                    <a:gd name="connsiteY0" fmla="*/ 8719 h 322101"/>
                    <a:gd name="connsiteX1" fmla="*/ 900858 w 2879874"/>
                    <a:gd name="connsiteY1" fmla="*/ 3399 h 322101"/>
                    <a:gd name="connsiteX2" fmla="*/ 2508207 w 2879874"/>
                    <a:gd name="connsiteY2" fmla="*/ 0 h 322101"/>
                    <a:gd name="connsiteX3" fmla="*/ 2587768 w 2879874"/>
                    <a:gd name="connsiteY3" fmla="*/ 5632 h 322101"/>
                    <a:gd name="connsiteX4" fmla="*/ 2877216 w 2879874"/>
                    <a:gd name="connsiteY4" fmla="*/ 143236 h 322101"/>
                    <a:gd name="connsiteX5" fmla="*/ 2854456 w 2879874"/>
                    <a:gd name="connsiteY5" fmla="*/ 149407 h 322101"/>
                    <a:gd name="connsiteX6" fmla="*/ 1139118 w 2879874"/>
                    <a:gd name="connsiteY6" fmla="*/ 316741 h 322101"/>
                    <a:gd name="connsiteX7" fmla="*/ 1072493 w 2879874"/>
                    <a:gd name="connsiteY7" fmla="*/ 322101 h 322101"/>
                    <a:gd name="connsiteX8" fmla="*/ 85331 w 2879874"/>
                    <a:gd name="connsiteY8" fmla="*/ 322101 h 322101"/>
                    <a:gd name="connsiteX9" fmla="*/ 0 w 2879874"/>
                    <a:gd name="connsiteY9" fmla="*/ 315291 h 322101"/>
                    <a:gd name="connsiteX10" fmla="*/ 822398 w 2879874"/>
                    <a:gd name="connsiteY10" fmla="*/ 8719 h 322101"/>
                    <a:gd name="connsiteX0" fmla="*/ 822398 w 2879874"/>
                    <a:gd name="connsiteY0" fmla="*/ 8719 h 322101"/>
                    <a:gd name="connsiteX1" fmla="*/ 900858 w 2879874"/>
                    <a:gd name="connsiteY1" fmla="*/ 3399 h 322101"/>
                    <a:gd name="connsiteX2" fmla="*/ 2508207 w 2879874"/>
                    <a:gd name="connsiteY2" fmla="*/ 0 h 322101"/>
                    <a:gd name="connsiteX3" fmla="*/ 2559331 w 2879874"/>
                    <a:gd name="connsiteY3" fmla="*/ 5632 h 322101"/>
                    <a:gd name="connsiteX4" fmla="*/ 2877216 w 2879874"/>
                    <a:gd name="connsiteY4" fmla="*/ 143236 h 322101"/>
                    <a:gd name="connsiteX5" fmla="*/ 2854456 w 2879874"/>
                    <a:gd name="connsiteY5" fmla="*/ 149407 h 322101"/>
                    <a:gd name="connsiteX6" fmla="*/ 1139118 w 2879874"/>
                    <a:gd name="connsiteY6" fmla="*/ 316741 h 322101"/>
                    <a:gd name="connsiteX7" fmla="*/ 1072493 w 2879874"/>
                    <a:gd name="connsiteY7" fmla="*/ 322101 h 322101"/>
                    <a:gd name="connsiteX8" fmla="*/ 85331 w 2879874"/>
                    <a:gd name="connsiteY8" fmla="*/ 322101 h 322101"/>
                    <a:gd name="connsiteX9" fmla="*/ 0 w 2879874"/>
                    <a:gd name="connsiteY9" fmla="*/ 315291 h 322101"/>
                    <a:gd name="connsiteX10" fmla="*/ 822398 w 2879874"/>
                    <a:gd name="connsiteY10" fmla="*/ 8719 h 322101"/>
                    <a:gd name="connsiteX0" fmla="*/ 822398 w 2868312"/>
                    <a:gd name="connsiteY0" fmla="*/ 8719 h 322101"/>
                    <a:gd name="connsiteX1" fmla="*/ 900858 w 2868312"/>
                    <a:gd name="connsiteY1" fmla="*/ 3399 h 322101"/>
                    <a:gd name="connsiteX2" fmla="*/ 2508207 w 2868312"/>
                    <a:gd name="connsiteY2" fmla="*/ 0 h 322101"/>
                    <a:gd name="connsiteX3" fmla="*/ 2559331 w 2868312"/>
                    <a:gd name="connsiteY3" fmla="*/ 5632 h 322101"/>
                    <a:gd name="connsiteX4" fmla="*/ 2860967 w 2868312"/>
                    <a:gd name="connsiteY4" fmla="*/ 143661 h 322101"/>
                    <a:gd name="connsiteX5" fmla="*/ 2854456 w 2868312"/>
                    <a:gd name="connsiteY5" fmla="*/ 149407 h 322101"/>
                    <a:gd name="connsiteX6" fmla="*/ 1139118 w 2868312"/>
                    <a:gd name="connsiteY6" fmla="*/ 316741 h 322101"/>
                    <a:gd name="connsiteX7" fmla="*/ 1072493 w 2868312"/>
                    <a:gd name="connsiteY7" fmla="*/ 322101 h 322101"/>
                    <a:gd name="connsiteX8" fmla="*/ 85331 w 2868312"/>
                    <a:gd name="connsiteY8" fmla="*/ 322101 h 322101"/>
                    <a:gd name="connsiteX9" fmla="*/ 0 w 2868312"/>
                    <a:gd name="connsiteY9" fmla="*/ 315291 h 322101"/>
                    <a:gd name="connsiteX10" fmla="*/ 822398 w 2868312"/>
                    <a:gd name="connsiteY10" fmla="*/ 8719 h 322101"/>
                    <a:gd name="connsiteX0" fmla="*/ 822398 w 2862834"/>
                    <a:gd name="connsiteY0" fmla="*/ 8719 h 322101"/>
                    <a:gd name="connsiteX1" fmla="*/ 900858 w 2862834"/>
                    <a:gd name="connsiteY1" fmla="*/ 3399 h 322101"/>
                    <a:gd name="connsiteX2" fmla="*/ 2508207 w 2862834"/>
                    <a:gd name="connsiteY2" fmla="*/ 0 h 322101"/>
                    <a:gd name="connsiteX3" fmla="*/ 2559331 w 2862834"/>
                    <a:gd name="connsiteY3" fmla="*/ 5632 h 322101"/>
                    <a:gd name="connsiteX4" fmla="*/ 2860967 w 2862834"/>
                    <a:gd name="connsiteY4" fmla="*/ 143661 h 322101"/>
                    <a:gd name="connsiteX5" fmla="*/ 2830082 w 2862834"/>
                    <a:gd name="connsiteY5" fmla="*/ 150258 h 322101"/>
                    <a:gd name="connsiteX6" fmla="*/ 1139118 w 2862834"/>
                    <a:gd name="connsiteY6" fmla="*/ 316741 h 322101"/>
                    <a:gd name="connsiteX7" fmla="*/ 1072493 w 2862834"/>
                    <a:gd name="connsiteY7" fmla="*/ 322101 h 322101"/>
                    <a:gd name="connsiteX8" fmla="*/ 85331 w 2862834"/>
                    <a:gd name="connsiteY8" fmla="*/ 322101 h 322101"/>
                    <a:gd name="connsiteX9" fmla="*/ 0 w 2862834"/>
                    <a:gd name="connsiteY9" fmla="*/ 315291 h 322101"/>
                    <a:gd name="connsiteX10" fmla="*/ 822398 w 2862834"/>
                    <a:gd name="connsiteY10" fmla="*/ 8719 h 322101"/>
                    <a:gd name="connsiteX0" fmla="*/ 822398 w 2862834"/>
                    <a:gd name="connsiteY0" fmla="*/ 8719 h 322101"/>
                    <a:gd name="connsiteX1" fmla="*/ 900858 w 2862834"/>
                    <a:gd name="connsiteY1" fmla="*/ 3399 h 322101"/>
                    <a:gd name="connsiteX2" fmla="*/ 2508207 w 2862834"/>
                    <a:gd name="connsiteY2" fmla="*/ 0 h 322101"/>
                    <a:gd name="connsiteX3" fmla="*/ 2559331 w 2862834"/>
                    <a:gd name="connsiteY3" fmla="*/ 5632 h 322101"/>
                    <a:gd name="connsiteX4" fmla="*/ 2860967 w 2862834"/>
                    <a:gd name="connsiteY4" fmla="*/ 143661 h 322101"/>
                    <a:gd name="connsiteX5" fmla="*/ 2830082 w 2862834"/>
                    <a:gd name="connsiteY5" fmla="*/ 150258 h 322101"/>
                    <a:gd name="connsiteX6" fmla="*/ 1139118 w 2862834"/>
                    <a:gd name="connsiteY6" fmla="*/ 316741 h 322101"/>
                    <a:gd name="connsiteX7" fmla="*/ 1072493 w 2862834"/>
                    <a:gd name="connsiteY7" fmla="*/ 322101 h 322101"/>
                    <a:gd name="connsiteX8" fmla="*/ 85331 w 2862834"/>
                    <a:gd name="connsiteY8" fmla="*/ 322101 h 322101"/>
                    <a:gd name="connsiteX9" fmla="*/ 0 w 2862834"/>
                    <a:gd name="connsiteY9" fmla="*/ 315291 h 322101"/>
                    <a:gd name="connsiteX10" fmla="*/ 822398 w 2862834"/>
                    <a:gd name="connsiteY10" fmla="*/ 8719 h 3221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862834" h="322101">
                      <a:moveTo>
                        <a:pt x="822398" y="8719"/>
                      </a:moveTo>
                      <a:cubicBezTo>
                        <a:pt x="841442" y="6414"/>
                        <a:pt x="881814" y="3790"/>
                        <a:pt x="900858" y="3399"/>
                      </a:cubicBezTo>
                      <a:lnTo>
                        <a:pt x="2508207" y="0"/>
                      </a:lnTo>
                      <a:cubicBezTo>
                        <a:pt x="2564517" y="1877"/>
                        <a:pt x="2542629" y="565"/>
                        <a:pt x="2559331" y="5632"/>
                      </a:cubicBezTo>
                      <a:cubicBezTo>
                        <a:pt x="2612876" y="29186"/>
                        <a:pt x="2843384" y="121793"/>
                        <a:pt x="2860967" y="143661"/>
                      </a:cubicBezTo>
                      <a:cubicBezTo>
                        <a:pt x="2868853" y="147206"/>
                        <a:pt x="2850462" y="147713"/>
                        <a:pt x="2830082" y="150258"/>
                      </a:cubicBezTo>
                      <a:cubicBezTo>
                        <a:pt x="2373539" y="171383"/>
                        <a:pt x="1498163" y="202461"/>
                        <a:pt x="1139118" y="316741"/>
                      </a:cubicBezTo>
                      <a:cubicBezTo>
                        <a:pt x="1118940" y="321150"/>
                        <a:pt x="1126186" y="321839"/>
                        <a:pt x="1072493" y="322101"/>
                      </a:cubicBezTo>
                      <a:lnTo>
                        <a:pt x="85331" y="322101"/>
                      </a:lnTo>
                      <a:cubicBezTo>
                        <a:pt x="29465" y="321107"/>
                        <a:pt x="31492" y="322346"/>
                        <a:pt x="0" y="315291"/>
                      </a:cubicBezTo>
                      <a:cubicBezTo>
                        <a:pt x="99378" y="92196"/>
                        <a:pt x="651039" y="37933"/>
                        <a:pt x="822398" y="8719"/>
                      </a:cubicBezTo>
                      <a:close/>
                    </a:path>
                  </a:pathLst>
                </a:custGeom>
                <a:solidFill>
                  <a:schemeClr val="accent5">
                    <a:lumMod val="40000"/>
                    <a:lumOff val="60000"/>
                  </a:schemeClr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196" name="フリーフォーム: 図形 1195">
                  <a:extLst>
                    <a:ext uri="{FF2B5EF4-FFF2-40B4-BE49-F238E27FC236}">
                      <a16:creationId xmlns:a16="http://schemas.microsoft.com/office/drawing/2014/main" id="{B43CFDAC-F42D-49F3-A274-F6121F8D7792}"/>
                    </a:ext>
                  </a:extLst>
                </p:cNvPr>
                <p:cNvSpPr/>
                <p:nvPr/>
              </p:nvSpPr>
              <p:spPr>
                <a:xfrm>
                  <a:off x="4830993" y="3814337"/>
                  <a:ext cx="1160533" cy="1065532"/>
                </a:xfrm>
                <a:custGeom>
                  <a:avLst/>
                  <a:gdLst>
                    <a:gd name="connsiteX0" fmla="*/ 87242 w 1160533"/>
                    <a:gd name="connsiteY0" fmla="*/ 0 h 1065532"/>
                    <a:gd name="connsiteX1" fmla="*/ 1160533 w 1160533"/>
                    <a:gd name="connsiteY1" fmla="*/ 840183 h 1065532"/>
                    <a:gd name="connsiteX2" fmla="*/ 1091029 w 1160533"/>
                    <a:gd name="connsiteY2" fmla="*/ 912544 h 1065532"/>
                    <a:gd name="connsiteX3" fmla="*/ 1006738 w 1160533"/>
                    <a:gd name="connsiteY3" fmla="*/ 1015126 h 1065532"/>
                    <a:gd name="connsiteX4" fmla="*/ 971736 w 1160533"/>
                    <a:gd name="connsiteY4" fmla="*/ 1065532 h 1065532"/>
                    <a:gd name="connsiteX5" fmla="*/ 0 w 1160533"/>
                    <a:gd name="connsiteY5" fmla="*/ 304848 h 1065532"/>
                    <a:gd name="connsiteX6" fmla="*/ 43935 w 1160533"/>
                    <a:gd name="connsiteY6" fmla="*/ 137826 h 10655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160533" h="1065532">
                      <a:moveTo>
                        <a:pt x="87242" y="0"/>
                      </a:moveTo>
                      <a:lnTo>
                        <a:pt x="1160533" y="840183"/>
                      </a:lnTo>
                      <a:lnTo>
                        <a:pt x="1091029" y="912544"/>
                      </a:lnTo>
                      <a:cubicBezTo>
                        <a:pt x="1062188" y="944935"/>
                        <a:pt x="1034032" y="979085"/>
                        <a:pt x="1006738" y="1015126"/>
                      </a:cubicBezTo>
                      <a:lnTo>
                        <a:pt x="971736" y="1065532"/>
                      </a:lnTo>
                      <a:lnTo>
                        <a:pt x="0" y="304848"/>
                      </a:lnTo>
                      <a:lnTo>
                        <a:pt x="43935" y="13782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197" name="フリーフォーム: 図形 1196">
                  <a:extLst>
                    <a:ext uri="{FF2B5EF4-FFF2-40B4-BE49-F238E27FC236}">
                      <a16:creationId xmlns:a16="http://schemas.microsoft.com/office/drawing/2014/main" id="{4ACD5696-5BA1-41F3-945E-F95B9D62B904}"/>
                    </a:ext>
                  </a:extLst>
                </p:cNvPr>
                <p:cNvSpPr/>
                <p:nvPr/>
              </p:nvSpPr>
              <p:spPr>
                <a:xfrm rot="2194952">
                  <a:off x="4652842" y="4575641"/>
                  <a:ext cx="1199880" cy="116114"/>
                </a:xfrm>
                <a:custGeom>
                  <a:avLst/>
                  <a:gdLst>
                    <a:gd name="connsiteX0" fmla="*/ 0 w 1199880"/>
                    <a:gd name="connsiteY0" fmla="*/ 0 h 116114"/>
                    <a:gd name="connsiteX1" fmla="*/ 1186533 w 1199880"/>
                    <a:gd name="connsiteY1" fmla="*/ 0 h 116114"/>
                    <a:gd name="connsiteX2" fmla="*/ 1199880 w 1199880"/>
                    <a:gd name="connsiteY2" fmla="*/ 116114 h 116114"/>
                    <a:gd name="connsiteX3" fmla="*/ 54641 w 1199880"/>
                    <a:gd name="connsiteY3" fmla="*/ 116114 h 116114"/>
                    <a:gd name="connsiteX4" fmla="*/ 35376 w 1199880"/>
                    <a:gd name="connsiteY4" fmla="*/ 77976 h 1161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99880" h="116114">
                      <a:moveTo>
                        <a:pt x="0" y="0"/>
                      </a:moveTo>
                      <a:lnTo>
                        <a:pt x="1186533" y="0"/>
                      </a:lnTo>
                      <a:lnTo>
                        <a:pt x="1199880" y="116114"/>
                      </a:lnTo>
                      <a:lnTo>
                        <a:pt x="54641" y="116114"/>
                      </a:lnTo>
                      <a:lnTo>
                        <a:pt x="35376" y="7797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57150" cap="rnd">
                  <a:noFill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sp>
            <p:nvSpPr>
              <p:cNvPr id="1191" name="正方形/長方形 1190">
                <a:extLst>
                  <a:ext uri="{FF2B5EF4-FFF2-40B4-BE49-F238E27FC236}">
                    <a16:creationId xmlns:a16="http://schemas.microsoft.com/office/drawing/2014/main" id="{01D03A2B-02FD-4323-AE36-78F3F0AEC10E}"/>
                  </a:ext>
                </a:extLst>
              </p:cNvPr>
              <p:cNvSpPr/>
              <p:nvPr/>
            </p:nvSpPr>
            <p:spPr>
              <a:xfrm>
                <a:off x="11783988" y="1168035"/>
                <a:ext cx="9253" cy="118727"/>
              </a:xfrm>
              <a:prstGeom prst="rect">
                <a:avLst/>
              </a:prstGeom>
              <a:solidFill>
                <a:srgbClr val="404040"/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92" name="楕円 28">
                <a:extLst>
                  <a:ext uri="{FF2B5EF4-FFF2-40B4-BE49-F238E27FC236}">
                    <a16:creationId xmlns:a16="http://schemas.microsoft.com/office/drawing/2014/main" id="{B20336D8-8205-4FF3-BBB0-D7133AE4A805}"/>
                  </a:ext>
                </a:extLst>
              </p:cNvPr>
              <p:cNvSpPr/>
              <p:nvPr/>
            </p:nvSpPr>
            <p:spPr>
              <a:xfrm rot="285505">
                <a:off x="11746407" y="1249068"/>
                <a:ext cx="156471" cy="118175"/>
              </a:xfrm>
              <a:custGeom>
                <a:avLst/>
                <a:gdLst>
                  <a:gd name="connsiteX0" fmla="*/ 0 w 3499689"/>
                  <a:gd name="connsiteY0" fmla="*/ 179735 h 359470"/>
                  <a:gd name="connsiteX1" fmla="*/ 1749845 w 3499689"/>
                  <a:gd name="connsiteY1" fmla="*/ 0 h 359470"/>
                  <a:gd name="connsiteX2" fmla="*/ 3499690 w 3499689"/>
                  <a:gd name="connsiteY2" fmla="*/ 179735 h 359470"/>
                  <a:gd name="connsiteX3" fmla="*/ 1749845 w 3499689"/>
                  <a:gd name="connsiteY3" fmla="*/ 359470 h 359470"/>
                  <a:gd name="connsiteX4" fmla="*/ 0 w 3499689"/>
                  <a:gd name="connsiteY4" fmla="*/ 179735 h 359470"/>
                  <a:gd name="connsiteX0" fmla="*/ 0 w 2919119"/>
                  <a:gd name="connsiteY0" fmla="*/ 180155 h 360656"/>
                  <a:gd name="connsiteX1" fmla="*/ 1749845 w 2919119"/>
                  <a:gd name="connsiteY1" fmla="*/ 420 h 360656"/>
                  <a:gd name="connsiteX2" fmla="*/ 2919119 w 2919119"/>
                  <a:gd name="connsiteY2" fmla="*/ 223698 h 360656"/>
                  <a:gd name="connsiteX3" fmla="*/ 1749845 w 2919119"/>
                  <a:gd name="connsiteY3" fmla="*/ 359890 h 360656"/>
                  <a:gd name="connsiteX4" fmla="*/ 0 w 2919119"/>
                  <a:gd name="connsiteY4" fmla="*/ 180155 h 360656"/>
                  <a:gd name="connsiteX0" fmla="*/ 0 w 2919119"/>
                  <a:gd name="connsiteY0" fmla="*/ 180155 h 431266"/>
                  <a:gd name="connsiteX1" fmla="*/ 1749845 w 2919119"/>
                  <a:gd name="connsiteY1" fmla="*/ 420 h 431266"/>
                  <a:gd name="connsiteX2" fmla="*/ 2919119 w 2919119"/>
                  <a:gd name="connsiteY2" fmla="*/ 223698 h 431266"/>
                  <a:gd name="connsiteX3" fmla="*/ 1749845 w 2919119"/>
                  <a:gd name="connsiteY3" fmla="*/ 359890 h 431266"/>
                  <a:gd name="connsiteX4" fmla="*/ 0 w 2919119"/>
                  <a:gd name="connsiteY4" fmla="*/ 180155 h 431266"/>
                  <a:gd name="connsiteX0" fmla="*/ 0 w 2919119"/>
                  <a:gd name="connsiteY0" fmla="*/ 193476 h 444587"/>
                  <a:gd name="connsiteX1" fmla="*/ 1749845 w 2919119"/>
                  <a:gd name="connsiteY1" fmla="*/ 13741 h 444587"/>
                  <a:gd name="connsiteX2" fmla="*/ 2919119 w 2919119"/>
                  <a:gd name="connsiteY2" fmla="*/ 237019 h 444587"/>
                  <a:gd name="connsiteX3" fmla="*/ 1749845 w 2919119"/>
                  <a:gd name="connsiteY3" fmla="*/ 373211 h 444587"/>
                  <a:gd name="connsiteX4" fmla="*/ 0 w 2919119"/>
                  <a:gd name="connsiteY4" fmla="*/ 193476 h 444587"/>
                  <a:gd name="connsiteX0" fmla="*/ 0 w 2382090"/>
                  <a:gd name="connsiteY0" fmla="*/ 1128098 h 1138327"/>
                  <a:gd name="connsiteX1" fmla="*/ 1212816 w 2382090"/>
                  <a:gd name="connsiteY1" fmla="*/ 77506 h 1138327"/>
                  <a:gd name="connsiteX2" fmla="*/ 2382090 w 2382090"/>
                  <a:gd name="connsiteY2" fmla="*/ 300784 h 1138327"/>
                  <a:gd name="connsiteX3" fmla="*/ 1212816 w 2382090"/>
                  <a:gd name="connsiteY3" fmla="*/ 436976 h 1138327"/>
                  <a:gd name="connsiteX4" fmla="*/ 0 w 2382090"/>
                  <a:gd name="connsiteY4" fmla="*/ 1128098 h 1138327"/>
                  <a:gd name="connsiteX0" fmla="*/ 23359 w 2405449"/>
                  <a:gd name="connsiteY0" fmla="*/ 1128098 h 1165922"/>
                  <a:gd name="connsiteX1" fmla="*/ 1236175 w 2405449"/>
                  <a:gd name="connsiteY1" fmla="*/ 77506 h 1165922"/>
                  <a:gd name="connsiteX2" fmla="*/ 2405449 w 2405449"/>
                  <a:gd name="connsiteY2" fmla="*/ 300784 h 1165922"/>
                  <a:gd name="connsiteX3" fmla="*/ 1236175 w 2405449"/>
                  <a:gd name="connsiteY3" fmla="*/ 436976 h 1165922"/>
                  <a:gd name="connsiteX4" fmla="*/ 23359 w 2405449"/>
                  <a:gd name="connsiteY4" fmla="*/ 1128098 h 1165922"/>
                  <a:gd name="connsiteX0" fmla="*/ 55912 w 2438002"/>
                  <a:gd name="connsiteY0" fmla="*/ 1128098 h 1128990"/>
                  <a:gd name="connsiteX1" fmla="*/ 1268728 w 2438002"/>
                  <a:gd name="connsiteY1" fmla="*/ 77506 h 1128990"/>
                  <a:gd name="connsiteX2" fmla="*/ 2438002 w 2438002"/>
                  <a:gd name="connsiteY2" fmla="*/ 300784 h 1128990"/>
                  <a:gd name="connsiteX3" fmla="*/ 1268728 w 2438002"/>
                  <a:gd name="connsiteY3" fmla="*/ 436976 h 1128990"/>
                  <a:gd name="connsiteX4" fmla="*/ 55912 w 2438002"/>
                  <a:gd name="connsiteY4" fmla="*/ 1128098 h 1128990"/>
                  <a:gd name="connsiteX0" fmla="*/ 9937 w 2392027"/>
                  <a:gd name="connsiteY0" fmla="*/ 1128098 h 1263933"/>
                  <a:gd name="connsiteX1" fmla="*/ 1222753 w 2392027"/>
                  <a:gd name="connsiteY1" fmla="*/ 77506 h 1263933"/>
                  <a:gd name="connsiteX2" fmla="*/ 2392027 w 2392027"/>
                  <a:gd name="connsiteY2" fmla="*/ 300784 h 1263933"/>
                  <a:gd name="connsiteX3" fmla="*/ 1222753 w 2392027"/>
                  <a:gd name="connsiteY3" fmla="*/ 436976 h 1263933"/>
                  <a:gd name="connsiteX4" fmla="*/ 9937 w 2392027"/>
                  <a:gd name="connsiteY4" fmla="*/ 1128098 h 1263933"/>
                  <a:gd name="connsiteX0" fmla="*/ 10017 w 2442907"/>
                  <a:gd name="connsiteY0" fmla="*/ 1094598 h 1228774"/>
                  <a:gd name="connsiteX1" fmla="*/ 1222833 w 2442907"/>
                  <a:gd name="connsiteY1" fmla="*/ 44006 h 1228774"/>
                  <a:gd name="connsiteX2" fmla="*/ 2442907 w 2442907"/>
                  <a:gd name="connsiteY2" fmla="*/ 381584 h 1228774"/>
                  <a:gd name="connsiteX3" fmla="*/ 1222833 w 2442907"/>
                  <a:gd name="connsiteY3" fmla="*/ 403476 h 1228774"/>
                  <a:gd name="connsiteX4" fmla="*/ 10017 w 2442907"/>
                  <a:gd name="connsiteY4" fmla="*/ 1094598 h 1228774"/>
                  <a:gd name="connsiteX0" fmla="*/ 10017 w 2442907"/>
                  <a:gd name="connsiteY0" fmla="*/ 1094598 h 1228774"/>
                  <a:gd name="connsiteX1" fmla="*/ 1222833 w 2442907"/>
                  <a:gd name="connsiteY1" fmla="*/ 44006 h 1228774"/>
                  <a:gd name="connsiteX2" fmla="*/ 2442907 w 2442907"/>
                  <a:gd name="connsiteY2" fmla="*/ 381584 h 1228774"/>
                  <a:gd name="connsiteX3" fmla="*/ 1222833 w 2442907"/>
                  <a:gd name="connsiteY3" fmla="*/ 403476 h 1228774"/>
                  <a:gd name="connsiteX4" fmla="*/ 10017 w 2442907"/>
                  <a:gd name="connsiteY4" fmla="*/ 1094598 h 1228774"/>
                  <a:gd name="connsiteX0" fmla="*/ 10017 w 2442907"/>
                  <a:gd name="connsiteY0" fmla="*/ 1194317 h 1328493"/>
                  <a:gd name="connsiteX1" fmla="*/ 1222833 w 2442907"/>
                  <a:gd name="connsiteY1" fmla="*/ 143725 h 1328493"/>
                  <a:gd name="connsiteX2" fmla="*/ 2442907 w 2442907"/>
                  <a:gd name="connsiteY2" fmla="*/ 481303 h 1328493"/>
                  <a:gd name="connsiteX3" fmla="*/ 1222833 w 2442907"/>
                  <a:gd name="connsiteY3" fmla="*/ 503195 h 1328493"/>
                  <a:gd name="connsiteX4" fmla="*/ 10017 w 2442907"/>
                  <a:gd name="connsiteY4" fmla="*/ 1194317 h 1328493"/>
                  <a:gd name="connsiteX0" fmla="*/ 10017 w 2451159"/>
                  <a:gd name="connsiteY0" fmla="*/ 1302826 h 1437002"/>
                  <a:gd name="connsiteX1" fmla="*/ 1222833 w 2451159"/>
                  <a:gd name="connsiteY1" fmla="*/ 252234 h 1437002"/>
                  <a:gd name="connsiteX2" fmla="*/ 1714107 w 2451159"/>
                  <a:gd name="connsiteY2" fmla="*/ 17836 h 1437002"/>
                  <a:gd name="connsiteX3" fmla="*/ 2442907 w 2451159"/>
                  <a:gd name="connsiteY3" fmla="*/ 589812 h 1437002"/>
                  <a:gd name="connsiteX4" fmla="*/ 1222833 w 2451159"/>
                  <a:gd name="connsiteY4" fmla="*/ 611704 h 1437002"/>
                  <a:gd name="connsiteX5" fmla="*/ 10017 w 2451159"/>
                  <a:gd name="connsiteY5" fmla="*/ 1302826 h 1437002"/>
                  <a:gd name="connsiteX0" fmla="*/ 10017 w 2451159"/>
                  <a:gd name="connsiteY0" fmla="*/ 1284990 h 1419166"/>
                  <a:gd name="connsiteX1" fmla="*/ 1222833 w 2451159"/>
                  <a:gd name="connsiteY1" fmla="*/ 234398 h 1419166"/>
                  <a:gd name="connsiteX2" fmla="*/ 1714107 w 2451159"/>
                  <a:gd name="connsiteY2" fmla="*/ 0 h 1419166"/>
                  <a:gd name="connsiteX3" fmla="*/ 2442907 w 2451159"/>
                  <a:gd name="connsiteY3" fmla="*/ 571976 h 1419166"/>
                  <a:gd name="connsiteX4" fmla="*/ 1222833 w 2451159"/>
                  <a:gd name="connsiteY4" fmla="*/ 593868 h 1419166"/>
                  <a:gd name="connsiteX5" fmla="*/ 10017 w 2451159"/>
                  <a:gd name="connsiteY5" fmla="*/ 1284990 h 1419166"/>
                  <a:gd name="connsiteX0" fmla="*/ 10017 w 2451011"/>
                  <a:gd name="connsiteY0" fmla="*/ 1284990 h 1419166"/>
                  <a:gd name="connsiteX1" fmla="*/ 1222833 w 2451011"/>
                  <a:gd name="connsiteY1" fmla="*/ 234398 h 1419166"/>
                  <a:gd name="connsiteX2" fmla="*/ 1714107 w 2451011"/>
                  <a:gd name="connsiteY2" fmla="*/ 0 h 1419166"/>
                  <a:gd name="connsiteX3" fmla="*/ 2442907 w 2451011"/>
                  <a:gd name="connsiteY3" fmla="*/ 571976 h 1419166"/>
                  <a:gd name="connsiteX4" fmla="*/ 1222833 w 2451011"/>
                  <a:gd name="connsiteY4" fmla="*/ 593868 h 1419166"/>
                  <a:gd name="connsiteX5" fmla="*/ 10017 w 2451011"/>
                  <a:gd name="connsiteY5" fmla="*/ 1284990 h 1419166"/>
                  <a:gd name="connsiteX0" fmla="*/ 10017 w 2451011"/>
                  <a:gd name="connsiteY0" fmla="*/ 1284990 h 1419166"/>
                  <a:gd name="connsiteX1" fmla="*/ 1222833 w 2451011"/>
                  <a:gd name="connsiteY1" fmla="*/ 234398 h 1419166"/>
                  <a:gd name="connsiteX2" fmla="*/ 1714107 w 2451011"/>
                  <a:gd name="connsiteY2" fmla="*/ 0 h 1419166"/>
                  <a:gd name="connsiteX3" fmla="*/ 2442907 w 2451011"/>
                  <a:gd name="connsiteY3" fmla="*/ 571976 h 1419166"/>
                  <a:gd name="connsiteX4" fmla="*/ 1222833 w 2451011"/>
                  <a:gd name="connsiteY4" fmla="*/ 593868 h 1419166"/>
                  <a:gd name="connsiteX5" fmla="*/ 10017 w 2451011"/>
                  <a:gd name="connsiteY5" fmla="*/ 1284990 h 1419166"/>
                  <a:gd name="connsiteX0" fmla="*/ 10017 w 2450723"/>
                  <a:gd name="connsiteY0" fmla="*/ 1132590 h 1266766"/>
                  <a:gd name="connsiteX1" fmla="*/ 1222833 w 2450723"/>
                  <a:gd name="connsiteY1" fmla="*/ 81998 h 1266766"/>
                  <a:gd name="connsiteX2" fmla="*/ 1688707 w 2450723"/>
                  <a:gd name="connsiteY2" fmla="*/ 0 h 1266766"/>
                  <a:gd name="connsiteX3" fmla="*/ 2442907 w 2450723"/>
                  <a:gd name="connsiteY3" fmla="*/ 419576 h 1266766"/>
                  <a:gd name="connsiteX4" fmla="*/ 1222833 w 2450723"/>
                  <a:gd name="connsiteY4" fmla="*/ 441468 h 1266766"/>
                  <a:gd name="connsiteX5" fmla="*/ 10017 w 2450723"/>
                  <a:gd name="connsiteY5" fmla="*/ 1132590 h 1266766"/>
                  <a:gd name="connsiteX0" fmla="*/ 9996 w 2450702"/>
                  <a:gd name="connsiteY0" fmla="*/ 1132590 h 1132652"/>
                  <a:gd name="connsiteX1" fmla="*/ 702112 w 2450702"/>
                  <a:gd name="connsiteY1" fmla="*/ 399498 h 1132652"/>
                  <a:gd name="connsiteX2" fmla="*/ 1688686 w 2450702"/>
                  <a:gd name="connsiteY2" fmla="*/ 0 h 1132652"/>
                  <a:gd name="connsiteX3" fmla="*/ 2442886 w 2450702"/>
                  <a:gd name="connsiteY3" fmla="*/ 419576 h 1132652"/>
                  <a:gd name="connsiteX4" fmla="*/ 1222812 w 2450702"/>
                  <a:gd name="connsiteY4" fmla="*/ 441468 h 1132652"/>
                  <a:gd name="connsiteX5" fmla="*/ 9996 w 2450702"/>
                  <a:gd name="connsiteY5" fmla="*/ 1132590 h 1132652"/>
                  <a:gd name="connsiteX0" fmla="*/ 0 w 2440706"/>
                  <a:gd name="connsiteY0" fmla="*/ 1132590 h 1132652"/>
                  <a:gd name="connsiteX1" fmla="*/ 1678690 w 2440706"/>
                  <a:gd name="connsiteY1" fmla="*/ 0 h 1132652"/>
                  <a:gd name="connsiteX2" fmla="*/ 2432890 w 2440706"/>
                  <a:gd name="connsiteY2" fmla="*/ 419576 h 1132652"/>
                  <a:gd name="connsiteX3" fmla="*/ 1212816 w 2440706"/>
                  <a:gd name="connsiteY3" fmla="*/ 441468 h 1132652"/>
                  <a:gd name="connsiteX4" fmla="*/ 0 w 2440706"/>
                  <a:gd name="connsiteY4" fmla="*/ 1132590 h 1132652"/>
                  <a:gd name="connsiteX0" fmla="*/ 0 w 2288306"/>
                  <a:gd name="connsiteY0" fmla="*/ 1272290 h 1272342"/>
                  <a:gd name="connsiteX1" fmla="*/ 1526290 w 2288306"/>
                  <a:gd name="connsiteY1" fmla="*/ 0 h 1272342"/>
                  <a:gd name="connsiteX2" fmla="*/ 2280490 w 2288306"/>
                  <a:gd name="connsiteY2" fmla="*/ 419576 h 1272342"/>
                  <a:gd name="connsiteX3" fmla="*/ 1060416 w 2288306"/>
                  <a:gd name="connsiteY3" fmla="*/ 441468 h 1272342"/>
                  <a:gd name="connsiteX4" fmla="*/ 0 w 2288306"/>
                  <a:gd name="connsiteY4" fmla="*/ 1272290 h 1272342"/>
                  <a:gd name="connsiteX0" fmla="*/ 1836 w 2290142"/>
                  <a:gd name="connsiteY0" fmla="*/ 1272290 h 1278381"/>
                  <a:gd name="connsiteX1" fmla="*/ 1528126 w 2290142"/>
                  <a:gd name="connsiteY1" fmla="*/ 0 h 1278381"/>
                  <a:gd name="connsiteX2" fmla="*/ 2282326 w 2290142"/>
                  <a:gd name="connsiteY2" fmla="*/ 419576 h 1278381"/>
                  <a:gd name="connsiteX3" fmla="*/ 1240052 w 2290142"/>
                  <a:gd name="connsiteY3" fmla="*/ 479568 h 1278381"/>
                  <a:gd name="connsiteX4" fmla="*/ 1836 w 2290142"/>
                  <a:gd name="connsiteY4" fmla="*/ 1272290 h 1278381"/>
                  <a:gd name="connsiteX0" fmla="*/ 1053 w 2289359"/>
                  <a:gd name="connsiteY0" fmla="*/ 1272290 h 1304333"/>
                  <a:gd name="connsiteX1" fmla="*/ 1527343 w 2289359"/>
                  <a:gd name="connsiteY1" fmla="*/ 0 h 1304333"/>
                  <a:gd name="connsiteX2" fmla="*/ 2281543 w 2289359"/>
                  <a:gd name="connsiteY2" fmla="*/ 419576 h 1304333"/>
                  <a:gd name="connsiteX3" fmla="*/ 1239269 w 2289359"/>
                  <a:gd name="connsiteY3" fmla="*/ 479568 h 1304333"/>
                  <a:gd name="connsiteX4" fmla="*/ 1053 w 2289359"/>
                  <a:gd name="connsiteY4" fmla="*/ 1272290 h 1304333"/>
                  <a:gd name="connsiteX0" fmla="*/ 1053 w 2289359"/>
                  <a:gd name="connsiteY0" fmla="*/ 1272290 h 1304333"/>
                  <a:gd name="connsiteX1" fmla="*/ 1527343 w 2289359"/>
                  <a:gd name="connsiteY1" fmla="*/ 0 h 1304333"/>
                  <a:gd name="connsiteX2" fmla="*/ 2281543 w 2289359"/>
                  <a:gd name="connsiteY2" fmla="*/ 419576 h 1304333"/>
                  <a:gd name="connsiteX3" fmla="*/ 1239269 w 2289359"/>
                  <a:gd name="connsiteY3" fmla="*/ 479568 h 1304333"/>
                  <a:gd name="connsiteX4" fmla="*/ 1053 w 2289359"/>
                  <a:gd name="connsiteY4" fmla="*/ 1272290 h 1304333"/>
                  <a:gd name="connsiteX0" fmla="*/ 22275 w 2310581"/>
                  <a:gd name="connsiteY0" fmla="*/ 1272290 h 1272596"/>
                  <a:gd name="connsiteX1" fmla="*/ 1548565 w 2310581"/>
                  <a:gd name="connsiteY1" fmla="*/ 0 h 1272596"/>
                  <a:gd name="connsiteX2" fmla="*/ 2302765 w 2310581"/>
                  <a:gd name="connsiteY2" fmla="*/ 419576 h 1272596"/>
                  <a:gd name="connsiteX3" fmla="*/ 1260491 w 2310581"/>
                  <a:gd name="connsiteY3" fmla="*/ 479568 h 1272596"/>
                  <a:gd name="connsiteX4" fmla="*/ 22275 w 2310581"/>
                  <a:gd name="connsiteY4" fmla="*/ 1272290 h 1272596"/>
                  <a:gd name="connsiteX0" fmla="*/ 22275 w 2310581"/>
                  <a:gd name="connsiteY0" fmla="*/ 1272290 h 1272596"/>
                  <a:gd name="connsiteX1" fmla="*/ 1548565 w 2310581"/>
                  <a:gd name="connsiteY1" fmla="*/ 0 h 1272596"/>
                  <a:gd name="connsiteX2" fmla="*/ 2302765 w 2310581"/>
                  <a:gd name="connsiteY2" fmla="*/ 419576 h 1272596"/>
                  <a:gd name="connsiteX3" fmla="*/ 1260491 w 2310581"/>
                  <a:gd name="connsiteY3" fmla="*/ 479568 h 1272596"/>
                  <a:gd name="connsiteX4" fmla="*/ 22275 w 2310581"/>
                  <a:gd name="connsiteY4" fmla="*/ 1272290 h 1272596"/>
                  <a:gd name="connsiteX0" fmla="*/ 29 w 2288335"/>
                  <a:gd name="connsiteY0" fmla="*/ 1272290 h 1272290"/>
                  <a:gd name="connsiteX1" fmla="*/ 1526319 w 2288335"/>
                  <a:gd name="connsiteY1" fmla="*/ 0 h 1272290"/>
                  <a:gd name="connsiteX2" fmla="*/ 2280519 w 2288335"/>
                  <a:gd name="connsiteY2" fmla="*/ 419576 h 1272290"/>
                  <a:gd name="connsiteX3" fmla="*/ 1238245 w 2288335"/>
                  <a:gd name="connsiteY3" fmla="*/ 479568 h 1272290"/>
                  <a:gd name="connsiteX4" fmla="*/ 29 w 2288335"/>
                  <a:gd name="connsiteY4" fmla="*/ 1272290 h 1272290"/>
                  <a:gd name="connsiteX0" fmla="*/ 29 w 2288335"/>
                  <a:gd name="connsiteY0" fmla="*/ 1272290 h 1272290"/>
                  <a:gd name="connsiteX1" fmla="*/ 1526319 w 2288335"/>
                  <a:gd name="connsiteY1" fmla="*/ 0 h 1272290"/>
                  <a:gd name="connsiteX2" fmla="*/ 2280519 w 2288335"/>
                  <a:gd name="connsiteY2" fmla="*/ 419576 h 1272290"/>
                  <a:gd name="connsiteX3" fmla="*/ 1238245 w 2288335"/>
                  <a:gd name="connsiteY3" fmla="*/ 479568 h 1272290"/>
                  <a:gd name="connsiteX4" fmla="*/ 29 w 2288335"/>
                  <a:gd name="connsiteY4" fmla="*/ 1272290 h 1272290"/>
                  <a:gd name="connsiteX0" fmla="*/ 46570 w 2334876"/>
                  <a:gd name="connsiteY0" fmla="*/ 1272290 h 1320998"/>
                  <a:gd name="connsiteX1" fmla="*/ 1572860 w 2334876"/>
                  <a:gd name="connsiteY1" fmla="*/ 0 h 1320998"/>
                  <a:gd name="connsiteX2" fmla="*/ 2327060 w 2334876"/>
                  <a:gd name="connsiteY2" fmla="*/ 419576 h 1320998"/>
                  <a:gd name="connsiteX3" fmla="*/ 1284786 w 2334876"/>
                  <a:gd name="connsiteY3" fmla="*/ 479568 h 1320998"/>
                  <a:gd name="connsiteX4" fmla="*/ 472809 w 2334876"/>
                  <a:gd name="connsiteY4" fmla="*/ 1001846 h 1320998"/>
                  <a:gd name="connsiteX5" fmla="*/ 46570 w 2334876"/>
                  <a:gd name="connsiteY5" fmla="*/ 1272290 h 1320998"/>
                  <a:gd name="connsiteX0" fmla="*/ 60814 w 2216250"/>
                  <a:gd name="connsiteY0" fmla="*/ 1490620 h 1523148"/>
                  <a:gd name="connsiteX1" fmla="*/ 1454234 w 2216250"/>
                  <a:gd name="connsiteY1" fmla="*/ 0 h 1523148"/>
                  <a:gd name="connsiteX2" fmla="*/ 2208434 w 2216250"/>
                  <a:gd name="connsiteY2" fmla="*/ 419576 h 1523148"/>
                  <a:gd name="connsiteX3" fmla="*/ 1166160 w 2216250"/>
                  <a:gd name="connsiteY3" fmla="*/ 479568 h 1523148"/>
                  <a:gd name="connsiteX4" fmla="*/ 354183 w 2216250"/>
                  <a:gd name="connsiteY4" fmla="*/ 1001846 h 1523148"/>
                  <a:gd name="connsiteX5" fmla="*/ 60814 w 2216250"/>
                  <a:gd name="connsiteY5" fmla="*/ 1490620 h 1523148"/>
                  <a:gd name="connsiteX0" fmla="*/ 60814 w 2216250"/>
                  <a:gd name="connsiteY0" fmla="*/ 1490620 h 1523148"/>
                  <a:gd name="connsiteX1" fmla="*/ 325737 w 2216250"/>
                  <a:gd name="connsiteY1" fmla="*/ 660127 h 1523148"/>
                  <a:gd name="connsiteX2" fmla="*/ 1454234 w 2216250"/>
                  <a:gd name="connsiteY2" fmla="*/ 0 h 1523148"/>
                  <a:gd name="connsiteX3" fmla="*/ 2208434 w 2216250"/>
                  <a:gd name="connsiteY3" fmla="*/ 419576 h 1523148"/>
                  <a:gd name="connsiteX4" fmla="*/ 1166160 w 2216250"/>
                  <a:gd name="connsiteY4" fmla="*/ 479568 h 1523148"/>
                  <a:gd name="connsiteX5" fmla="*/ 354183 w 2216250"/>
                  <a:gd name="connsiteY5" fmla="*/ 1001846 h 1523148"/>
                  <a:gd name="connsiteX6" fmla="*/ 60814 w 2216250"/>
                  <a:gd name="connsiteY6" fmla="*/ 1490620 h 1523148"/>
                  <a:gd name="connsiteX0" fmla="*/ 55976 w 2211412"/>
                  <a:gd name="connsiteY0" fmla="*/ 1490620 h 1522991"/>
                  <a:gd name="connsiteX1" fmla="*/ 320899 w 2211412"/>
                  <a:gd name="connsiteY1" fmla="*/ 660127 h 1522991"/>
                  <a:gd name="connsiteX2" fmla="*/ 1449396 w 2211412"/>
                  <a:gd name="connsiteY2" fmla="*/ 0 h 1522991"/>
                  <a:gd name="connsiteX3" fmla="*/ 2203596 w 2211412"/>
                  <a:gd name="connsiteY3" fmla="*/ 419576 h 1522991"/>
                  <a:gd name="connsiteX4" fmla="*/ 1161322 w 2211412"/>
                  <a:gd name="connsiteY4" fmla="*/ 479568 h 1522991"/>
                  <a:gd name="connsiteX5" fmla="*/ 387314 w 2211412"/>
                  <a:gd name="connsiteY5" fmla="*/ 998686 h 1522991"/>
                  <a:gd name="connsiteX6" fmla="*/ 55976 w 2211412"/>
                  <a:gd name="connsiteY6" fmla="*/ 1490620 h 1522991"/>
                  <a:gd name="connsiteX0" fmla="*/ 60960 w 2177374"/>
                  <a:gd name="connsiteY0" fmla="*/ 1500116 h 1532024"/>
                  <a:gd name="connsiteX1" fmla="*/ 286861 w 2177374"/>
                  <a:gd name="connsiteY1" fmla="*/ 660127 h 1532024"/>
                  <a:gd name="connsiteX2" fmla="*/ 1415358 w 2177374"/>
                  <a:gd name="connsiteY2" fmla="*/ 0 h 1532024"/>
                  <a:gd name="connsiteX3" fmla="*/ 2169558 w 2177374"/>
                  <a:gd name="connsiteY3" fmla="*/ 419576 h 1532024"/>
                  <a:gd name="connsiteX4" fmla="*/ 1127284 w 2177374"/>
                  <a:gd name="connsiteY4" fmla="*/ 479568 h 1532024"/>
                  <a:gd name="connsiteX5" fmla="*/ 353276 w 2177374"/>
                  <a:gd name="connsiteY5" fmla="*/ 998686 h 1532024"/>
                  <a:gd name="connsiteX6" fmla="*/ 60960 w 2177374"/>
                  <a:gd name="connsiteY6" fmla="*/ 1500116 h 1532024"/>
                  <a:gd name="connsiteX0" fmla="*/ 56603 w 2206771"/>
                  <a:gd name="connsiteY0" fmla="*/ 1553901 h 1583416"/>
                  <a:gd name="connsiteX1" fmla="*/ 316258 w 2206771"/>
                  <a:gd name="connsiteY1" fmla="*/ 660127 h 1583416"/>
                  <a:gd name="connsiteX2" fmla="*/ 1444755 w 2206771"/>
                  <a:gd name="connsiteY2" fmla="*/ 0 h 1583416"/>
                  <a:gd name="connsiteX3" fmla="*/ 2198955 w 2206771"/>
                  <a:gd name="connsiteY3" fmla="*/ 419576 h 1583416"/>
                  <a:gd name="connsiteX4" fmla="*/ 1156681 w 2206771"/>
                  <a:gd name="connsiteY4" fmla="*/ 479568 h 1583416"/>
                  <a:gd name="connsiteX5" fmla="*/ 382673 w 2206771"/>
                  <a:gd name="connsiteY5" fmla="*/ 998686 h 1583416"/>
                  <a:gd name="connsiteX6" fmla="*/ 56603 w 2206771"/>
                  <a:gd name="connsiteY6" fmla="*/ 1553901 h 1583416"/>
                  <a:gd name="connsiteX0" fmla="*/ 0 w 2150168"/>
                  <a:gd name="connsiteY0" fmla="*/ 1553901 h 1553901"/>
                  <a:gd name="connsiteX1" fmla="*/ 259655 w 2150168"/>
                  <a:gd name="connsiteY1" fmla="*/ 660127 h 1553901"/>
                  <a:gd name="connsiteX2" fmla="*/ 1388152 w 2150168"/>
                  <a:gd name="connsiteY2" fmla="*/ 0 h 1553901"/>
                  <a:gd name="connsiteX3" fmla="*/ 2142352 w 2150168"/>
                  <a:gd name="connsiteY3" fmla="*/ 419576 h 1553901"/>
                  <a:gd name="connsiteX4" fmla="*/ 1100078 w 2150168"/>
                  <a:gd name="connsiteY4" fmla="*/ 479568 h 1553901"/>
                  <a:gd name="connsiteX5" fmla="*/ 326070 w 2150168"/>
                  <a:gd name="connsiteY5" fmla="*/ 998686 h 1553901"/>
                  <a:gd name="connsiteX6" fmla="*/ 0 w 2150168"/>
                  <a:gd name="connsiteY6" fmla="*/ 1553901 h 1553901"/>
                  <a:gd name="connsiteX0" fmla="*/ 51185 w 2201353"/>
                  <a:gd name="connsiteY0" fmla="*/ 1553901 h 1554874"/>
                  <a:gd name="connsiteX1" fmla="*/ 310840 w 2201353"/>
                  <a:gd name="connsiteY1" fmla="*/ 660127 h 1554874"/>
                  <a:gd name="connsiteX2" fmla="*/ 1439337 w 2201353"/>
                  <a:gd name="connsiteY2" fmla="*/ 0 h 1554874"/>
                  <a:gd name="connsiteX3" fmla="*/ 2193537 w 2201353"/>
                  <a:gd name="connsiteY3" fmla="*/ 419576 h 1554874"/>
                  <a:gd name="connsiteX4" fmla="*/ 1151263 w 2201353"/>
                  <a:gd name="connsiteY4" fmla="*/ 479568 h 1554874"/>
                  <a:gd name="connsiteX5" fmla="*/ 51185 w 2201353"/>
                  <a:gd name="connsiteY5" fmla="*/ 1553901 h 1554874"/>
                  <a:gd name="connsiteX0" fmla="*/ 51185 w 2201353"/>
                  <a:gd name="connsiteY0" fmla="*/ 1553901 h 1554874"/>
                  <a:gd name="connsiteX1" fmla="*/ 310840 w 2201353"/>
                  <a:gd name="connsiteY1" fmla="*/ 660127 h 1554874"/>
                  <a:gd name="connsiteX2" fmla="*/ 1439337 w 2201353"/>
                  <a:gd name="connsiteY2" fmla="*/ 0 h 1554874"/>
                  <a:gd name="connsiteX3" fmla="*/ 2193537 w 2201353"/>
                  <a:gd name="connsiteY3" fmla="*/ 419576 h 1554874"/>
                  <a:gd name="connsiteX4" fmla="*/ 1151263 w 2201353"/>
                  <a:gd name="connsiteY4" fmla="*/ 479568 h 1554874"/>
                  <a:gd name="connsiteX5" fmla="*/ 51185 w 2201353"/>
                  <a:gd name="connsiteY5" fmla="*/ 1553901 h 1554874"/>
                  <a:gd name="connsiteX0" fmla="*/ 51185 w 2201353"/>
                  <a:gd name="connsiteY0" fmla="*/ 1553901 h 1554874"/>
                  <a:gd name="connsiteX1" fmla="*/ 310840 w 2201353"/>
                  <a:gd name="connsiteY1" fmla="*/ 660127 h 1554874"/>
                  <a:gd name="connsiteX2" fmla="*/ 1439337 w 2201353"/>
                  <a:gd name="connsiteY2" fmla="*/ 0 h 1554874"/>
                  <a:gd name="connsiteX3" fmla="*/ 2193537 w 2201353"/>
                  <a:gd name="connsiteY3" fmla="*/ 419576 h 1554874"/>
                  <a:gd name="connsiteX4" fmla="*/ 1151263 w 2201353"/>
                  <a:gd name="connsiteY4" fmla="*/ 479568 h 1554874"/>
                  <a:gd name="connsiteX5" fmla="*/ 51185 w 2201353"/>
                  <a:gd name="connsiteY5" fmla="*/ 1553901 h 1554874"/>
                  <a:gd name="connsiteX0" fmla="*/ 126376 w 2276544"/>
                  <a:gd name="connsiteY0" fmla="*/ 1553901 h 1555587"/>
                  <a:gd name="connsiteX1" fmla="*/ 386031 w 2276544"/>
                  <a:gd name="connsiteY1" fmla="*/ 660127 h 1555587"/>
                  <a:gd name="connsiteX2" fmla="*/ 1514528 w 2276544"/>
                  <a:gd name="connsiteY2" fmla="*/ 0 h 1555587"/>
                  <a:gd name="connsiteX3" fmla="*/ 2268728 w 2276544"/>
                  <a:gd name="connsiteY3" fmla="*/ 419576 h 1555587"/>
                  <a:gd name="connsiteX4" fmla="*/ 126376 w 2276544"/>
                  <a:gd name="connsiteY4" fmla="*/ 1553901 h 1555587"/>
                  <a:gd name="connsiteX0" fmla="*/ 126376 w 2276544"/>
                  <a:gd name="connsiteY0" fmla="*/ 1553901 h 1555587"/>
                  <a:gd name="connsiteX1" fmla="*/ 386031 w 2276544"/>
                  <a:gd name="connsiteY1" fmla="*/ 660127 h 1555587"/>
                  <a:gd name="connsiteX2" fmla="*/ 1514528 w 2276544"/>
                  <a:gd name="connsiteY2" fmla="*/ 0 h 1555587"/>
                  <a:gd name="connsiteX3" fmla="*/ 2268728 w 2276544"/>
                  <a:gd name="connsiteY3" fmla="*/ 419576 h 1555587"/>
                  <a:gd name="connsiteX4" fmla="*/ 126376 w 2276544"/>
                  <a:gd name="connsiteY4" fmla="*/ 1553901 h 1555587"/>
                  <a:gd name="connsiteX0" fmla="*/ 126376 w 2276544"/>
                  <a:gd name="connsiteY0" fmla="*/ 1553901 h 1555587"/>
                  <a:gd name="connsiteX1" fmla="*/ 386031 w 2276544"/>
                  <a:gd name="connsiteY1" fmla="*/ 660127 h 1555587"/>
                  <a:gd name="connsiteX2" fmla="*/ 1514528 w 2276544"/>
                  <a:gd name="connsiteY2" fmla="*/ 0 h 1555587"/>
                  <a:gd name="connsiteX3" fmla="*/ 2268728 w 2276544"/>
                  <a:gd name="connsiteY3" fmla="*/ 419576 h 1555587"/>
                  <a:gd name="connsiteX4" fmla="*/ 126376 w 2276544"/>
                  <a:gd name="connsiteY4" fmla="*/ 1553901 h 1555587"/>
                  <a:gd name="connsiteX0" fmla="*/ 126376 w 2276544"/>
                  <a:gd name="connsiteY0" fmla="*/ 1553901 h 1555587"/>
                  <a:gd name="connsiteX1" fmla="*/ 386031 w 2276544"/>
                  <a:gd name="connsiteY1" fmla="*/ 660127 h 1555587"/>
                  <a:gd name="connsiteX2" fmla="*/ 1514528 w 2276544"/>
                  <a:gd name="connsiteY2" fmla="*/ 0 h 1555587"/>
                  <a:gd name="connsiteX3" fmla="*/ 2268728 w 2276544"/>
                  <a:gd name="connsiteY3" fmla="*/ 419576 h 1555587"/>
                  <a:gd name="connsiteX4" fmla="*/ 126376 w 2276544"/>
                  <a:gd name="connsiteY4" fmla="*/ 1553901 h 1555587"/>
                  <a:gd name="connsiteX0" fmla="*/ 0 w 2150168"/>
                  <a:gd name="connsiteY0" fmla="*/ 1553901 h 1553901"/>
                  <a:gd name="connsiteX1" fmla="*/ 259655 w 2150168"/>
                  <a:gd name="connsiteY1" fmla="*/ 660127 h 1553901"/>
                  <a:gd name="connsiteX2" fmla="*/ 1388152 w 2150168"/>
                  <a:gd name="connsiteY2" fmla="*/ 0 h 1553901"/>
                  <a:gd name="connsiteX3" fmla="*/ 2142352 w 2150168"/>
                  <a:gd name="connsiteY3" fmla="*/ 419576 h 1553901"/>
                  <a:gd name="connsiteX4" fmla="*/ 0 w 2150168"/>
                  <a:gd name="connsiteY4" fmla="*/ 1553901 h 1553901"/>
                  <a:gd name="connsiteX0" fmla="*/ 9501 w 2159669"/>
                  <a:gd name="connsiteY0" fmla="*/ 1553901 h 1553901"/>
                  <a:gd name="connsiteX1" fmla="*/ 1397653 w 2159669"/>
                  <a:gd name="connsiteY1" fmla="*/ 0 h 1553901"/>
                  <a:gd name="connsiteX2" fmla="*/ 2151853 w 2159669"/>
                  <a:gd name="connsiteY2" fmla="*/ 419576 h 1553901"/>
                  <a:gd name="connsiteX3" fmla="*/ 9501 w 2159669"/>
                  <a:gd name="connsiteY3" fmla="*/ 1553901 h 1553901"/>
                  <a:gd name="connsiteX0" fmla="*/ 16643 w 2166811"/>
                  <a:gd name="connsiteY0" fmla="*/ 1553901 h 1553901"/>
                  <a:gd name="connsiteX1" fmla="*/ 1404795 w 2166811"/>
                  <a:gd name="connsiteY1" fmla="*/ 0 h 1553901"/>
                  <a:gd name="connsiteX2" fmla="*/ 2158995 w 2166811"/>
                  <a:gd name="connsiteY2" fmla="*/ 419576 h 1553901"/>
                  <a:gd name="connsiteX3" fmla="*/ 16643 w 2166811"/>
                  <a:gd name="connsiteY3" fmla="*/ 1553901 h 1553901"/>
                  <a:gd name="connsiteX0" fmla="*/ 91144 w 2241312"/>
                  <a:gd name="connsiteY0" fmla="*/ 1553901 h 1554942"/>
                  <a:gd name="connsiteX1" fmla="*/ 486337 w 2241312"/>
                  <a:gd name="connsiteY1" fmla="*/ 592609 h 1554942"/>
                  <a:gd name="connsiteX2" fmla="*/ 1479296 w 2241312"/>
                  <a:gd name="connsiteY2" fmla="*/ 0 h 1554942"/>
                  <a:gd name="connsiteX3" fmla="*/ 2233496 w 2241312"/>
                  <a:gd name="connsiteY3" fmla="*/ 419576 h 1554942"/>
                  <a:gd name="connsiteX4" fmla="*/ 91144 w 2241312"/>
                  <a:gd name="connsiteY4" fmla="*/ 1553901 h 1554942"/>
                  <a:gd name="connsiteX0" fmla="*/ 85282 w 2235450"/>
                  <a:gd name="connsiteY0" fmla="*/ 1553901 h 1554857"/>
                  <a:gd name="connsiteX1" fmla="*/ 480475 w 2235450"/>
                  <a:gd name="connsiteY1" fmla="*/ 592609 h 1554857"/>
                  <a:gd name="connsiteX2" fmla="*/ 1473434 w 2235450"/>
                  <a:gd name="connsiteY2" fmla="*/ 0 h 1554857"/>
                  <a:gd name="connsiteX3" fmla="*/ 2227634 w 2235450"/>
                  <a:gd name="connsiteY3" fmla="*/ 419576 h 1554857"/>
                  <a:gd name="connsiteX4" fmla="*/ 85282 w 2235450"/>
                  <a:gd name="connsiteY4" fmla="*/ 1553901 h 1554857"/>
                  <a:gd name="connsiteX0" fmla="*/ 20070 w 2170238"/>
                  <a:gd name="connsiteY0" fmla="*/ 1553901 h 1553901"/>
                  <a:gd name="connsiteX1" fmla="*/ 415263 w 2170238"/>
                  <a:gd name="connsiteY1" fmla="*/ 592609 h 1553901"/>
                  <a:gd name="connsiteX2" fmla="*/ 1408222 w 2170238"/>
                  <a:gd name="connsiteY2" fmla="*/ 0 h 1553901"/>
                  <a:gd name="connsiteX3" fmla="*/ 2162422 w 2170238"/>
                  <a:gd name="connsiteY3" fmla="*/ 419576 h 1553901"/>
                  <a:gd name="connsiteX4" fmla="*/ 20070 w 2170238"/>
                  <a:gd name="connsiteY4" fmla="*/ 1553901 h 1553901"/>
                  <a:gd name="connsiteX0" fmla="*/ 21691 w 2171859"/>
                  <a:gd name="connsiteY0" fmla="*/ 1553901 h 1553901"/>
                  <a:gd name="connsiteX1" fmla="*/ 386297 w 2171859"/>
                  <a:gd name="connsiteY1" fmla="*/ 607899 h 1553901"/>
                  <a:gd name="connsiteX2" fmla="*/ 1409843 w 2171859"/>
                  <a:gd name="connsiteY2" fmla="*/ 0 h 1553901"/>
                  <a:gd name="connsiteX3" fmla="*/ 2164043 w 2171859"/>
                  <a:gd name="connsiteY3" fmla="*/ 419576 h 1553901"/>
                  <a:gd name="connsiteX4" fmla="*/ 21691 w 2171859"/>
                  <a:gd name="connsiteY4" fmla="*/ 1553901 h 1553901"/>
                  <a:gd name="connsiteX0" fmla="*/ 37488 w 2023128"/>
                  <a:gd name="connsiteY0" fmla="*/ 1578437 h 1578437"/>
                  <a:gd name="connsiteX1" fmla="*/ 237566 w 2023128"/>
                  <a:gd name="connsiteY1" fmla="*/ 607899 h 1578437"/>
                  <a:gd name="connsiteX2" fmla="*/ 1261112 w 2023128"/>
                  <a:gd name="connsiteY2" fmla="*/ 0 h 1578437"/>
                  <a:gd name="connsiteX3" fmla="*/ 2015312 w 2023128"/>
                  <a:gd name="connsiteY3" fmla="*/ 419576 h 1578437"/>
                  <a:gd name="connsiteX4" fmla="*/ 37488 w 2023128"/>
                  <a:gd name="connsiteY4" fmla="*/ 1578437 h 1578437"/>
                  <a:gd name="connsiteX0" fmla="*/ 37488 w 2023128"/>
                  <a:gd name="connsiteY0" fmla="*/ 1578437 h 1578437"/>
                  <a:gd name="connsiteX1" fmla="*/ 237566 w 2023128"/>
                  <a:gd name="connsiteY1" fmla="*/ 607899 h 1578437"/>
                  <a:gd name="connsiteX2" fmla="*/ 1261112 w 2023128"/>
                  <a:gd name="connsiteY2" fmla="*/ 0 h 1578437"/>
                  <a:gd name="connsiteX3" fmla="*/ 2015312 w 2023128"/>
                  <a:gd name="connsiteY3" fmla="*/ 419576 h 1578437"/>
                  <a:gd name="connsiteX4" fmla="*/ 37488 w 2023128"/>
                  <a:gd name="connsiteY4" fmla="*/ 1578437 h 1578437"/>
                  <a:gd name="connsiteX0" fmla="*/ 104310 w 2089950"/>
                  <a:gd name="connsiteY0" fmla="*/ 1578437 h 1578437"/>
                  <a:gd name="connsiteX1" fmla="*/ 304388 w 2089950"/>
                  <a:gd name="connsiteY1" fmla="*/ 607899 h 1578437"/>
                  <a:gd name="connsiteX2" fmla="*/ 1327934 w 2089950"/>
                  <a:gd name="connsiteY2" fmla="*/ 0 h 1578437"/>
                  <a:gd name="connsiteX3" fmla="*/ 2082134 w 2089950"/>
                  <a:gd name="connsiteY3" fmla="*/ 419576 h 1578437"/>
                  <a:gd name="connsiteX4" fmla="*/ 104310 w 2089950"/>
                  <a:gd name="connsiteY4" fmla="*/ 1578437 h 15784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89950" h="1578437">
                    <a:moveTo>
                      <a:pt x="104310" y="1578437"/>
                    </a:moveTo>
                    <a:cubicBezTo>
                      <a:pt x="-152995" y="1044784"/>
                      <a:pt x="124715" y="798860"/>
                      <a:pt x="304388" y="607899"/>
                    </a:cubicBezTo>
                    <a:cubicBezTo>
                      <a:pt x="535747" y="348916"/>
                      <a:pt x="1044475" y="32443"/>
                      <a:pt x="1327934" y="0"/>
                    </a:cubicBezTo>
                    <a:cubicBezTo>
                      <a:pt x="1518580" y="107063"/>
                      <a:pt x="2168246" y="335415"/>
                      <a:pt x="2082134" y="419576"/>
                    </a:cubicBezTo>
                    <a:cubicBezTo>
                      <a:pt x="652704" y="217556"/>
                      <a:pt x="489616" y="790058"/>
                      <a:pt x="104310" y="1578437"/>
                    </a:cubicBez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193" name="四角形: 角を丸くする 1192">
                <a:extLst>
                  <a:ext uri="{FF2B5EF4-FFF2-40B4-BE49-F238E27FC236}">
                    <a16:creationId xmlns:a16="http://schemas.microsoft.com/office/drawing/2014/main" id="{59C973D9-1BCA-40FF-A3FE-76259D4BACDE}"/>
                  </a:ext>
                </a:extLst>
              </p:cNvPr>
              <p:cNvSpPr/>
              <p:nvPr/>
            </p:nvSpPr>
            <p:spPr>
              <a:xfrm>
                <a:off x="11646308" y="1251352"/>
                <a:ext cx="3423" cy="64948"/>
              </a:xfrm>
              <a:prstGeom prst="roundRect">
                <a:avLst>
                  <a:gd name="adj" fmla="val 12897"/>
                </a:avLst>
              </a:prstGeom>
              <a:solidFill>
                <a:schemeClr val="bg1">
                  <a:lumMod val="50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194" name="四角形: 角を丸くする 1193">
                <a:extLst>
                  <a:ext uri="{FF2B5EF4-FFF2-40B4-BE49-F238E27FC236}">
                    <a16:creationId xmlns:a16="http://schemas.microsoft.com/office/drawing/2014/main" id="{F1AEC2D1-0183-4356-85C6-328FB82ABC4E}"/>
                  </a:ext>
                </a:extLst>
              </p:cNvPr>
              <p:cNvSpPr/>
              <p:nvPr/>
            </p:nvSpPr>
            <p:spPr>
              <a:xfrm rot="1798558" flipH="1">
                <a:off x="11654144" y="1221509"/>
                <a:ext cx="3423" cy="33355"/>
              </a:xfrm>
              <a:prstGeom prst="roundRect">
                <a:avLst>
                  <a:gd name="adj" fmla="val 12897"/>
                </a:avLst>
              </a:prstGeom>
              <a:solidFill>
                <a:schemeClr val="bg1">
                  <a:lumMod val="50000"/>
                </a:schemeClr>
              </a:solidFill>
              <a:ln w="57150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grpSp>
          <p:nvGrpSpPr>
            <p:cNvPr id="1140" name="グループ化 1139">
              <a:extLst>
                <a:ext uri="{FF2B5EF4-FFF2-40B4-BE49-F238E27FC236}">
                  <a16:creationId xmlns:a16="http://schemas.microsoft.com/office/drawing/2014/main" id="{EFDD3DEE-C975-41F7-A90C-352CF56874F5}"/>
                </a:ext>
              </a:extLst>
            </p:cNvPr>
            <p:cNvGrpSpPr/>
            <p:nvPr/>
          </p:nvGrpSpPr>
          <p:grpSpPr>
            <a:xfrm>
              <a:off x="8331422" y="5083899"/>
              <a:ext cx="621928" cy="421789"/>
              <a:chOff x="7274900" y="9443397"/>
              <a:chExt cx="504042" cy="341839"/>
            </a:xfrm>
          </p:grpSpPr>
          <p:sp>
            <p:nvSpPr>
              <p:cNvPr id="1146" name="平行四辺形 36">
                <a:extLst>
                  <a:ext uri="{FF2B5EF4-FFF2-40B4-BE49-F238E27FC236}">
                    <a16:creationId xmlns:a16="http://schemas.microsoft.com/office/drawing/2014/main" id="{5F064E48-30AD-4439-93D2-6E37666B078A}"/>
                  </a:ext>
                </a:extLst>
              </p:cNvPr>
              <p:cNvSpPr/>
              <p:nvPr/>
            </p:nvSpPr>
            <p:spPr>
              <a:xfrm flipH="1">
                <a:off x="7274900" y="9464234"/>
                <a:ext cx="192370" cy="144788"/>
              </a:xfrm>
              <a:custGeom>
                <a:avLst/>
                <a:gdLst>
                  <a:gd name="connsiteX0" fmla="*/ 0 w 4528754"/>
                  <a:gd name="connsiteY0" fmla="*/ 1552876 h 1552876"/>
                  <a:gd name="connsiteX1" fmla="*/ 1895316 w 4528754"/>
                  <a:gd name="connsiteY1" fmla="*/ 0 h 1552876"/>
                  <a:gd name="connsiteX2" fmla="*/ 4528754 w 4528754"/>
                  <a:gd name="connsiteY2" fmla="*/ 0 h 1552876"/>
                  <a:gd name="connsiteX3" fmla="*/ 2633438 w 4528754"/>
                  <a:gd name="connsiteY3" fmla="*/ 1552876 h 1552876"/>
                  <a:gd name="connsiteX4" fmla="*/ 0 w 4528754"/>
                  <a:gd name="connsiteY4" fmla="*/ 1552876 h 1552876"/>
                  <a:gd name="connsiteX0" fmla="*/ 0 w 4528754"/>
                  <a:gd name="connsiteY0" fmla="*/ 1552876 h 1781476"/>
                  <a:gd name="connsiteX1" fmla="*/ 1895316 w 4528754"/>
                  <a:gd name="connsiteY1" fmla="*/ 0 h 1781476"/>
                  <a:gd name="connsiteX2" fmla="*/ 4528754 w 4528754"/>
                  <a:gd name="connsiteY2" fmla="*/ 0 h 1781476"/>
                  <a:gd name="connsiteX3" fmla="*/ 3325588 w 4528754"/>
                  <a:gd name="connsiteY3" fmla="*/ 1781476 h 1781476"/>
                  <a:gd name="connsiteX4" fmla="*/ 0 w 4528754"/>
                  <a:gd name="connsiteY4" fmla="*/ 1552876 h 1781476"/>
                  <a:gd name="connsiteX0" fmla="*/ 0 w 4658063"/>
                  <a:gd name="connsiteY0" fmla="*/ 1552876 h 1781476"/>
                  <a:gd name="connsiteX1" fmla="*/ 1895316 w 4658063"/>
                  <a:gd name="connsiteY1" fmla="*/ 0 h 1781476"/>
                  <a:gd name="connsiteX2" fmla="*/ 4658063 w 4658063"/>
                  <a:gd name="connsiteY2" fmla="*/ 18473 h 1781476"/>
                  <a:gd name="connsiteX3" fmla="*/ 3325588 w 4658063"/>
                  <a:gd name="connsiteY3" fmla="*/ 1781476 h 1781476"/>
                  <a:gd name="connsiteX4" fmla="*/ 0 w 4658063"/>
                  <a:gd name="connsiteY4" fmla="*/ 1552876 h 1781476"/>
                  <a:gd name="connsiteX0" fmla="*/ 0 w 5064463"/>
                  <a:gd name="connsiteY0" fmla="*/ 1552876 h 1781476"/>
                  <a:gd name="connsiteX1" fmla="*/ 1895316 w 5064463"/>
                  <a:gd name="connsiteY1" fmla="*/ 0 h 1781476"/>
                  <a:gd name="connsiteX2" fmla="*/ 5064463 w 5064463"/>
                  <a:gd name="connsiteY2" fmla="*/ 278823 h 1781476"/>
                  <a:gd name="connsiteX3" fmla="*/ 3325588 w 5064463"/>
                  <a:gd name="connsiteY3" fmla="*/ 1781476 h 1781476"/>
                  <a:gd name="connsiteX4" fmla="*/ 0 w 5064463"/>
                  <a:gd name="connsiteY4" fmla="*/ 1552876 h 1781476"/>
                  <a:gd name="connsiteX0" fmla="*/ 0 w 5064463"/>
                  <a:gd name="connsiteY0" fmla="*/ 1451276 h 1679876"/>
                  <a:gd name="connsiteX1" fmla="*/ 4168616 w 5064463"/>
                  <a:gd name="connsiteY1" fmla="*/ 0 h 1679876"/>
                  <a:gd name="connsiteX2" fmla="*/ 5064463 w 5064463"/>
                  <a:gd name="connsiteY2" fmla="*/ 177223 h 1679876"/>
                  <a:gd name="connsiteX3" fmla="*/ 3325588 w 5064463"/>
                  <a:gd name="connsiteY3" fmla="*/ 1679876 h 1679876"/>
                  <a:gd name="connsiteX4" fmla="*/ 0 w 5064463"/>
                  <a:gd name="connsiteY4" fmla="*/ 1451276 h 1679876"/>
                  <a:gd name="connsiteX0" fmla="*/ 0 w 3280113"/>
                  <a:gd name="connsiteY0" fmla="*/ 1108376 h 1679876"/>
                  <a:gd name="connsiteX1" fmla="*/ 2384266 w 3280113"/>
                  <a:gd name="connsiteY1" fmla="*/ 0 h 1679876"/>
                  <a:gd name="connsiteX2" fmla="*/ 3280113 w 3280113"/>
                  <a:gd name="connsiteY2" fmla="*/ 177223 h 1679876"/>
                  <a:gd name="connsiteX3" fmla="*/ 1541238 w 3280113"/>
                  <a:gd name="connsiteY3" fmla="*/ 1679876 h 1679876"/>
                  <a:gd name="connsiteX4" fmla="*/ 0 w 3280113"/>
                  <a:gd name="connsiteY4" fmla="*/ 1108376 h 1679876"/>
                  <a:gd name="connsiteX0" fmla="*/ 0 w 3280113"/>
                  <a:gd name="connsiteY0" fmla="*/ 2327576 h 2899076"/>
                  <a:gd name="connsiteX1" fmla="*/ 1495266 w 3280113"/>
                  <a:gd name="connsiteY1" fmla="*/ 0 h 2899076"/>
                  <a:gd name="connsiteX2" fmla="*/ 3280113 w 3280113"/>
                  <a:gd name="connsiteY2" fmla="*/ 1396423 h 2899076"/>
                  <a:gd name="connsiteX3" fmla="*/ 1541238 w 3280113"/>
                  <a:gd name="connsiteY3" fmla="*/ 2899076 h 2899076"/>
                  <a:gd name="connsiteX4" fmla="*/ 0 w 3280113"/>
                  <a:gd name="connsiteY4" fmla="*/ 2327576 h 2899076"/>
                  <a:gd name="connsiteX0" fmla="*/ 0 w 1946613"/>
                  <a:gd name="connsiteY0" fmla="*/ 130476 h 2899076"/>
                  <a:gd name="connsiteX1" fmla="*/ 161766 w 1946613"/>
                  <a:gd name="connsiteY1" fmla="*/ 0 h 2899076"/>
                  <a:gd name="connsiteX2" fmla="*/ 1946613 w 1946613"/>
                  <a:gd name="connsiteY2" fmla="*/ 1396423 h 2899076"/>
                  <a:gd name="connsiteX3" fmla="*/ 207738 w 1946613"/>
                  <a:gd name="connsiteY3" fmla="*/ 2899076 h 2899076"/>
                  <a:gd name="connsiteX4" fmla="*/ 0 w 1946613"/>
                  <a:gd name="connsiteY4" fmla="*/ 130476 h 2899076"/>
                  <a:gd name="connsiteX0" fmla="*/ 0 w 1946613"/>
                  <a:gd name="connsiteY0" fmla="*/ 130476 h 1406826"/>
                  <a:gd name="connsiteX1" fmla="*/ 161766 w 1946613"/>
                  <a:gd name="connsiteY1" fmla="*/ 0 h 1406826"/>
                  <a:gd name="connsiteX2" fmla="*/ 1946613 w 1946613"/>
                  <a:gd name="connsiteY2" fmla="*/ 1396423 h 1406826"/>
                  <a:gd name="connsiteX3" fmla="*/ 1642838 w 1946613"/>
                  <a:gd name="connsiteY3" fmla="*/ 1406826 h 1406826"/>
                  <a:gd name="connsiteX4" fmla="*/ 0 w 1946613"/>
                  <a:gd name="connsiteY4" fmla="*/ 130476 h 1406826"/>
                  <a:gd name="connsiteX0" fmla="*/ 0 w 1946613"/>
                  <a:gd name="connsiteY0" fmla="*/ 130476 h 1406826"/>
                  <a:gd name="connsiteX1" fmla="*/ 161766 w 1946613"/>
                  <a:gd name="connsiteY1" fmla="*/ 0 h 1406826"/>
                  <a:gd name="connsiteX2" fmla="*/ 1946613 w 1946613"/>
                  <a:gd name="connsiteY2" fmla="*/ 1396423 h 1406826"/>
                  <a:gd name="connsiteX3" fmla="*/ 1642838 w 1946613"/>
                  <a:gd name="connsiteY3" fmla="*/ 1406826 h 1406826"/>
                  <a:gd name="connsiteX4" fmla="*/ 0 w 1946613"/>
                  <a:gd name="connsiteY4" fmla="*/ 130476 h 1406826"/>
                  <a:gd name="connsiteX0" fmla="*/ 0 w 1952963"/>
                  <a:gd name="connsiteY0" fmla="*/ 130476 h 1504373"/>
                  <a:gd name="connsiteX1" fmla="*/ 161766 w 1952963"/>
                  <a:gd name="connsiteY1" fmla="*/ 0 h 1504373"/>
                  <a:gd name="connsiteX2" fmla="*/ 1952963 w 1952963"/>
                  <a:gd name="connsiteY2" fmla="*/ 1504373 h 1504373"/>
                  <a:gd name="connsiteX3" fmla="*/ 1642838 w 1952963"/>
                  <a:gd name="connsiteY3" fmla="*/ 1406826 h 1504373"/>
                  <a:gd name="connsiteX4" fmla="*/ 0 w 1952963"/>
                  <a:gd name="connsiteY4" fmla="*/ 130476 h 1504373"/>
                  <a:gd name="connsiteX0" fmla="*/ 0 w 1952963"/>
                  <a:gd name="connsiteY0" fmla="*/ 130476 h 1504373"/>
                  <a:gd name="connsiteX1" fmla="*/ 161766 w 1952963"/>
                  <a:gd name="connsiteY1" fmla="*/ 0 h 1504373"/>
                  <a:gd name="connsiteX2" fmla="*/ 1952963 w 1952963"/>
                  <a:gd name="connsiteY2" fmla="*/ 1504373 h 1504373"/>
                  <a:gd name="connsiteX3" fmla="*/ 1611088 w 1952963"/>
                  <a:gd name="connsiteY3" fmla="*/ 1489376 h 1504373"/>
                  <a:gd name="connsiteX4" fmla="*/ 0 w 1952963"/>
                  <a:gd name="connsiteY4" fmla="*/ 130476 h 1504373"/>
                  <a:gd name="connsiteX0" fmla="*/ 0 w 1952963"/>
                  <a:gd name="connsiteY0" fmla="*/ 130476 h 1508426"/>
                  <a:gd name="connsiteX1" fmla="*/ 161766 w 1952963"/>
                  <a:gd name="connsiteY1" fmla="*/ 0 h 1508426"/>
                  <a:gd name="connsiteX2" fmla="*/ 1952963 w 1952963"/>
                  <a:gd name="connsiteY2" fmla="*/ 1504373 h 1508426"/>
                  <a:gd name="connsiteX3" fmla="*/ 1477738 w 1952963"/>
                  <a:gd name="connsiteY3" fmla="*/ 1508426 h 1508426"/>
                  <a:gd name="connsiteX4" fmla="*/ 0 w 1952963"/>
                  <a:gd name="connsiteY4" fmla="*/ 130476 h 1508426"/>
                  <a:gd name="connsiteX0" fmla="*/ 0 w 1952963"/>
                  <a:gd name="connsiteY0" fmla="*/ 130476 h 1504373"/>
                  <a:gd name="connsiteX1" fmla="*/ 161766 w 1952963"/>
                  <a:gd name="connsiteY1" fmla="*/ 0 h 1504373"/>
                  <a:gd name="connsiteX2" fmla="*/ 1952963 w 1952963"/>
                  <a:gd name="connsiteY2" fmla="*/ 1504373 h 1504373"/>
                  <a:gd name="connsiteX3" fmla="*/ 1630138 w 1952963"/>
                  <a:gd name="connsiteY3" fmla="*/ 1504193 h 1504373"/>
                  <a:gd name="connsiteX4" fmla="*/ 0 w 1952963"/>
                  <a:gd name="connsiteY4" fmla="*/ 130476 h 1504373"/>
                  <a:gd name="connsiteX0" fmla="*/ 0 w 1893697"/>
                  <a:gd name="connsiteY0" fmla="*/ 196093 h 1504373"/>
                  <a:gd name="connsiteX1" fmla="*/ 102500 w 1893697"/>
                  <a:gd name="connsiteY1" fmla="*/ 0 h 1504373"/>
                  <a:gd name="connsiteX2" fmla="*/ 1893697 w 1893697"/>
                  <a:gd name="connsiteY2" fmla="*/ 1504373 h 1504373"/>
                  <a:gd name="connsiteX3" fmla="*/ 1570872 w 1893697"/>
                  <a:gd name="connsiteY3" fmla="*/ 1504193 h 1504373"/>
                  <a:gd name="connsiteX4" fmla="*/ 0 w 1893697"/>
                  <a:gd name="connsiteY4" fmla="*/ 196093 h 1504373"/>
                  <a:gd name="connsiteX0" fmla="*/ 0 w 1893697"/>
                  <a:gd name="connsiteY0" fmla="*/ 177043 h 1485323"/>
                  <a:gd name="connsiteX1" fmla="*/ 146950 w 1893697"/>
                  <a:gd name="connsiteY1" fmla="*/ 0 h 1485323"/>
                  <a:gd name="connsiteX2" fmla="*/ 1893697 w 1893697"/>
                  <a:gd name="connsiteY2" fmla="*/ 1485323 h 1485323"/>
                  <a:gd name="connsiteX3" fmla="*/ 1570872 w 1893697"/>
                  <a:gd name="connsiteY3" fmla="*/ 1485143 h 1485323"/>
                  <a:gd name="connsiteX4" fmla="*/ 0 w 1893697"/>
                  <a:gd name="connsiteY4" fmla="*/ 177043 h 1485323"/>
                  <a:gd name="connsiteX0" fmla="*/ 0 w 1893697"/>
                  <a:gd name="connsiteY0" fmla="*/ 168577 h 1476857"/>
                  <a:gd name="connsiteX1" fmla="*/ 168117 w 1893697"/>
                  <a:gd name="connsiteY1" fmla="*/ 0 h 1476857"/>
                  <a:gd name="connsiteX2" fmla="*/ 1893697 w 1893697"/>
                  <a:gd name="connsiteY2" fmla="*/ 1476857 h 1476857"/>
                  <a:gd name="connsiteX3" fmla="*/ 1570872 w 1893697"/>
                  <a:gd name="connsiteY3" fmla="*/ 1476677 h 1476857"/>
                  <a:gd name="connsiteX4" fmla="*/ 0 w 1893697"/>
                  <a:gd name="connsiteY4" fmla="*/ 168577 h 1476857"/>
                  <a:gd name="connsiteX0" fmla="*/ 0 w 1893697"/>
                  <a:gd name="connsiteY0" fmla="*/ 160111 h 1468391"/>
                  <a:gd name="connsiteX1" fmla="*/ 176584 w 1893697"/>
                  <a:gd name="connsiteY1" fmla="*/ 0 h 1468391"/>
                  <a:gd name="connsiteX2" fmla="*/ 1893697 w 1893697"/>
                  <a:gd name="connsiteY2" fmla="*/ 1468391 h 1468391"/>
                  <a:gd name="connsiteX3" fmla="*/ 1570872 w 1893697"/>
                  <a:gd name="connsiteY3" fmla="*/ 1468211 h 1468391"/>
                  <a:gd name="connsiteX4" fmla="*/ 0 w 1893697"/>
                  <a:gd name="connsiteY4" fmla="*/ 160111 h 1468391"/>
                  <a:gd name="connsiteX0" fmla="*/ 0 w 1893697"/>
                  <a:gd name="connsiteY0" fmla="*/ 160111 h 1468391"/>
                  <a:gd name="connsiteX1" fmla="*/ 176584 w 1893697"/>
                  <a:gd name="connsiteY1" fmla="*/ 0 h 1468391"/>
                  <a:gd name="connsiteX2" fmla="*/ 1893697 w 1893697"/>
                  <a:gd name="connsiteY2" fmla="*/ 1468391 h 1468391"/>
                  <a:gd name="connsiteX3" fmla="*/ 1469272 w 1893697"/>
                  <a:gd name="connsiteY3" fmla="*/ 1463131 h 1468391"/>
                  <a:gd name="connsiteX4" fmla="*/ 0 w 1893697"/>
                  <a:gd name="connsiteY4" fmla="*/ 160111 h 14683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893697" h="1468391">
                    <a:moveTo>
                      <a:pt x="0" y="160111"/>
                    </a:moveTo>
                    <a:lnTo>
                      <a:pt x="176584" y="0"/>
                    </a:lnTo>
                    <a:lnTo>
                      <a:pt x="1893697" y="1468391"/>
                    </a:lnTo>
                    <a:lnTo>
                      <a:pt x="1469272" y="1463131"/>
                    </a:lnTo>
                    <a:lnTo>
                      <a:pt x="0" y="160111"/>
                    </a:lnTo>
                    <a:close/>
                  </a:path>
                </a:pathLst>
              </a:custGeom>
              <a:solidFill>
                <a:srgbClr val="0070C0"/>
              </a:solidFill>
              <a:ln w="225425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47" name="フリーフォーム: 図形 1146">
                <a:extLst>
                  <a:ext uri="{FF2B5EF4-FFF2-40B4-BE49-F238E27FC236}">
                    <a16:creationId xmlns:a16="http://schemas.microsoft.com/office/drawing/2014/main" id="{B1A5669A-FDCA-4391-982D-7BCA3BB90934}"/>
                  </a:ext>
                </a:extLst>
              </p:cNvPr>
              <p:cNvSpPr/>
              <p:nvPr/>
            </p:nvSpPr>
            <p:spPr>
              <a:xfrm>
                <a:off x="7315116" y="9480596"/>
                <a:ext cx="420669" cy="304640"/>
              </a:xfrm>
              <a:custGeom>
                <a:avLst/>
                <a:gdLst>
                  <a:gd name="connsiteX0" fmla="*/ 1563380 w 5564932"/>
                  <a:gd name="connsiteY0" fmla="*/ 0 h 3297538"/>
                  <a:gd name="connsiteX1" fmla="*/ 3291335 w 5564932"/>
                  <a:gd name="connsiteY1" fmla="*/ 1339471 h 3297538"/>
                  <a:gd name="connsiteX2" fmla="*/ 5564932 w 5564932"/>
                  <a:gd name="connsiteY2" fmla="*/ 1339471 h 3297538"/>
                  <a:gd name="connsiteX3" fmla="*/ 5564932 w 5564932"/>
                  <a:gd name="connsiteY3" fmla="*/ 3297538 h 3297538"/>
                  <a:gd name="connsiteX4" fmla="*/ 0 w 5564932"/>
                  <a:gd name="connsiteY4" fmla="*/ 3297538 h 3297538"/>
                  <a:gd name="connsiteX5" fmla="*/ 0 w 5564932"/>
                  <a:gd name="connsiteY5" fmla="*/ 1339471 h 3297538"/>
                  <a:gd name="connsiteX6" fmla="*/ 13230 w 5564932"/>
                  <a:gd name="connsiteY6" fmla="*/ 1339471 h 3297538"/>
                  <a:gd name="connsiteX0" fmla="*/ 1563380 w 5564932"/>
                  <a:gd name="connsiteY0" fmla="*/ 0 h 3773177"/>
                  <a:gd name="connsiteX1" fmla="*/ 3291335 w 5564932"/>
                  <a:gd name="connsiteY1" fmla="*/ 1339471 h 3773177"/>
                  <a:gd name="connsiteX2" fmla="*/ 5564932 w 5564932"/>
                  <a:gd name="connsiteY2" fmla="*/ 1339471 h 3773177"/>
                  <a:gd name="connsiteX3" fmla="*/ 5564932 w 5564932"/>
                  <a:gd name="connsiteY3" fmla="*/ 3297538 h 3773177"/>
                  <a:gd name="connsiteX4" fmla="*/ 2473254 w 5564932"/>
                  <a:gd name="connsiteY4" fmla="*/ 3773177 h 3773177"/>
                  <a:gd name="connsiteX5" fmla="*/ 0 w 5564932"/>
                  <a:gd name="connsiteY5" fmla="*/ 3297538 h 3773177"/>
                  <a:gd name="connsiteX6" fmla="*/ 0 w 5564932"/>
                  <a:gd name="connsiteY6" fmla="*/ 1339471 h 3773177"/>
                  <a:gd name="connsiteX7" fmla="*/ 13230 w 5564932"/>
                  <a:gd name="connsiteY7" fmla="*/ 1339471 h 3773177"/>
                  <a:gd name="connsiteX8" fmla="*/ 1563380 w 5564932"/>
                  <a:gd name="connsiteY8" fmla="*/ 0 h 3773177"/>
                  <a:gd name="connsiteX0" fmla="*/ 1563380 w 5564932"/>
                  <a:gd name="connsiteY0" fmla="*/ 0 h 3830531"/>
                  <a:gd name="connsiteX1" fmla="*/ 3291335 w 5564932"/>
                  <a:gd name="connsiteY1" fmla="*/ 1339471 h 3830531"/>
                  <a:gd name="connsiteX2" fmla="*/ 5564932 w 5564932"/>
                  <a:gd name="connsiteY2" fmla="*/ 1339471 h 3830531"/>
                  <a:gd name="connsiteX3" fmla="*/ 5564932 w 5564932"/>
                  <a:gd name="connsiteY3" fmla="*/ 3297538 h 3830531"/>
                  <a:gd name="connsiteX4" fmla="*/ 2473254 w 5564932"/>
                  <a:gd name="connsiteY4" fmla="*/ 3773177 h 3830531"/>
                  <a:gd name="connsiteX5" fmla="*/ 0 w 5564932"/>
                  <a:gd name="connsiteY5" fmla="*/ 3297538 h 3830531"/>
                  <a:gd name="connsiteX6" fmla="*/ 0 w 5564932"/>
                  <a:gd name="connsiteY6" fmla="*/ 1339471 h 3830531"/>
                  <a:gd name="connsiteX7" fmla="*/ 13230 w 5564932"/>
                  <a:gd name="connsiteY7" fmla="*/ 1339471 h 3830531"/>
                  <a:gd name="connsiteX8" fmla="*/ 1563380 w 5564932"/>
                  <a:gd name="connsiteY8" fmla="*/ 0 h 3830531"/>
                  <a:gd name="connsiteX0" fmla="*/ 1563380 w 5564932"/>
                  <a:gd name="connsiteY0" fmla="*/ 0 h 3923046"/>
                  <a:gd name="connsiteX1" fmla="*/ 3291335 w 5564932"/>
                  <a:gd name="connsiteY1" fmla="*/ 1339471 h 3923046"/>
                  <a:gd name="connsiteX2" fmla="*/ 5564932 w 5564932"/>
                  <a:gd name="connsiteY2" fmla="*/ 1339471 h 3923046"/>
                  <a:gd name="connsiteX3" fmla="*/ 5564932 w 5564932"/>
                  <a:gd name="connsiteY3" fmla="*/ 3297538 h 3923046"/>
                  <a:gd name="connsiteX4" fmla="*/ 2473254 w 5564932"/>
                  <a:gd name="connsiteY4" fmla="*/ 3773177 h 3923046"/>
                  <a:gd name="connsiteX5" fmla="*/ 0 w 5564932"/>
                  <a:gd name="connsiteY5" fmla="*/ 3297538 h 3923046"/>
                  <a:gd name="connsiteX6" fmla="*/ 0 w 5564932"/>
                  <a:gd name="connsiteY6" fmla="*/ 1339471 h 3923046"/>
                  <a:gd name="connsiteX7" fmla="*/ 13230 w 5564932"/>
                  <a:gd name="connsiteY7" fmla="*/ 1339471 h 3923046"/>
                  <a:gd name="connsiteX8" fmla="*/ 1563380 w 5564932"/>
                  <a:gd name="connsiteY8" fmla="*/ 0 h 3923046"/>
                  <a:gd name="connsiteX0" fmla="*/ 1563380 w 5564932"/>
                  <a:gd name="connsiteY0" fmla="*/ 0 h 3773204"/>
                  <a:gd name="connsiteX1" fmla="*/ 3291335 w 5564932"/>
                  <a:gd name="connsiteY1" fmla="*/ 1339471 h 3773204"/>
                  <a:gd name="connsiteX2" fmla="*/ 5564932 w 5564932"/>
                  <a:gd name="connsiteY2" fmla="*/ 1339471 h 3773204"/>
                  <a:gd name="connsiteX3" fmla="*/ 5564932 w 5564932"/>
                  <a:gd name="connsiteY3" fmla="*/ 3297538 h 3773204"/>
                  <a:gd name="connsiteX4" fmla="*/ 2473254 w 5564932"/>
                  <a:gd name="connsiteY4" fmla="*/ 3773177 h 3773204"/>
                  <a:gd name="connsiteX5" fmla="*/ 0 w 5564932"/>
                  <a:gd name="connsiteY5" fmla="*/ 3297538 h 3773204"/>
                  <a:gd name="connsiteX6" fmla="*/ 0 w 5564932"/>
                  <a:gd name="connsiteY6" fmla="*/ 1339471 h 3773204"/>
                  <a:gd name="connsiteX7" fmla="*/ 13230 w 5564932"/>
                  <a:gd name="connsiteY7" fmla="*/ 1339471 h 3773204"/>
                  <a:gd name="connsiteX8" fmla="*/ 1563380 w 5564932"/>
                  <a:gd name="connsiteY8" fmla="*/ 0 h 3773204"/>
                  <a:gd name="connsiteX0" fmla="*/ 1563380 w 5564932"/>
                  <a:gd name="connsiteY0" fmla="*/ 0 h 3773204"/>
                  <a:gd name="connsiteX1" fmla="*/ 3291335 w 5564932"/>
                  <a:gd name="connsiteY1" fmla="*/ 1339471 h 3773204"/>
                  <a:gd name="connsiteX2" fmla="*/ 5564932 w 5564932"/>
                  <a:gd name="connsiteY2" fmla="*/ 1339471 h 3773204"/>
                  <a:gd name="connsiteX3" fmla="*/ 5564932 w 5564932"/>
                  <a:gd name="connsiteY3" fmla="*/ 3297538 h 3773204"/>
                  <a:gd name="connsiteX4" fmla="*/ 2473254 w 5564932"/>
                  <a:gd name="connsiteY4" fmla="*/ 3773177 h 3773204"/>
                  <a:gd name="connsiteX5" fmla="*/ 0 w 5564932"/>
                  <a:gd name="connsiteY5" fmla="*/ 3297538 h 3773204"/>
                  <a:gd name="connsiteX6" fmla="*/ 0 w 5564932"/>
                  <a:gd name="connsiteY6" fmla="*/ 1339471 h 3773204"/>
                  <a:gd name="connsiteX7" fmla="*/ 13230 w 5564932"/>
                  <a:gd name="connsiteY7" fmla="*/ 1339471 h 3773204"/>
                  <a:gd name="connsiteX8" fmla="*/ 1563380 w 5564932"/>
                  <a:gd name="connsiteY8" fmla="*/ 0 h 3773204"/>
                  <a:gd name="connsiteX0" fmla="*/ 1563380 w 5564932"/>
                  <a:gd name="connsiteY0" fmla="*/ 0 h 3773204"/>
                  <a:gd name="connsiteX1" fmla="*/ 3291335 w 5564932"/>
                  <a:gd name="connsiteY1" fmla="*/ 1339471 h 3773204"/>
                  <a:gd name="connsiteX2" fmla="*/ 4255207 w 5564932"/>
                  <a:gd name="connsiteY2" fmla="*/ 780671 h 3773204"/>
                  <a:gd name="connsiteX3" fmla="*/ 5564932 w 5564932"/>
                  <a:gd name="connsiteY3" fmla="*/ 3297538 h 3773204"/>
                  <a:gd name="connsiteX4" fmla="*/ 2473254 w 5564932"/>
                  <a:gd name="connsiteY4" fmla="*/ 3773177 h 3773204"/>
                  <a:gd name="connsiteX5" fmla="*/ 0 w 5564932"/>
                  <a:gd name="connsiteY5" fmla="*/ 3297538 h 3773204"/>
                  <a:gd name="connsiteX6" fmla="*/ 0 w 5564932"/>
                  <a:gd name="connsiteY6" fmla="*/ 1339471 h 3773204"/>
                  <a:gd name="connsiteX7" fmla="*/ 13230 w 5564932"/>
                  <a:gd name="connsiteY7" fmla="*/ 1339471 h 3773204"/>
                  <a:gd name="connsiteX8" fmla="*/ 1563380 w 5564932"/>
                  <a:gd name="connsiteY8" fmla="*/ 0 h 3773204"/>
                  <a:gd name="connsiteX0" fmla="*/ 1563380 w 5564932"/>
                  <a:gd name="connsiteY0" fmla="*/ 0 h 3773204"/>
                  <a:gd name="connsiteX1" fmla="*/ 3245779 w 5564932"/>
                  <a:gd name="connsiteY1" fmla="*/ 1269621 h 3773204"/>
                  <a:gd name="connsiteX2" fmla="*/ 4255207 w 5564932"/>
                  <a:gd name="connsiteY2" fmla="*/ 780671 h 3773204"/>
                  <a:gd name="connsiteX3" fmla="*/ 5564932 w 5564932"/>
                  <a:gd name="connsiteY3" fmla="*/ 3297538 h 3773204"/>
                  <a:gd name="connsiteX4" fmla="*/ 2473254 w 5564932"/>
                  <a:gd name="connsiteY4" fmla="*/ 3773177 h 3773204"/>
                  <a:gd name="connsiteX5" fmla="*/ 0 w 5564932"/>
                  <a:gd name="connsiteY5" fmla="*/ 3297538 h 3773204"/>
                  <a:gd name="connsiteX6" fmla="*/ 0 w 5564932"/>
                  <a:gd name="connsiteY6" fmla="*/ 1339471 h 3773204"/>
                  <a:gd name="connsiteX7" fmla="*/ 13230 w 5564932"/>
                  <a:gd name="connsiteY7" fmla="*/ 1339471 h 3773204"/>
                  <a:gd name="connsiteX8" fmla="*/ 1563380 w 5564932"/>
                  <a:gd name="connsiteY8" fmla="*/ 0 h 3773204"/>
                  <a:gd name="connsiteX0" fmla="*/ 1563380 w 5564932"/>
                  <a:gd name="connsiteY0" fmla="*/ 0 h 3773204"/>
                  <a:gd name="connsiteX1" fmla="*/ 3245779 w 5564932"/>
                  <a:gd name="connsiteY1" fmla="*/ 1269621 h 3773204"/>
                  <a:gd name="connsiteX2" fmla="*/ 4255207 w 5564932"/>
                  <a:gd name="connsiteY2" fmla="*/ 780671 h 3773204"/>
                  <a:gd name="connsiteX3" fmla="*/ 5564932 w 5564932"/>
                  <a:gd name="connsiteY3" fmla="*/ 3297538 h 3773204"/>
                  <a:gd name="connsiteX4" fmla="*/ 2473254 w 5564932"/>
                  <a:gd name="connsiteY4" fmla="*/ 3773177 h 3773204"/>
                  <a:gd name="connsiteX5" fmla="*/ 0 w 5564932"/>
                  <a:gd name="connsiteY5" fmla="*/ 3297538 h 3773204"/>
                  <a:gd name="connsiteX6" fmla="*/ 0 w 5564932"/>
                  <a:gd name="connsiteY6" fmla="*/ 1339471 h 3773204"/>
                  <a:gd name="connsiteX7" fmla="*/ 13230 w 5564932"/>
                  <a:gd name="connsiteY7" fmla="*/ 1339471 h 3773204"/>
                  <a:gd name="connsiteX8" fmla="*/ 1563380 w 5564932"/>
                  <a:gd name="connsiteY8" fmla="*/ 0 h 3773204"/>
                  <a:gd name="connsiteX0" fmla="*/ 1563380 w 4289374"/>
                  <a:gd name="connsiteY0" fmla="*/ 0 h 3799422"/>
                  <a:gd name="connsiteX1" fmla="*/ 3245779 w 4289374"/>
                  <a:gd name="connsiteY1" fmla="*/ 1269621 h 3799422"/>
                  <a:gd name="connsiteX2" fmla="*/ 4255207 w 4289374"/>
                  <a:gd name="connsiteY2" fmla="*/ 780671 h 3799422"/>
                  <a:gd name="connsiteX3" fmla="*/ 4289374 w 4289374"/>
                  <a:gd name="connsiteY3" fmla="*/ 3456288 h 3799422"/>
                  <a:gd name="connsiteX4" fmla="*/ 2473254 w 4289374"/>
                  <a:gd name="connsiteY4" fmla="*/ 3773177 h 3799422"/>
                  <a:gd name="connsiteX5" fmla="*/ 0 w 4289374"/>
                  <a:gd name="connsiteY5" fmla="*/ 3297538 h 3799422"/>
                  <a:gd name="connsiteX6" fmla="*/ 0 w 4289374"/>
                  <a:gd name="connsiteY6" fmla="*/ 1339471 h 3799422"/>
                  <a:gd name="connsiteX7" fmla="*/ 13230 w 4289374"/>
                  <a:gd name="connsiteY7" fmla="*/ 1339471 h 3799422"/>
                  <a:gd name="connsiteX8" fmla="*/ 1563380 w 4289374"/>
                  <a:gd name="connsiteY8" fmla="*/ 0 h 3799422"/>
                  <a:gd name="connsiteX0" fmla="*/ 1563380 w 4289374"/>
                  <a:gd name="connsiteY0" fmla="*/ 0 h 3701844"/>
                  <a:gd name="connsiteX1" fmla="*/ 3245779 w 4289374"/>
                  <a:gd name="connsiteY1" fmla="*/ 1269621 h 3701844"/>
                  <a:gd name="connsiteX2" fmla="*/ 4255207 w 4289374"/>
                  <a:gd name="connsiteY2" fmla="*/ 780671 h 3701844"/>
                  <a:gd name="connsiteX3" fmla="*/ 4289374 w 4289374"/>
                  <a:gd name="connsiteY3" fmla="*/ 3456288 h 3701844"/>
                  <a:gd name="connsiteX4" fmla="*/ 2871866 w 4289374"/>
                  <a:gd name="connsiteY4" fmla="*/ 3595377 h 3701844"/>
                  <a:gd name="connsiteX5" fmla="*/ 0 w 4289374"/>
                  <a:gd name="connsiteY5" fmla="*/ 3297538 h 3701844"/>
                  <a:gd name="connsiteX6" fmla="*/ 0 w 4289374"/>
                  <a:gd name="connsiteY6" fmla="*/ 1339471 h 3701844"/>
                  <a:gd name="connsiteX7" fmla="*/ 13230 w 4289374"/>
                  <a:gd name="connsiteY7" fmla="*/ 1339471 h 3701844"/>
                  <a:gd name="connsiteX8" fmla="*/ 1563380 w 4289374"/>
                  <a:gd name="connsiteY8" fmla="*/ 0 h 3701844"/>
                  <a:gd name="connsiteX0" fmla="*/ 1563380 w 4289374"/>
                  <a:gd name="connsiteY0" fmla="*/ 0 h 3603523"/>
                  <a:gd name="connsiteX1" fmla="*/ 3245779 w 4289374"/>
                  <a:gd name="connsiteY1" fmla="*/ 1269621 h 3603523"/>
                  <a:gd name="connsiteX2" fmla="*/ 4255207 w 4289374"/>
                  <a:gd name="connsiteY2" fmla="*/ 780671 h 3603523"/>
                  <a:gd name="connsiteX3" fmla="*/ 4289374 w 4289374"/>
                  <a:gd name="connsiteY3" fmla="*/ 3456288 h 3603523"/>
                  <a:gd name="connsiteX4" fmla="*/ 2871866 w 4289374"/>
                  <a:gd name="connsiteY4" fmla="*/ 3595377 h 3603523"/>
                  <a:gd name="connsiteX5" fmla="*/ 0 w 4289374"/>
                  <a:gd name="connsiteY5" fmla="*/ 3297538 h 3603523"/>
                  <a:gd name="connsiteX6" fmla="*/ 0 w 4289374"/>
                  <a:gd name="connsiteY6" fmla="*/ 1339471 h 3603523"/>
                  <a:gd name="connsiteX7" fmla="*/ 13230 w 4289374"/>
                  <a:gd name="connsiteY7" fmla="*/ 1339471 h 3603523"/>
                  <a:gd name="connsiteX8" fmla="*/ 1563380 w 4289374"/>
                  <a:gd name="connsiteY8" fmla="*/ 0 h 3603523"/>
                  <a:gd name="connsiteX0" fmla="*/ 1563380 w 4289374"/>
                  <a:gd name="connsiteY0" fmla="*/ 0 h 3603523"/>
                  <a:gd name="connsiteX1" fmla="*/ 3245779 w 4289374"/>
                  <a:gd name="connsiteY1" fmla="*/ 1269621 h 3603523"/>
                  <a:gd name="connsiteX2" fmla="*/ 4255207 w 4289374"/>
                  <a:gd name="connsiteY2" fmla="*/ 780671 h 3603523"/>
                  <a:gd name="connsiteX3" fmla="*/ 4289374 w 4289374"/>
                  <a:gd name="connsiteY3" fmla="*/ 3456288 h 3603523"/>
                  <a:gd name="connsiteX4" fmla="*/ 2871866 w 4289374"/>
                  <a:gd name="connsiteY4" fmla="*/ 3595377 h 3603523"/>
                  <a:gd name="connsiteX5" fmla="*/ 0 w 4289374"/>
                  <a:gd name="connsiteY5" fmla="*/ 3297538 h 3603523"/>
                  <a:gd name="connsiteX6" fmla="*/ 0 w 4289374"/>
                  <a:gd name="connsiteY6" fmla="*/ 1339471 h 3603523"/>
                  <a:gd name="connsiteX7" fmla="*/ 269480 w 4289374"/>
                  <a:gd name="connsiteY7" fmla="*/ 1142621 h 3603523"/>
                  <a:gd name="connsiteX8" fmla="*/ 1563380 w 4289374"/>
                  <a:gd name="connsiteY8" fmla="*/ 0 h 3603523"/>
                  <a:gd name="connsiteX0" fmla="*/ 1563380 w 4289374"/>
                  <a:gd name="connsiteY0" fmla="*/ 0 h 3603523"/>
                  <a:gd name="connsiteX1" fmla="*/ 3245779 w 4289374"/>
                  <a:gd name="connsiteY1" fmla="*/ 1269621 h 3603523"/>
                  <a:gd name="connsiteX2" fmla="*/ 4255207 w 4289374"/>
                  <a:gd name="connsiteY2" fmla="*/ 780671 h 3603523"/>
                  <a:gd name="connsiteX3" fmla="*/ 4289374 w 4289374"/>
                  <a:gd name="connsiteY3" fmla="*/ 3456288 h 3603523"/>
                  <a:gd name="connsiteX4" fmla="*/ 2871866 w 4289374"/>
                  <a:gd name="connsiteY4" fmla="*/ 3595377 h 3603523"/>
                  <a:gd name="connsiteX5" fmla="*/ 0 w 4289374"/>
                  <a:gd name="connsiteY5" fmla="*/ 3297538 h 3603523"/>
                  <a:gd name="connsiteX6" fmla="*/ 0 w 4289374"/>
                  <a:gd name="connsiteY6" fmla="*/ 1339471 h 3603523"/>
                  <a:gd name="connsiteX7" fmla="*/ 1563380 w 4289374"/>
                  <a:gd name="connsiteY7" fmla="*/ 0 h 3603523"/>
                  <a:gd name="connsiteX0" fmla="*/ 1563380 w 4289374"/>
                  <a:gd name="connsiteY0" fmla="*/ 0 h 3603523"/>
                  <a:gd name="connsiteX1" fmla="*/ 3245779 w 4289374"/>
                  <a:gd name="connsiteY1" fmla="*/ 1269621 h 3603523"/>
                  <a:gd name="connsiteX2" fmla="*/ 4255207 w 4289374"/>
                  <a:gd name="connsiteY2" fmla="*/ 780671 h 3603523"/>
                  <a:gd name="connsiteX3" fmla="*/ 4289374 w 4289374"/>
                  <a:gd name="connsiteY3" fmla="*/ 3456288 h 3603523"/>
                  <a:gd name="connsiteX4" fmla="*/ 2871866 w 4289374"/>
                  <a:gd name="connsiteY4" fmla="*/ 3595377 h 3603523"/>
                  <a:gd name="connsiteX5" fmla="*/ 0 w 4289374"/>
                  <a:gd name="connsiteY5" fmla="*/ 3297538 h 3603523"/>
                  <a:gd name="connsiteX6" fmla="*/ 244862 w 4289374"/>
                  <a:gd name="connsiteY6" fmla="*/ 1123571 h 3603523"/>
                  <a:gd name="connsiteX7" fmla="*/ 1563380 w 4289374"/>
                  <a:gd name="connsiteY7" fmla="*/ 0 h 3603523"/>
                  <a:gd name="connsiteX0" fmla="*/ 1318518 w 4044512"/>
                  <a:gd name="connsiteY0" fmla="*/ 0 h 3628151"/>
                  <a:gd name="connsiteX1" fmla="*/ 3000917 w 4044512"/>
                  <a:gd name="connsiteY1" fmla="*/ 1269621 h 3628151"/>
                  <a:gd name="connsiteX2" fmla="*/ 4010345 w 4044512"/>
                  <a:gd name="connsiteY2" fmla="*/ 780671 h 3628151"/>
                  <a:gd name="connsiteX3" fmla="*/ 4044512 w 4044512"/>
                  <a:gd name="connsiteY3" fmla="*/ 3456288 h 3628151"/>
                  <a:gd name="connsiteX4" fmla="*/ 2627004 w 4044512"/>
                  <a:gd name="connsiteY4" fmla="*/ 3595377 h 3628151"/>
                  <a:gd name="connsiteX5" fmla="*/ 45555 w 4044512"/>
                  <a:gd name="connsiteY5" fmla="*/ 2941938 h 3628151"/>
                  <a:gd name="connsiteX6" fmla="*/ 0 w 4044512"/>
                  <a:gd name="connsiteY6" fmla="*/ 1123571 h 3628151"/>
                  <a:gd name="connsiteX7" fmla="*/ 1318518 w 4044512"/>
                  <a:gd name="connsiteY7" fmla="*/ 0 h 3628151"/>
                  <a:gd name="connsiteX0" fmla="*/ 1318518 w 4044512"/>
                  <a:gd name="connsiteY0" fmla="*/ 0 h 3490072"/>
                  <a:gd name="connsiteX1" fmla="*/ 3000917 w 4044512"/>
                  <a:gd name="connsiteY1" fmla="*/ 1269621 h 3490072"/>
                  <a:gd name="connsiteX2" fmla="*/ 4010345 w 4044512"/>
                  <a:gd name="connsiteY2" fmla="*/ 780671 h 3490072"/>
                  <a:gd name="connsiteX3" fmla="*/ 4044512 w 4044512"/>
                  <a:gd name="connsiteY3" fmla="*/ 3456288 h 3490072"/>
                  <a:gd name="connsiteX4" fmla="*/ 2792144 w 4044512"/>
                  <a:gd name="connsiteY4" fmla="*/ 3220727 h 3490072"/>
                  <a:gd name="connsiteX5" fmla="*/ 45555 w 4044512"/>
                  <a:gd name="connsiteY5" fmla="*/ 2941938 h 3490072"/>
                  <a:gd name="connsiteX6" fmla="*/ 0 w 4044512"/>
                  <a:gd name="connsiteY6" fmla="*/ 1123571 h 3490072"/>
                  <a:gd name="connsiteX7" fmla="*/ 1318518 w 4044512"/>
                  <a:gd name="connsiteY7" fmla="*/ 0 h 3490072"/>
                  <a:gd name="connsiteX0" fmla="*/ 1318518 w 4044512"/>
                  <a:gd name="connsiteY0" fmla="*/ 0 h 3477466"/>
                  <a:gd name="connsiteX1" fmla="*/ 3000917 w 4044512"/>
                  <a:gd name="connsiteY1" fmla="*/ 1269621 h 3477466"/>
                  <a:gd name="connsiteX2" fmla="*/ 4010345 w 4044512"/>
                  <a:gd name="connsiteY2" fmla="*/ 780671 h 3477466"/>
                  <a:gd name="connsiteX3" fmla="*/ 4044512 w 4044512"/>
                  <a:gd name="connsiteY3" fmla="*/ 3456288 h 3477466"/>
                  <a:gd name="connsiteX4" fmla="*/ 2792144 w 4044512"/>
                  <a:gd name="connsiteY4" fmla="*/ 3220727 h 3477466"/>
                  <a:gd name="connsiteX5" fmla="*/ 45555 w 4044512"/>
                  <a:gd name="connsiteY5" fmla="*/ 2941938 h 3477466"/>
                  <a:gd name="connsiteX6" fmla="*/ 0 w 4044512"/>
                  <a:gd name="connsiteY6" fmla="*/ 1123571 h 3477466"/>
                  <a:gd name="connsiteX7" fmla="*/ 1318518 w 4044512"/>
                  <a:gd name="connsiteY7" fmla="*/ 0 h 3477466"/>
                  <a:gd name="connsiteX0" fmla="*/ 1318518 w 4044512"/>
                  <a:gd name="connsiteY0" fmla="*/ 0 h 3477466"/>
                  <a:gd name="connsiteX1" fmla="*/ 3000917 w 4044512"/>
                  <a:gd name="connsiteY1" fmla="*/ 1269621 h 3477466"/>
                  <a:gd name="connsiteX2" fmla="*/ 4010345 w 4044512"/>
                  <a:gd name="connsiteY2" fmla="*/ 780671 h 3477466"/>
                  <a:gd name="connsiteX3" fmla="*/ 4044512 w 4044512"/>
                  <a:gd name="connsiteY3" fmla="*/ 3456288 h 3477466"/>
                  <a:gd name="connsiteX4" fmla="*/ 2792144 w 4044512"/>
                  <a:gd name="connsiteY4" fmla="*/ 3220727 h 3477466"/>
                  <a:gd name="connsiteX5" fmla="*/ 45555 w 4044512"/>
                  <a:gd name="connsiteY5" fmla="*/ 2941938 h 3477466"/>
                  <a:gd name="connsiteX6" fmla="*/ 0 w 4044512"/>
                  <a:gd name="connsiteY6" fmla="*/ 1123571 h 3477466"/>
                  <a:gd name="connsiteX7" fmla="*/ 1318518 w 4044512"/>
                  <a:gd name="connsiteY7" fmla="*/ 0 h 3477466"/>
                  <a:gd name="connsiteX0" fmla="*/ 1318518 w 4044512"/>
                  <a:gd name="connsiteY0" fmla="*/ 0 h 3477466"/>
                  <a:gd name="connsiteX1" fmla="*/ 3000917 w 4044512"/>
                  <a:gd name="connsiteY1" fmla="*/ 1269621 h 3477466"/>
                  <a:gd name="connsiteX2" fmla="*/ 4010345 w 4044512"/>
                  <a:gd name="connsiteY2" fmla="*/ 780671 h 3477466"/>
                  <a:gd name="connsiteX3" fmla="*/ 4044512 w 4044512"/>
                  <a:gd name="connsiteY3" fmla="*/ 3456288 h 3477466"/>
                  <a:gd name="connsiteX4" fmla="*/ 2792144 w 4044512"/>
                  <a:gd name="connsiteY4" fmla="*/ 3220727 h 3477466"/>
                  <a:gd name="connsiteX5" fmla="*/ 45555 w 4044512"/>
                  <a:gd name="connsiteY5" fmla="*/ 2941938 h 3477466"/>
                  <a:gd name="connsiteX6" fmla="*/ 0 w 4044512"/>
                  <a:gd name="connsiteY6" fmla="*/ 1123571 h 3477466"/>
                  <a:gd name="connsiteX7" fmla="*/ 1318518 w 4044512"/>
                  <a:gd name="connsiteY7" fmla="*/ 0 h 3477466"/>
                  <a:gd name="connsiteX0" fmla="*/ 1318518 w 4044512"/>
                  <a:gd name="connsiteY0" fmla="*/ 0 h 3483962"/>
                  <a:gd name="connsiteX1" fmla="*/ 3000917 w 4044512"/>
                  <a:gd name="connsiteY1" fmla="*/ 1269621 h 3483962"/>
                  <a:gd name="connsiteX2" fmla="*/ 4010345 w 4044512"/>
                  <a:gd name="connsiteY2" fmla="*/ 780671 h 3483962"/>
                  <a:gd name="connsiteX3" fmla="*/ 4044512 w 4044512"/>
                  <a:gd name="connsiteY3" fmla="*/ 3456288 h 3483962"/>
                  <a:gd name="connsiteX4" fmla="*/ 2792144 w 4044512"/>
                  <a:gd name="connsiteY4" fmla="*/ 3220727 h 3483962"/>
                  <a:gd name="connsiteX5" fmla="*/ 45555 w 4044512"/>
                  <a:gd name="connsiteY5" fmla="*/ 2941938 h 3483962"/>
                  <a:gd name="connsiteX6" fmla="*/ 0 w 4044512"/>
                  <a:gd name="connsiteY6" fmla="*/ 1123571 h 3483962"/>
                  <a:gd name="connsiteX7" fmla="*/ 1318518 w 4044512"/>
                  <a:gd name="connsiteY7" fmla="*/ 0 h 3483962"/>
                  <a:gd name="connsiteX0" fmla="*/ 1318518 w 4044512"/>
                  <a:gd name="connsiteY0" fmla="*/ 0 h 3483962"/>
                  <a:gd name="connsiteX1" fmla="*/ 3000917 w 4044512"/>
                  <a:gd name="connsiteY1" fmla="*/ 1269621 h 3483962"/>
                  <a:gd name="connsiteX2" fmla="*/ 4010345 w 4044512"/>
                  <a:gd name="connsiteY2" fmla="*/ 780671 h 3483962"/>
                  <a:gd name="connsiteX3" fmla="*/ 4044512 w 4044512"/>
                  <a:gd name="connsiteY3" fmla="*/ 3456288 h 3483962"/>
                  <a:gd name="connsiteX4" fmla="*/ 2792144 w 4044512"/>
                  <a:gd name="connsiteY4" fmla="*/ 3220727 h 3483962"/>
                  <a:gd name="connsiteX5" fmla="*/ 45555 w 4044512"/>
                  <a:gd name="connsiteY5" fmla="*/ 2941938 h 3483962"/>
                  <a:gd name="connsiteX6" fmla="*/ 0 w 4044512"/>
                  <a:gd name="connsiteY6" fmla="*/ 1123571 h 3483962"/>
                  <a:gd name="connsiteX7" fmla="*/ 1318518 w 4044512"/>
                  <a:gd name="connsiteY7" fmla="*/ 0 h 3483962"/>
                  <a:gd name="connsiteX0" fmla="*/ 1318518 w 4044512"/>
                  <a:gd name="connsiteY0" fmla="*/ 0 h 3456288"/>
                  <a:gd name="connsiteX1" fmla="*/ 3000917 w 4044512"/>
                  <a:gd name="connsiteY1" fmla="*/ 1269621 h 3456288"/>
                  <a:gd name="connsiteX2" fmla="*/ 4010345 w 4044512"/>
                  <a:gd name="connsiteY2" fmla="*/ 780671 h 3456288"/>
                  <a:gd name="connsiteX3" fmla="*/ 4044512 w 4044512"/>
                  <a:gd name="connsiteY3" fmla="*/ 3456288 h 3456288"/>
                  <a:gd name="connsiteX4" fmla="*/ 2792144 w 4044512"/>
                  <a:gd name="connsiteY4" fmla="*/ 3220727 h 3456288"/>
                  <a:gd name="connsiteX5" fmla="*/ 45555 w 4044512"/>
                  <a:gd name="connsiteY5" fmla="*/ 2941938 h 3456288"/>
                  <a:gd name="connsiteX6" fmla="*/ 0 w 4044512"/>
                  <a:gd name="connsiteY6" fmla="*/ 1123571 h 3456288"/>
                  <a:gd name="connsiteX7" fmla="*/ 1318518 w 4044512"/>
                  <a:gd name="connsiteY7" fmla="*/ 0 h 3456288"/>
                  <a:gd name="connsiteX0" fmla="*/ 1318518 w 4033123"/>
                  <a:gd name="connsiteY0" fmla="*/ 0 h 3221486"/>
                  <a:gd name="connsiteX1" fmla="*/ 3000917 w 4033123"/>
                  <a:gd name="connsiteY1" fmla="*/ 1269621 h 3221486"/>
                  <a:gd name="connsiteX2" fmla="*/ 4010345 w 4033123"/>
                  <a:gd name="connsiteY2" fmla="*/ 780671 h 3221486"/>
                  <a:gd name="connsiteX3" fmla="*/ 4033123 w 4033123"/>
                  <a:gd name="connsiteY3" fmla="*/ 2605388 h 3221486"/>
                  <a:gd name="connsiteX4" fmla="*/ 2792144 w 4033123"/>
                  <a:gd name="connsiteY4" fmla="*/ 3220727 h 3221486"/>
                  <a:gd name="connsiteX5" fmla="*/ 45555 w 4033123"/>
                  <a:gd name="connsiteY5" fmla="*/ 2941938 h 3221486"/>
                  <a:gd name="connsiteX6" fmla="*/ 0 w 4033123"/>
                  <a:gd name="connsiteY6" fmla="*/ 1123571 h 3221486"/>
                  <a:gd name="connsiteX7" fmla="*/ 1318518 w 4033123"/>
                  <a:gd name="connsiteY7" fmla="*/ 0 h 3221486"/>
                  <a:gd name="connsiteX0" fmla="*/ 1318518 w 4010345"/>
                  <a:gd name="connsiteY0" fmla="*/ 0 h 3221486"/>
                  <a:gd name="connsiteX1" fmla="*/ 3000917 w 4010345"/>
                  <a:gd name="connsiteY1" fmla="*/ 1269621 h 3221486"/>
                  <a:gd name="connsiteX2" fmla="*/ 4010345 w 4010345"/>
                  <a:gd name="connsiteY2" fmla="*/ 780671 h 3221486"/>
                  <a:gd name="connsiteX3" fmla="*/ 3993262 w 4010345"/>
                  <a:gd name="connsiteY3" fmla="*/ 2605388 h 3221486"/>
                  <a:gd name="connsiteX4" fmla="*/ 2792144 w 4010345"/>
                  <a:gd name="connsiteY4" fmla="*/ 3220727 h 3221486"/>
                  <a:gd name="connsiteX5" fmla="*/ 45555 w 4010345"/>
                  <a:gd name="connsiteY5" fmla="*/ 2941938 h 3221486"/>
                  <a:gd name="connsiteX6" fmla="*/ 0 w 4010345"/>
                  <a:gd name="connsiteY6" fmla="*/ 1123571 h 3221486"/>
                  <a:gd name="connsiteX7" fmla="*/ 1318518 w 4010345"/>
                  <a:gd name="connsiteY7" fmla="*/ 0 h 3221486"/>
                  <a:gd name="connsiteX0" fmla="*/ 1318518 w 3993262"/>
                  <a:gd name="connsiteY0" fmla="*/ 0 h 3221486"/>
                  <a:gd name="connsiteX1" fmla="*/ 3000917 w 3993262"/>
                  <a:gd name="connsiteY1" fmla="*/ 1269621 h 3221486"/>
                  <a:gd name="connsiteX2" fmla="*/ 3930623 w 3993262"/>
                  <a:gd name="connsiteY2" fmla="*/ 806071 h 3221486"/>
                  <a:gd name="connsiteX3" fmla="*/ 3993262 w 3993262"/>
                  <a:gd name="connsiteY3" fmla="*/ 2605388 h 3221486"/>
                  <a:gd name="connsiteX4" fmla="*/ 2792144 w 3993262"/>
                  <a:gd name="connsiteY4" fmla="*/ 3220727 h 3221486"/>
                  <a:gd name="connsiteX5" fmla="*/ 45555 w 3993262"/>
                  <a:gd name="connsiteY5" fmla="*/ 2941938 h 3221486"/>
                  <a:gd name="connsiteX6" fmla="*/ 0 w 3993262"/>
                  <a:gd name="connsiteY6" fmla="*/ 1123571 h 3221486"/>
                  <a:gd name="connsiteX7" fmla="*/ 1318518 w 3993262"/>
                  <a:gd name="connsiteY7" fmla="*/ 0 h 3221486"/>
                  <a:gd name="connsiteX0" fmla="*/ 1318518 w 4004651"/>
                  <a:gd name="connsiteY0" fmla="*/ 0 h 3221486"/>
                  <a:gd name="connsiteX1" fmla="*/ 3000917 w 4004651"/>
                  <a:gd name="connsiteY1" fmla="*/ 1269621 h 3221486"/>
                  <a:gd name="connsiteX2" fmla="*/ 4004651 w 4004651"/>
                  <a:gd name="connsiteY2" fmla="*/ 806071 h 3221486"/>
                  <a:gd name="connsiteX3" fmla="*/ 3993262 w 4004651"/>
                  <a:gd name="connsiteY3" fmla="*/ 2605388 h 3221486"/>
                  <a:gd name="connsiteX4" fmla="*/ 2792144 w 4004651"/>
                  <a:gd name="connsiteY4" fmla="*/ 3220727 h 3221486"/>
                  <a:gd name="connsiteX5" fmla="*/ 45555 w 4004651"/>
                  <a:gd name="connsiteY5" fmla="*/ 2941938 h 3221486"/>
                  <a:gd name="connsiteX6" fmla="*/ 0 w 4004651"/>
                  <a:gd name="connsiteY6" fmla="*/ 1123571 h 3221486"/>
                  <a:gd name="connsiteX7" fmla="*/ 1318518 w 4004651"/>
                  <a:gd name="connsiteY7" fmla="*/ 0 h 3221486"/>
                  <a:gd name="connsiteX0" fmla="*/ 1318518 w 4004651"/>
                  <a:gd name="connsiteY0" fmla="*/ 0 h 3241713"/>
                  <a:gd name="connsiteX1" fmla="*/ 3000917 w 4004651"/>
                  <a:gd name="connsiteY1" fmla="*/ 1269621 h 3241713"/>
                  <a:gd name="connsiteX2" fmla="*/ 4004651 w 4004651"/>
                  <a:gd name="connsiteY2" fmla="*/ 806071 h 3241713"/>
                  <a:gd name="connsiteX3" fmla="*/ 3993262 w 4004651"/>
                  <a:gd name="connsiteY3" fmla="*/ 2605388 h 3241713"/>
                  <a:gd name="connsiteX4" fmla="*/ 2988033 w 4004651"/>
                  <a:gd name="connsiteY4" fmla="*/ 3241047 h 3241713"/>
                  <a:gd name="connsiteX5" fmla="*/ 45555 w 4004651"/>
                  <a:gd name="connsiteY5" fmla="*/ 2941938 h 3241713"/>
                  <a:gd name="connsiteX6" fmla="*/ 0 w 4004651"/>
                  <a:gd name="connsiteY6" fmla="*/ 1123571 h 3241713"/>
                  <a:gd name="connsiteX7" fmla="*/ 1318518 w 4004651"/>
                  <a:gd name="connsiteY7" fmla="*/ 0 h 3241713"/>
                  <a:gd name="connsiteX0" fmla="*/ 1468852 w 4004651"/>
                  <a:gd name="connsiteY0" fmla="*/ 0 h 3160433"/>
                  <a:gd name="connsiteX1" fmla="*/ 3000917 w 4004651"/>
                  <a:gd name="connsiteY1" fmla="*/ 1188341 h 3160433"/>
                  <a:gd name="connsiteX2" fmla="*/ 4004651 w 4004651"/>
                  <a:gd name="connsiteY2" fmla="*/ 724791 h 3160433"/>
                  <a:gd name="connsiteX3" fmla="*/ 3993262 w 4004651"/>
                  <a:gd name="connsiteY3" fmla="*/ 2524108 h 3160433"/>
                  <a:gd name="connsiteX4" fmla="*/ 2988033 w 4004651"/>
                  <a:gd name="connsiteY4" fmla="*/ 3159767 h 3160433"/>
                  <a:gd name="connsiteX5" fmla="*/ 45555 w 4004651"/>
                  <a:gd name="connsiteY5" fmla="*/ 2860658 h 3160433"/>
                  <a:gd name="connsiteX6" fmla="*/ 0 w 4004651"/>
                  <a:gd name="connsiteY6" fmla="*/ 1042291 h 3160433"/>
                  <a:gd name="connsiteX7" fmla="*/ 1468852 w 4004651"/>
                  <a:gd name="connsiteY7" fmla="*/ 0 h 3160433"/>
                  <a:gd name="connsiteX0" fmla="*/ 1450630 w 3986429"/>
                  <a:gd name="connsiteY0" fmla="*/ 0 h 3160433"/>
                  <a:gd name="connsiteX1" fmla="*/ 2982695 w 3986429"/>
                  <a:gd name="connsiteY1" fmla="*/ 1188341 h 3160433"/>
                  <a:gd name="connsiteX2" fmla="*/ 3986429 w 3986429"/>
                  <a:gd name="connsiteY2" fmla="*/ 724791 h 3160433"/>
                  <a:gd name="connsiteX3" fmla="*/ 3975040 w 3986429"/>
                  <a:gd name="connsiteY3" fmla="*/ 2524108 h 3160433"/>
                  <a:gd name="connsiteX4" fmla="*/ 2969811 w 3986429"/>
                  <a:gd name="connsiteY4" fmla="*/ 3159767 h 3160433"/>
                  <a:gd name="connsiteX5" fmla="*/ 27333 w 3986429"/>
                  <a:gd name="connsiteY5" fmla="*/ 2860658 h 3160433"/>
                  <a:gd name="connsiteX6" fmla="*/ 0 w 3986429"/>
                  <a:gd name="connsiteY6" fmla="*/ 1220091 h 3160433"/>
                  <a:gd name="connsiteX7" fmla="*/ 1450630 w 3986429"/>
                  <a:gd name="connsiteY7" fmla="*/ 0 h 3160433"/>
                  <a:gd name="connsiteX0" fmla="*/ 1446074 w 3981873"/>
                  <a:gd name="connsiteY0" fmla="*/ 0 h 3160433"/>
                  <a:gd name="connsiteX1" fmla="*/ 2978139 w 3981873"/>
                  <a:gd name="connsiteY1" fmla="*/ 1188341 h 3160433"/>
                  <a:gd name="connsiteX2" fmla="*/ 3981873 w 3981873"/>
                  <a:gd name="connsiteY2" fmla="*/ 724791 h 3160433"/>
                  <a:gd name="connsiteX3" fmla="*/ 3970484 w 3981873"/>
                  <a:gd name="connsiteY3" fmla="*/ 2524108 h 3160433"/>
                  <a:gd name="connsiteX4" fmla="*/ 2965255 w 3981873"/>
                  <a:gd name="connsiteY4" fmla="*/ 3159767 h 3160433"/>
                  <a:gd name="connsiteX5" fmla="*/ 22777 w 3981873"/>
                  <a:gd name="connsiteY5" fmla="*/ 2860658 h 3160433"/>
                  <a:gd name="connsiteX6" fmla="*/ 0 w 3981873"/>
                  <a:gd name="connsiteY6" fmla="*/ 1240411 h 3160433"/>
                  <a:gd name="connsiteX7" fmla="*/ 1446074 w 3981873"/>
                  <a:gd name="connsiteY7" fmla="*/ 0 h 3160433"/>
                  <a:gd name="connsiteX0" fmla="*/ 1423297 w 3959096"/>
                  <a:gd name="connsiteY0" fmla="*/ 0 h 3160433"/>
                  <a:gd name="connsiteX1" fmla="*/ 2955362 w 3959096"/>
                  <a:gd name="connsiteY1" fmla="*/ 1188341 h 3160433"/>
                  <a:gd name="connsiteX2" fmla="*/ 3959096 w 3959096"/>
                  <a:gd name="connsiteY2" fmla="*/ 724791 h 3160433"/>
                  <a:gd name="connsiteX3" fmla="*/ 3947707 w 3959096"/>
                  <a:gd name="connsiteY3" fmla="*/ 2524108 h 3160433"/>
                  <a:gd name="connsiteX4" fmla="*/ 2942478 w 3959096"/>
                  <a:gd name="connsiteY4" fmla="*/ 3159767 h 3160433"/>
                  <a:gd name="connsiteX5" fmla="*/ 0 w 3959096"/>
                  <a:gd name="connsiteY5" fmla="*/ 2860658 h 3160433"/>
                  <a:gd name="connsiteX6" fmla="*/ 45556 w 3959096"/>
                  <a:gd name="connsiteY6" fmla="*/ 1240411 h 3160433"/>
                  <a:gd name="connsiteX7" fmla="*/ 1423297 w 3959096"/>
                  <a:gd name="connsiteY7" fmla="*/ 0 h 3160433"/>
                  <a:gd name="connsiteX0" fmla="*/ 1377741 w 3913540"/>
                  <a:gd name="connsiteY0" fmla="*/ 0 h 3160371"/>
                  <a:gd name="connsiteX1" fmla="*/ 2909806 w 3913540"/>
                  <a:gd name="connsiteY1" fmla="*/ 1188341 h 3160371"/>
                  <a:gd name="connsiteX2" fmla="*/ 3913540 w 3913540"/>
                  <a:gd name="connsiteY2" fmla="*/ 724791 h 3160371"/>
                  <a:gd name="connsiteX3" fmla="*/ 3902151 w 3913540"/>
                  <a:gd name="connsiteY3" fmla="*/ 2524108 h 3160371"/>
                  <a:gd name="connsiteX4" fmla="*/ 2896922 w 3913540"/>
                  <a:gd name="connsiteY4" fmla="*/ 3159767 h 3160371"/>
                  <a:gd name="connsiteX5" fmla="*/ 30369 w 3913540"/>
                  <a:gd name="connsiteY5" fmla="*/ 2843724 h 3160371"/>
                  <a:gd name="connsiteX6" fmla="*/ 0 w 3913540"/>
                  <a:gd name="connsiteY6" fmla="*/ 1240411 h 3160371"/>
                  <a:gd name="connsiteX7" fmla="*/ 1377741 w 3913540"/>
                  <a:gd name="connsiteY7" fmla="*/ 0 h 31603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913540" h="3160371">
                    <a:moveTo>
                      <a:pt x="1377741" y="0"/>
                    </a:moveTo>
                    <a:lnTo>
                      <a:pt x="2909806" y="1188341"/>
                    </a:lnTo>
                    <a:cubicBezTo>
                      <a:pt x="2933087" y="1184108"/>
                      <a:pt x="3577064" y="887774"/>
                      <a:pt x="3913540" y="724791"/>
                    </a:cubicBezTo>
                    <a:cubicBezTo>
                      <a:pt x="3913540" y="1377480"/>
                      <a:pt x="3902151" y="1871419"/>
                      <a:pt x="3902151" y="2524108"/>
                    </a:cubicBezTo>
                    <a:cubicBezTo>
                      <a:pt x="3901153" y="2507752"/>
                      <a:pt x="2908553" y="3156592"/>
                      <a:pt x="2896922" y="3159767"/>
                    </a:cubicBezTo>
                    <a:cubicBezTo>
                      <a:pt x="2904820" y="3171787"/>
                      <a:pt x="854787" y="3002270"/>
                      <a:pt x="30369" y="2843724"/>
                    </a:cubicBezTo>
                    <a:lnTo>
                      <a:pt x="0" y="1240411"/>
                    </a:lnTo>
                    <a:lnTo>
                      <a:pt x="1377741" y="0"/>
                    </a:lnTo>
                    <a:close/>
                  </a:path>
                </a:pathLst>
              </a:custGeom>
              <a:solidFill>
                <a:srgbClr val="DED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148" name="平行四辺形 36">
                <a:extLst>
                  <a:ext uri="{FF2B5EF4-FFF2-40B4-BE49-F238E27FC236}">
                    <a16:creationId xmlns:a16="http://schemas.microsoft.com/office/drawing/2014/main" id="{297D75EF-E0C3-472F-BE8C-0859A2597C0D}"/>
                  </a:ext>
                </a:extLst>
              </p:cNvPr>
              <p:cNvSpPr/>
              <p:nvPr/>
            </p:nvSpPr>
            <p:spPr>
              <a:xfrm flipH="1">
                <a:off x="7450353" y="9443397"/>
                <a:ext cx="328589" cy="167398"/>
              </a:xfrm>
              <a:custGeom>
                <a:avLst/>
                <a:gdLst>
                  <a:gd name="connsiteX0" fmla="*/ 0 w 4528754"/>
                  <a:gd name="connsiteY0" fmla="*/ 1552876 h 1552876"/>
                  <a:gd name="connsiteX1" fmla="*/ 1895316 w 4528754"/>
                  <a:gd name="connsiteY1" fmla="*/ 0 h 1552876"/>
                  <a:gd name="connsiteX2" fmla="*/ 4528754 w 4528754"/>
                  <a:gd name="connsiteY2" fmla="*/ 0 h 1552876"/>
                  <a:gd name="connsiteX3" fmla="*/ 2633438 w 4528754"/>
                  <a:gd name="connsiteY3" fmla="*/ 1552876 h 1552876"/>
                  <a:gd name="connsiteX4" fmla="*/ 0 w 4528754"/>
                  <a:gd name="connsiteY4" fmla="*/ 1552876 h 1552876"/>
                  <a:gd name="connsiteX0" fmla="*/ 0 w 4528754"/>
                  <a:gd name="connsiteY0" fmla="*/ 1552876 h 1781476"/>
                  <a:gd name="connsiteX1" fmla="*/ 1895316 w 4528754"/>
                  <a:gd name="connsiteY1" fmla="*/ 0 h 1781476"/>
                  <a:gd name="connsiteX2" fmla="*/ 4528754 w 4528754"/>
                  <a:gd name="connsiteY2" fmla="*/ 0 h 1781476"/>
                  <a:gd name="connsiteX3" fmla="*/ 3325588 w 4528754"/>
                  <a:gd name="connsiteY3" fmla="*/ 1781476 h 1781476"/>
                  <a:gd name="connsiteX4" fmla="*/ 0 w 4528754"/>
                  <a:gd name="connsiteY4" fmla="*/ 1552876 h 1781476"/>
                  <a:gd name="connsiteX0" fmla="*/ 0 w 4658063"/>
                  <a:gd name="connsiteY0" fmla="*/ 1552876 h 1781476"/>
                  <a:gd name="connsiteX1" fmla="*/ 1895316 w 4658063"/>
                  <a:gd name="connsiteY1" fmla="*/ 0 h 1781476"/>
                  <a:gd name="connsiteX2" fmla="*/ 4658063 w 4658063"/>
                  <a:gd name="connsiteY2" fmla="*/ 18473 h 1781476"/>
                  <a:gd name="connsiteX3" fmla="*/ 3325588 w 4658063"/>
                  <a:gd name="connsiteY3" fmla="*/ 1781476 h 1781476"/>
                  <a:gd name="connsiteX4" fmla="*/ 0 w 4658063"/>
                  <a:gd name="connsiteY4" fmla="*/ 1552876 h 1781476"/>
                  <a:gd name="connsiteX0" fmla="*/ 0 w 5064463"/>
                  <a:gd name="connsiteY0" fmla="*/ 1552876 h 1781476"/>
                  <a:gd name="connsiteX1" fmla="*/ 1895316 w 5064463"/>
                  <a:gd name="connsiteY1" fmla="*/ 0 h 1781476"/>
                  <a:gd name="connsiteX2" fmla="*/ 5064463 w 5064463"/>
                  <a:gd name="connsiteY2" fmla="*/ 278823 h 1781476"/>
                  <a:gd name="connsiteX3" fmla="*/ 3325588 w 5064463"/>
                  <a:gd name="connsiteY3" fmla="*/ 1781476 h 1781476"/>
                  <a:gd name="connsiteX4" fmla="*/ 0 w 5064463"/>
                  <a:gd name="connsiteY4" fmla="*/ 1552876 h 1781476"/>
                  <a:gd name="connsiteX0" fmla="*/ 0 w 5064463"/>
                  <a:gd name="connsiteY0" fmla="*/ 1451276 h 1679876"/>
                  <a:gd name="connsiteX1" fmla="*/ 4168616 w 5064463"/>
                  <a:gd name="connsiteY1" fmla="*/ 0 h 1679876"/>
                  <a:gd name="connsiteX2" fmla="*/ 5064463 w 5064463"/>
                  <a:gd name="connsiteY2" fmla="*/ 177223 h 1679876"/>
                  <a:gd name="connsiteX3" fmla="*/ 3325588 w 5064463"/>
                  <a:gd name="connsiteY3" fmla="*/ 1679876 h 1679876"/>
                  <a:gd name="connsiteX4" fmla="*/ 0 w 5064463"/>
                  <a:gd name="connsiteY4" fmla="*/ 1451276 h 1679876"/>
                  <a:gd name="connsiteX0" fmla="*/ 0 w 3280113"/>
                  <a:gd name="connsiteY0" fmla="*/ 1108376 h 1679876"/>
                  <a:gd name="connsiteX1" fmla="*/ 2384266 w 3280113"/>
                  <a:gd name="connsiteY1" fmla="*/ 0 h 1679876"/>
                  <a:gd name="connsiteX2" fmla="*/ 3280113 w 3280113"/>
                  <a:gd name="connsiteY2" fmla="*/ 177223 h 1679876"/>
                  <a:gd name="connsiteX3" fmla="*/ 1541238 w 3280113"/>
                  <a:gd name="connsiteY3" fmla="*/ 1679876 h 1679876"/>
                  <a:gd name="connsiteX4" fmla="*/ 0 w 3280113"/>
                  <a:gd name="connsiteY4" fmla="*/ 1108376 h 1679876"/>
                  <a:gd name="connsiteX0" fmla="*/ 0 w 3267413"/>
                  <a:gd name="connsiteY0" fmla="*/ 1248076 h 1679876"/>
                  <a:gd name="connsiteX1" fmla="*/ 2371566 w 3267413"/>
                  <a:gd name="connsiteY1" fmla="*/ 0 h 1679876"/>
                  <a:gd name="connsiteX2" fmla="*/ 3267413 w 3267413"/>
                  <a:gd name="connsiteY2" fmla="*/ 177223 h 1679876"/>
                  <a:gd name="connsiteX3" fmla="*/ 1528538 w 3267413"/>
                  <a:gd name="connsiteY3" fmla="*/ 1679876 h 1679876"/>
                  <a:gd name="connsiteX4" fmla="*/ 0 w 3267413"/>
                  <a:gd name="connsiteY4" fmla="*/ 1248076 h 1679876"/>
                  <a:gd name="connsiteX0" fmla="*/ 0 w 3267413"/>
                  <a:gd name="connsiteY0" fmla="*/ 1232836 h 1664636"/>
                  <a:gd name="connsiteX1" fmla="*/ 1990566 w 3267413"/>
                  <a:gd name="connsiteY1" fmla="*/ 0 h 1664636"/>
                  <a:gd name="connsiteX2" fmla="*/ 3267413 w 3267413"/>
                  <a:gd name="connsiteY2" fmla="*/ 161983 h 1664636"/>
                  <a:gd name="connsiteX3" fmla="*/ 1528538 w 3267413"/>
                  <a:gd name="connsiteY3" fmla="*/ 1664636 h 1664636"/>
                  <a:gd name="connsiteX4" fmla="*/ 0 w 3267413"/>
                  <a:gd name="connsiteY4" fmla="*/ 1232836 h 1664636"/>
                  <a:gd name="connsiteX0" fmla="*/ 0 w 3267413"/>
                  <a:gd name="connsiteY0" fmla="*/ 1190503 h 1622303"/>
                  <a:gd name="connsiteX1" fmla="*/ 1795833 w 3267413"/>
                  <a:gd name="connsiteY1" fmla="*/ 0 h 1622303"/>
                  <a:gd name="connsiteX2" fmla="*/ 3267413 w 3267413"/>
                  <a:gd name="connsiteY2" fmla="*/ 119650 h 1622303"/>
                  <a:gd name="connsiteX3" fmla="*/ 1528538 w 3267413"/>
                  <a:gd name="connsiteY3" fmla="*/ 1622303 h 1622303"/>
                  <a:gd name="connsiteX4" fmla="*/ 0 w 3267413"/>
                  <a:gd name="connsiteY4" fmla="*/ 1190503 h 1622303"/>
                  <a:gd name="connsiteX0" fmla="*/ 0 w 3267413"/>
                  <a:gd name="connsiteY0" fmla="*/ 1241303 h 1673103"/>
                  <a:gd name="connsiteX1" fmla="*/ 1872033 w 3267413"/>
                  <a:gd name="connsiteY1" fmla="*/ 0 h 1673103"/>
                  <a:gd name="connsiteX2" fmla="*/ 3267413 w 3267413"/>
                  <a:gd name="connsiteY2" fmla="*/ 170450 h 1673103"/>
                  <a:gd name="connsiteX3" fmla="*/ 1528538 w 3267413"/>
                  <a:gd name="connsiteY3" fmla="*/ 1673103 h 1673103"/>
                  <a:gd name="connsiteX4" fmla="*/ 0 w 3267413"/>
                  <a:gd name="connsiteY4" fmla="*/ 1241303 h 1673103"/>
                  <a:gd name="connsiteX0" fmla="*/ 0 w 3322446"/>
                  <a:gd name="connsiteY0" fmla="*/ 1241303 h 1673103"/>
                  <a:gd name="connsiteX1" fmla="*/ 1872033 w 3322446"/>
                  <a:gd name="connsiteY1" fmla="*/ 0 h 1673103"/>
                  <a:gd name="connsiteX2" fmla="*/ 3322446 w 3322446"/>
                  <a:gd name="connsiteY2" fmla="*/ 77317 h 1673103"/>
                  <a:gd name="connsiteX3" fmla="*/ 1528538 w 3322446"/>
                  <a:gd name="connsiteY3" fmla="*/ 1673103 h 1673103"/>
                  <a:gd name="connsiteX4" fmla="*/ 0 w 3322446"/>
                  <a:gd name="connsiteY4" fmla="*/ 1241303 h 1673103"/>
                  <a:gd name="connsiteX0" fmla="*/ 0 w 3322446"/>
                  <a:gd name="connsiteY0" fmla="*/ 1304803 h 1736603"/>
                  <a:gd name="connsiteX1" fmla="*/ 1927066 w 3322446"/>
                  <a:gd name="connsiteY1" fmla="*/ 0 h 1736603"/>
                  <a:gd name="connsiteX2" fmla="*/ 3322446 w 3322446"/>
                  <a:gd name="connsiteY2" fmla="*/ 140817 h 1736603"/>
                  <a:gd name="connsiteX3" fmla="*/ 1528538 w 3322446"/>
                  <a:gd name="connsiteY3" fmla="*/ 1736603 h 1736603"/>
                  <a:gd name="connsiteX4" fmla="*/ 0 w 3322446"/>
                  <a:gd name="connsiteY4" fmla="*/ 1304803 h 17366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22446" h="1736603">
                    <a:moveTo>
                      <a:pt x="0" y="1304803"/>
                    </a:moveTo>
                    <a:lnTo>
                      <a:pt x="1927066" y="0"/>
                    </a:lnTo>
                    <a:lnTo>
                      <a:pt x="3322446" y="140817"/>
                    </a:lnTo>
                    <a:lnTo>
                      <a:pt x="1528538" y="1736603"/>
                    </a:lnTo>
                    <a:lnTo>
                      <a:pt x="0" y="1304803"/>
                    </a:lnTo>
                    <a:close/>
                  </a:path>
                </a:pathLst>
              </a:custGeom>
              <a:solidFill>
                <a:srgbClr val="0070C0"/>
              </a:solidFill>
              <a:ln w="225425" cap="rnd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1149" name="直線コネクタ 1148">
                <a:extLst>
                  <a:ext uri="{FF2B5EF4-FFF2-40B4-BE49-F238E27FC236}">
                    <a16:creationId xmlns:a16="http://schemas.microsoft.com/office/drawing/2014/main" id="{8436101A-C261-47AF-918F-F925A8E9A13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52315" y="9467963"/>
                <a:ext cx="170961" cy="143869"/>
              </a:xfrm>
              <a:prstGeom prst="line">
                <a:avLst/>
              </a:prstGeom>
              <a:ln w="19050" cap="rnd">
                <a:solidFill>
                  <a:srgbClr val="025588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0" name="直線コネクタ 1149">
                <a:extLst>
                  <a:ext uri="{FF2B5EF4-FFF2-40B4-BE49-F238E27FC236}">
                    <a16:creationId xmlns:a16="http://schemas.microsoft.com/office/drawing/2014/main" id="{CC44696B-1470-470C-9930-53A3D9F8BB5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532845" y="9497242"/>
                <a:ext cx="119280" cy="26456"/>
              </a:xfrm>
              <a:prstGeom prst="line">
                <a:avLst/>
              </a:prstGeom>
              <a:ln w="9525" cap="rnd">
                <a:solidFill>
                  <a:srgbClr val="025588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1" name="直線コネクタ 1150">
                <a:extLst>
                  <a:ext uri="{FF2B5EF4-FFF2-40B4-BE49-F238E27FC236}">
                    <a16:creationId xmlns:a16="http://schemas.microsoft.com/office/drawing/2014/main" id="{BAABD62D-1DB4-4E99-AB2B-EDF46F563AE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502181" y="9477051"/>
                <a:ext cx="121558" cy="21912"/>
              </a:xfrm>
              <a:prstGeom prst="line">
                <a:avLst/>
              </a:prstGeom>
              <a:ln w="9525" cap="rnd">
                <a:solidFill>
                  <a:srgbClr val="025588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2" name="直線コネクタ 1151">
                <a:extLst>
                  <a:ext uri="{FF2B5EF4-FFF2-40B4-BE49-F238E27FC236}">
                    <a16:creationId xmlns:a16="http://schemas.microsoft.com/office/drawing/2014/main" id="{75A848CB-A6BB-4530-ADF4-AE886B9F489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568182" y="9520315"/>
                <a:ext cx="118854" cy="31240"/>
              </a:xfrm>
              <a:prstGeom prst="line">
                <a:avLst/>
              </a:prstGeom>
              <a:ln w="9525" cap="rnd">
                <a:solidFill>
                  <a:srgbClr val="025588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3" name="直線コネクタ 1152">
                <a:extLst>
                  <a:ext uri="{FF2B5EF4-FFF2-40B4-BE49-F238E27FC236}">
                    <a16:creationId xmlns:a16="http://schemas.microsoft.com/office/drawing/2014/main" id="{11B5616F-E241-4B2B-84E4-03C93BEEB50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596443" y="9542571"/>
                <a:ext cx="124699" cy="37670"/>
              </a:xfrm>
              <a:prstGeom prst="line">
                <a:avLst/>
              </a:prstGeom>
              <a:ln w="9525" cap="rnd">
                <a:solidFill>
                  <a:srgbClr val="025588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4" name="直線コネクタ 1153">
                <a:extLst>
                  <a:ext uri="{FF2B5EF4-FFF2-40B4-BE49-F238E27FC236}">
                    <a16:creationId xmlns:a16="http://schemas.microsoft.com/office/drawing/2014/main" id="{E72C7ECF-BE80-429B-B24A-456BBBF053D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274900" y="9466097"/>
                <a:ext cx="176553" cy="137845"/>
              </a:xfrm>
              <a:prstGeom prst="line">
                <a:avLst/>
              </a:prstGeom>
              <a:ln w="19050" cap="rnd">
                <a:solidFill>
                  <a:srgbClr val="025588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5" name="直線コネクタ 1154">
                <a:extLst>
                  <a:ext uri="{FF2B5EF4-FFF2-40B4-BE49-F238E27FC236}">
                    <a16:creationId xmlns:a16="http://schemas.microsoft.com/office/drawing/2014/main" id="{81856666-72B1-4A49-9DC6-8A86BB258EF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469764" y="9458349"/>
                <a:ext cx="126162" cy="18033"/>
              </a:xfrm>
              <a:prstGeom prst="line">
                <a:avLst/>
              </a:prstGeom>
              <a:ln w="9525" cap="rnd">
                <a:solidFill>
                  <a:srgbClr val="025588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6" name="直線コネクタ 1155">
                <a:extLst>
                  <a:ext uri="{FF2B5EF4-FFF2-40B4-BE49-F238E27FC236}">
                    <a16:creationId xmlns:a16="http://schemas.microsoft.com/office/drawing/2014/main" id="{A69C03C0-7FF5-47C1-BB7F-3D833B38053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627038" y="9638071"/>
                <a:ext cx="0" cy="124847"/>
              </a:xfrm>
              <a:prstGeom prst="line">
                <a:avLst/>
              </a:prstGeom>
              <a:ln w="9525" cap="rnd">
                <a:solidFill>
                  <a:srgbClr val="A3A3A3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7" name="直線コネクタ 1156">
                <a:extLst>
                  <a:ext uri="{FF2B5EF4-FFF2-40B4-BE49-F238E27FC236}">
                    <a16:creationId xmlns:a16="http://schemas.microsoft.com/office/drawing/2014/main" id="{D5855BEA-2271-45EA-9710-7CA9F250556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346461" y="9604858"/>
                <a:ext cx="234282" cy="14349"/>
              </a:xfrm>
              <a:prstGeom prst="line">
                <a:avLst/>
              </a:prstGeom>
              <a:ln w="9525" cap="rnd">
                <a:solidFill>
                  <a:srgbClr val="A3A3A3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58" name="正方形/長方形 4">
                <a:extLst>
                  <a:ext uri="{FF2B5EF4-FFF2-40B4-BE49-F238E27FC236}">
                    <a16:creationId xmlns:a16="http://schemas.microsoft.com/office/drawing/2014/main" id="{EAFCB757-BE1F-4B5A-A3C1-CA7BFE604BB4}"/>
                  </a:ext>
                </a:extLst>
              </p:cNvPr>
              <p:cNvSpPr/>
              <p:nvPr/>
            </p:nvSpPr>
            <p:spPr>
              <a:xfrm>
                <a:off x="7668198" y="9630654"/>
                <a:ext cx="46515" cy="80269"/>
              </a:xfrm>
              <a:custGeom>
                <a:avLst/>
                <a:gdLst>
                  <a:gd name="connsiteX0" fmla="*/ 0 w 460775"/>
                  <a:gd name="connsiteY0" fmla="*/ 0 h 618933"/>
                  <a:gd name="connsiteX1" fmla="*/ 460775 w 460775"/>
                  <a:gd name="connsiteY1" fmla="*/ 0 h 618933"/>
                  <a:gd name="connsiteX2" fmla="*/ 460775 w 460775"/>
                  <a:gd name="connsiteY2" fmla="*/ 618933 h 618933"/>
                  <a:gd name="connsiteX3" fmla="*/ 0 w 460775"/>
                  <a:gd name="connsiteY3" fmla="*/ 618933 h 618933"/>
                  <a:gd name="connsiteX4" fmla="*/ 0 w 460775"/>
                  <a:gd name="connsiteY4" fmla="*/ 0 h 618933"/>
                  <a:gd name="connsiteX0" fmla="*/ 0 w 460775"/>
                  <a:gd name="connsiteY0" fmla="*/ 143933 h 762866"/>
                  <a:gd name="connsiteX1" fmla="*/ 460775 w 460775"/>
                  <a:gd name="connsiteY1" fmla="*/ 0 h 762866"/>
                  <a:gd name="connsiteX2" fmla="*/ 460775 w 460775"/>
                  <a:gd name="connsiteY2" fmla="*/ 762866 h 762866"/>
                  <a:gd name="connsiteX3" fmla="*/ 0 w 460775"/>
                  <a:gd name="connsiteY3" fmla="*/ 762866 h 762866"/>
                  <a:gd name="connsiteX4" fmla="*/ 0 w 460775"/>
                  <a:gd name="connsiteY4" fmla="*/ 143933 h 762866"/>
                  <a:gd name="connsiteX0" fmla="*/ 0 w 460775"/>
                  <a:gd name="connsiteY0" fmla="*/ 143933 h 762866"/>
                  <a:gd name="connsiteX1" fmla="*/ 460775 w 460775"/>
                  <a:gd name="connsiteY1" fmla="*/ 0 h 762866"/>
                  <a:gd name="connsiteX2" fmla="*/ 460775 w 460775"/>
                  <a:gd name="connsiteY2" fmla="*/ 661266 h 762866"/>
                  <a:gd name="connsiteX3" fmla="*/ 0 w 460775"/>
                  <a:gd name="connsiteY3" fmla="*/ 762866 h 762866"/>
                  <a:gd name="connsiteX4" fmla="*/ 0 w 460775"/>
                  <a:gd name="connsiteY4" fmla="*/ 143933 h 762866"/>
                  <a:gd name="connsiteX0" fmla="*/ 0 w 460775"/>
                  <a:gd name="connsiteY0" fmla="*/ 143933 h 830600"/>
                  <a:gd name="connsiteX1" fmla="*/ 460775 w 460775"/>
                  <a:gd name="connsiteY1" fmla="*/ 0 h 830600"/>
                  <a:gd name="connsiteX2" fmla="*/ 460775 w 460775"/>
                  <a:gd name="connsiteY2" fmla="*/ 661266 h 830600"/>
                  <a:gd name="connsiteX3" fmla="*/ 76200 w 460775"/>
                  <a:gd name="connsiteY3" fmla="*/ 830600 h 830600"/>
                  <a:gd name="connsiteX4" fmla="*/ 0 w 460775"/>
                  <a:gd name="connsiteY4" fmla="*/ 143933 h 830600"/>
                  <a:gd name="connsiteX0" fmla="*/ 0 w 545442"/>
                  <a:gd name="connsiteY0" fmla="*/ 143933 h 830600"/>
                  <a:gd name="connsiteX1" fmla="*/ 460775 w 545442"/>
                  <a:gd name="connsiteY1" fmla="*/ 0 h 830600"/>
                  <a:gd name="connsiteX2" fmla="*/ 545442 w 545442"/>
                  <a:gd name="connsiteY2" fmla="*/ 593533 h 830600"/>
                  <a:gd name="connsiteX3" fmla="*/ 76200 w 545442"/>
                  <a:gd name="connsiteY3" fmla="*/ 830600 h 830600"/>
                  <a:gd name="connsiteX4" fmla="*/ 0 w 545442"/>
                  <a:gd name="connsiteY4" fmla="*/ 143933 h 830600"/>
                  <a:gd name="connsiteX0" fmla="*/ 0 w 462892"/>
                  <a:gd name="connsiteY0" fmla="*/ 143933 h 830600"/>
                  <a:gd name="connsiteX1" fmla="*/ 460775 w 462892"/>
                  <a:gd name="connsiteY1" fmla="*/ 0 h 830600"/>
                  <a:gd name="connsiteX2" fmla="*/ 462892 w 462892"/>
                  <a:gd name="connsiteY2" fmla="*/ 606233 h 830600"/>
                  <a:gd name="connsiteX3" fmla="*/ 76200 w 462892"/>
                  <a:gd name="connsiteY3" fmla="*/ 830600 h 830600"/>
                  <a:gd name="connsiteX4" fmla="*/ 0 w 462892"/>
                  <a:gd name="connsiteY4" fmla="*/ 143933 h 830600"/>
                  <a:gd name="connsiteX0" fmla="*/ 0 w 462892"/>
                  <a:gd name="connsiteY0" fmla="*/ 143933 h 830600"/>
                  <a:gd name="connsiteX1" fmla="*/ 460775 w 462892"/>
                  <a:gd name="connsiteY1" fmla="*/ 0 h 830600"/>
                  <a:gd name="connsiteX2" fmla="*/ 462892 w 462892"/>
                  <a:gd name="connsiteY2" fmla="*/ 606233 h 830600"/>
                  <a:gd name="connsiteX3" fmla="*/ 6350 w 462892"/>
                  <a:gd name="connsiteY3" fmla="*/ 830600 h 830600"/>
                  <a:gd name="connsiteX4" fmla="*/ 0 w 462892"/>
                  <a:gd name="connsiteY4" fmla="*/ 143933 h 830600"/>
                  <a:gd name="connsiteX0" fmla="*/ 0 w 481942"/>
                  <a:gd name="connsiteY0" fmla="*/ 194733 h 830600"/>
                  <a:gd name="connsiteX1" fmla="*/ 479825 w 481942"/>
                  <a:gd name="connsiteY1" fmla="*/ 0 h 830600"/>
                  <a:gd name="connsiteX2" fmla="*/ 481942 w 481942"/>
                  <a:gd name="connsiteY2" fmla="*/ 606233 h 830600"/>
                  <a:gd name="connsiteX3" fmla="*/ 25400 w 481942"/>
                  <a:gd name="connsiteY3" fmla="*/ 830600 h 830600"/>
                  <a:gd name="connsiteX4" fmla="*/ 0 w 481942"/>
                  <a:gd name="connsiteY4" fmla="*/ 194733 h 830600"/>
                  <a:gd name="connsiteX0" fmla="*/ 611 w 482553"/>
                  <a:gd name="connsiteY0" fmla="*/ 194733 h 832717"/>
                  <a:gd name="connsiteX1" fmla="*/ 480436 w 482553"/>
                  <a:gd name="connsiteY1" fmla="*/ 0 h 832717"/>
                  <a:gd name="connsiteX2" fmla="*/ 482553 w 482553"/>
                  <a:gd name="connsiteY2" fmla="*/ 606233 h 832717"/>
                  <a:gd name="connsiteX3" fmla="*/ 611 w 482553"/>
                  <a:gd name="connsiteY3" fmla="*/ 832717 h 832717"/>
                  <a:gd name="connsiteX4" fmla="*/ 611 w 482553"/>
                  <a:gd name="connsiteY4" fmla="*/ 194733 h 8327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82553" h="832717">
                    <a:moveTo>
                      <a:pt x="611" y="194733"/>
                    </a:moveTo>
                    <a:lnTo>
                      <a:pt x="480436" y="0"/>
                    </a:lnTo>
                    <a:cubicBezTo>
                      <a:pt x="481142" y="202078"/>
                      <a:pt x="481847" y="404155"/>
                      <a:pt x="482553" y="606233"/>
                    </a:cubicBezTo>
                    <a:lnTo>
                      <a:pt x="611" y="832717"/>
                    </a:lnTo>
                    <a:cubicBezTo>
                      <a:pt x="-1506" y="603828"/>
                      <a:pt x="2728" y="423622"/>
                      <a:pt x="611" y="194733"/>
                    </a:cubicBezTo>
                    <a:close/>
                  </a:path>
                </a:pathLst>
              </a:cu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59" name="フリーフォーム: 図形 1158">
                <a:extLst>
                  <a:ext uri="{FF2B5EF4-FFF2-40B4-BE49-F238E27FC236}">
                    <a16:creationId xmlns:a16="http://schemas.microsoft.com/office/drawing/2014/main" id="{CA611519-262B-4BE0-93EC-282E59D73B00}"/>
                  </a:ext>
                </a:extLst>
              </p:cNvPr>
              <p:cNvSpPr/>
              <p:nvPr/>
            </p:nvSpPr>
            <p:spPr>
              <a:xfrm>
                <a:off x="7668296" y="9630654"/>
                <a:ext cx="46474" cy="80269"/>
              </a:xfrm>
              <a:custGeom>
                <a:avLst/>
                <a:gdLst>
                  <a:gd name="connsiteX0" fmla="*/ 480016 w 482133"/>
                  <a:gd name="connsiteY0" fmla="*/ 0 h 832717"/>
                  <a:gd name="connsiteX1" fmla="*/ 482133 w 482133"/>
                  <a:gd name="connsiteY1" fmla="*/ 606233 h 832717"/>
                  <a:gd name="connsiteX2" fmla="*/ 191 w 482133"/>
                  <a:gd name="connsiteY2" fmla="*/ 832717 h 832717"/>
                  <a:gd name="connsiteX3" fmla="*/ 0 w 482133"/>
                  <a:gd name="connsiteY3" fmla="*/ 780018 h 832717"/>
                  <a:gd name="connsiteX4" fmla="*/ 446190 w 482133"/>
                  <a:gd name="connsiteY4" fmla="*/ 570335 h 832717"/>
                  <a:gd name="connsiteX5" fmla="*/ 444249 w 482133"/>
                  <a:gd name="connsiteY5" fmla="*/ 14516 h 8327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82133" h="832717">
                    <a:moveTo>
                      <a:pt x="480016" y="0"/>
                    </a:moveTo>
                    <a:cubicBezTo>
                      <a:pt x="480722" y="202078"/>
                      <a:pt x="481427" y="404155"/>
                      <a:pt x="482133" y="606233"/>
                    </a:cubicBezTo>
                    <a:lnTo>
                      <a:pt x="191" y="832717"/>
                    </a:lnTo>
                    <a:lnTo>
                      <a:pt x="0" y="780018"/>
                    </a:lnTo>
                    <a:lnTo>
                      <a:pt x="446190" y="570335"/>
                    </a:lnTo>
                    <a:lnTo>
                      <a:pt x="444249" y="14516"/>
                    </a:lnTo>
                    <a:close/>
                  </a:path>
                </a:pathLst>
              </a:custGeom>
              <a:solidFill>
                <a:srgbClr val="AB885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160" name="直線コネクタ 1159">
                <a:extLst>
                  <a:ext uri="{FF2B5EF4-FFF2-40B4-BE49-F238E27FC236}">
                    <a16:creationId xmlns:a16="http://schemas.microsoft.com/office/drawing/2014/main" id="{8F0B5279-CF40-4585-9BD6-3E827020BB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690531" y="9640470"/>
                <a:ext cx="0" cy="54881"/>
              </a:xfrm>
              <a:prstGeom prst="line">
                <a:avLst/>
              </a:prstGeom>
              <a:ln w="9525">
                <a:solidFill>
                  <a:srgbClr val="AB885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1" name="直線コネクタ 1160">
                <a:extLst>
                  <a:ext uri="{FF2B5EF4-FFF2-40B4-BE49-F238E27FC236}">
                    <a16:creationId xmlns:a16="http://schemas.microsoft.com/office/drawing/2014/main" id="{9F93D462-6609-45B7-A2E9-C6061163229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670317" y="9660943"/>
                <a:ext cx="40775" cy="16076"/>
              </a:xfrm>
              <a:prstGeom prst="line">
                <a:avLst/>
              </a:prstGeom>
              <a:ln w="9525">
                <a:solidFill>
                  <a:srgbClr val="AB885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62" name="正方形/長方形 3">
                <a:extLst>
                  <a:ext uri="{FF2B5EF4-FFF2-40B4-BE49-F238E27FC236}">
                    <a16:creationId xmlns:a16="http://schemas.microsoft.com/office/drawing/2014/main" id="{1936DBEE-E641-45FF-A366-B6B20379747E}"/>
                  </a:ext>
                </a:extLst>
              </p:cNvPr>
              <p:cNvSpPr/>
              <p:nvPr/>
            </p:nvSpPr>
            <p:spPr>
              <a:xfrm rot="336668">
                <a:off x="7390107" y="9633088"/>
                <a:ext cx="132213" cy="137943"/>
              </a:xfrm>
              <a:custGeom>
                <a:avLst/>
                <a:gdLst>
                  <a:gd name="connsiteX0" fmla="*/ 0 w 1371597"/>
                  <a:gd name="connsiteY0" fmla="*/ 0 h 1394472"/>
                  <a:gd name="connsiteX1" fmla="*/ 1371597 w 1371597"/>
                  <a:gd name="connsiteY1" fmla="*/ 0 h 1394472"/>
                  <a:gd name="connsiteX2" fmla="*/ 1371597 w 1371597"/>
                  <a:gd name="connsiteY2" fmla="*/ 1394472 h 1394472"/>
                  <a:gd name="connsiteX3" fmla="*/ 0 w 1371597"/>
                  <a:gd name="connsiteY3" fmla="*/ 1394472 h 1394472"/>
                  <a:gd name="connsiteX4" fmla="*/ 0 w 1371597"/>
                  <a:gd name="connsiteY4" fmla="*/ 0 h 1394472"/>
                  <a:gd name="connsiteX0" fmla="*/ 0 w 1371597"/>
                  <a:gd name="connsiteY0" fmla="*/ 36560 h 1431032"/>
                  <a:gd name="connsiteX1" fmla="*/ 1276125 w 1371597"/>
                  <a:gd name="connsiteY1" fmla="*/ 0 h 1431032"/>
                  <a:gd name="connsiteX2" fmla="*/ 1371597 w 1371597"/>
                  <a:gd name="connsiteY2" fmla="*/ 1431032 h 1431032"/>
                  <a:gd name="connsiteX3" fmla="*/ 0 w 1371597"/>
                  <a:gd name="connsiteY3" fmla="*/ 1431032 h 1431032"/>
                  <a:gd name="connsiteX4" fmla="*/ 0 w 1371597"/>
                  <a:gd name="connsiteY4" fmla="*/ 36560 h 1431032"/>
                  <a:gd name="connsiteX0" fmla="*/ 0 w 1371597"/>
                  <a:gd name="connsiteY0" fmla="*/ 36560 h 1431032"/>
                  <a:gd name="connsiteX1" fmla="*/ 1276125 w 1371597"/>
                  <a:gd name="connsiteY1" fmla="*/ 0 h 1431032"/>
                  <a:gd name="connsiteX2" fmla="*/ 1371597 w 1371597"/>
                  <a:gd name="connsiteY2" fmla="*/ 1431032 h 1431032"/>
                  <a:gd name="connsiteX3" fmla="*/ 101113 w 1371597"/>
                  <a:gd name="connsiteY3" fmla="*/ 1421098 h 1431032"/>
                  <a:gd name="connsiteX4" fmla="*/ 0 w 1371597"/>
                  <a:gd name="connsiteY4" fmla="*/ 36560 h 1431032"/>
                  <a:gd name="connsiteX0" fmla="*/ 0 w 1371597"/>
                  <a:gd name="connsiteY0" fmla="*/ 36560 h 1431032"/>
                  <a:gd name="connsiteX1" fmla="*/ 1276125 w 1371597"/>
                  <a:gd name="connsiteY1" fmla="*/ 0 h 1431032"/>
                  <a:gd name="connsiteX2" fmla="*/ 1371597 w 1371597"/>
                  <a:gd name="connsiteY2" fmla="*/ 1431032 h 1431032"/>
                  <a:gd name="connsiteX3" fmla="*/ 126391 w 1371597"/>
                  <a:gd name="connsiteY3" fmla="*/ 1418614 h 1431032"/>
                  <a:gd name="connsiteX4" fmla="*/ 0 w 1371597"/>
                  <a:gd name="connsiteY4" fmla="*/ 36560 h 14310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71597" h="1431032">
                    <a:moveTo>
                      <a:pt x="0" y="36560"/>
                    </a:moveTo>
                    <a:lnTo>
                      <a:pt x="1276125" y="0"/>
                    </a:lnTo>
                    <a:lnTo>
                      <a:pt x="1371597" y="1431032"/>
                    </a:lnTo>
                    <a:lnTo>
                      <a:pt x="126391" y="1418614"/>
                    </a:lnTo>
                    <a:lnTo>
                      <a:pt x="0" y="36560"/>
                    </a:lnTo>
                    <a:close/>
                  </a:path>
                </a:pathLst>
              </a:custGeom>
              <a:solidFill>
                <a:srgbClr val="5B472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141" name="星: 4 pt 1140">
              <a:extLst>
                <a:ext uri="{FF2B5EF4-FFF2-40B4-BE49-F238E27FC236}">
                  <a16:creationId xmlns:a16="http://schemas.microsoft.com/office/drawing/2014/main" id="{F6C9BDEA-A901-4DCF-99AF-A0E07D1E11EF}"/>
                </a:ext>
              </a:extLst>
            </p:cNvPr>
            <p:cNvSpPr/>
            <p:nvPr/>
          </p:nvSpPr>
          <p:spPr>
            <a:xfrm>
              <a:off x="8801388" y="5180100"/>
              <a:ext cx="97672" cy="97672"/>
            </a:xfrm>
            <a:prstGeom prst="star4">
              <a:avLst/>
            </a:prstGeom>
            <a:solidFill>
              <a:schemeClr val="accent3"/>
            </a:solidFill>
            <a:ln w="317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2" name="星: 4 pt 1141">
              <a:extLst>
                <a:ext uri="{FF2B5EF4-FFF2-40B4-BE49-F238E27FC236}">
                  <a16:creationId xmlns:a16="http://schemas.microsoft.com/office/drawing/2014/main" id="{CC7B23F1-619C-4CC1-8DA5-88D617AE627E}"/>
                </a:ext>
              </a:extLst>
            </p:cNvPr>
            <p:cNvSpPr/>
            <p:nvPr/>
          </p:nvSpPr>
          <p:spPr>
            <a:xfrm rot="19668903">
              <a:off x="8590493" y="5369589"/>
              <a:ext cx="97672" cy="97672"/>
            </a:xfrm>
            <a:prstGeom prst="star4">
              <a:avLst/>
            </a:prstGeom>
            <a:solidFill>
              <a:schemeClr val="accent3"/>
            </a:solidFill>
            <a:ln w="317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3" name="星: 4 pt 1142">
              <a:extLst>
                <a:ext uri="{FF2B5EF4-FFF2-40B4-BE49-F238E27FC236}">
                  <a16:creationId xmlns:a16="http://schemas.microsoft.com/office/drawing/2014/main" id="{59BF4598-E217-4CC8-BA69-CE6E95BEA62D}"/>
                </a:ext>
              </a:extLst>
            </p:cNvPr>
            <p:cNvSpPr/>
            <p:nvPr/>
          </p:nvSpPr>
          <p:spPr>
            <a:xfrm rot="19536824">
              <a:off x="8458049" y="5164766"/>
              <a:ext cx="97672" cy="97672"/>
            </a:xfrm>
            <a:prstGeom prst="star4">
              <a:avLst/>
            </a:prstGeom>
            <a:solidFill>
              <a:schemeClr val="accent3"/>
            </a:solidFill>
            <a:ln w="317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4" name="星: 4 pt 1143">
              <a:extLst>
                <a:ext uri="{FF2B5EF4-FFF2-40B4-BE49-F238E27FC236}">
                  <a16:creationId xmlns:a16="http://schemas.microsoft.com/office/drawing/2014/main" id="{075759F2-DF9C-4240-B8EC-D3013BCE0D97}"/>
                </a:ext>
              </a:extLst>
            </p:cNvPr>
            <p:cNvSpPr/>
            <p:nvPr/>
          </p:nvSpPr>
          <p:spPr>
            <a:xfrm rot="1259711">
              <a:off x="8109999" y="5250363"/>
              <a:ext cx="97672" cy="97672"/>
            </a:xfrm>
            <a:prstGeom prst="star4">
              <a:avLst/>
            </a:prstGeom>
            <a:solidFill>
              <a:schemeClr val="accent3"/>
            </a:solidFill>
            <a:ln w="317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5" name="星: 4 pt 1144">
              <a:extLst>
                <a:ext uri="{FF2B5EF4-FFF2-40B4-BE49-F238E27FC236}">
                  <a16:creationId xmlns:a16="http://schemas.microsoft.com/office/drawing/2014/main" id="{E2D81210-B664-4A3C-BC88-4CB8A7F2461D}"/>
                </a:ext>
              </a:extLst>
            </p:cNvPr>
            <p:cNvSpPr/>
            <p:nvPr/>
          </p:nvSpPr>
          <p:spPr>
            <a:xfrm rot="1412649">
              <a:off x="8267190" y="5109128"/>
              <a:ext cx="97672" cy="97672"/>
            </a:xfrm>
            <a:prstGeom prst="star4">
              <a:avLst/>
            </a:prstGeom>
            <a:solidFill>
              <a:schemeClr val="accent3"/>
            </a:solidFill>
            <a:ln w="317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32" name="グループ化 1231">
            <a:extLst>
              <a:ext uri="{FF2B5EF4-FFF2-40B4-BE49-F238E27FC236}">
                <a16:creationId xmlns:a16="http://schemas.microsoft.com/office/drawing/2014/main" id="{6A6B3861-B658-4039-A1B3-A0F99834DB61}"/>
              </a:ext>
            </a:extLst>
          </p:cNvPr>
          <p:cNvGrpSpPr/>
          <p:nvPr/>
        </p:nvGrpSpPr>
        <p:grpSpPr>
          <a:xfrm>
            <a:off x="692099" y="4074450"/>
            <a:ext cx="6645799" cy="1011741"/>
            <a:chOff x="8144740" y="5414290"/>
            <a:chExt cx="6645799" cy="1011741"/>
          </a:xfrm>
        </p:grpSpPr>
        <p:sp>
          <p:nvSpPr>
            <p:cNvPr id="1233" name="テキスト ボックス 1232">
              <a:extLst>
                <a:ext uri="{FF2B5EF4-FFF2-40B4-BE49-F238E27FC236}">
                  <a16:creationId xmlns:a16="http://schemas.microsoft.com/office/drawing/2014/main" id="{B409A6D9-816E-45B1-9F53-2E365E00E225}"/>
                </a:ext>
              </a:extLst>
            </p:cNvPr>
            <p:cNvSpPr txBox="1"/>
            <p:nvPr/>
          </p:nvSpPr>
          <p:spPr>
            <a:xfrm>
              <a:off x="8144740" y="5479618"/>
              <a:ext cx="6645799" cy="94641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>
                <a:lnSpc>
                  <a:spcPct val="150000"/>
                </a:lnSpc>
              </a:pPr>
              <a:r>
                <a:rPr kumimoji="1" lang="en-US" altLang="ja-JP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※</a:t>
              </a:r>
              <a:r>
                <a:rPr kumimoji="1" lang="ja-JP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と　　について、復旧する施設が園芸施設共済加入対象</a:t>
              </a:r>
              <a:r>
                <a:rPr kumimoji="1" lang="ja-JP" altLang="en-US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（パイプハウスなど）</a:t>
              </a:r>
              <a:r>
                <a:rPr kumimoji="1" lang="ja-JP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の場合、</a:t>
              </a:r>
              <a:endParaRPr kumimoji="1"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kumimoji="1" lang="ja-JP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共済へ未加入の場合は補助率が</a:t>
              </a:r>
              <a:r>
                <a:rPr kumimoji="1" lang="en-US" altLang="ja-JP" sz="1400" b="1" dirty="0">
                  <a:solidFill>
                    <a:srgbClr val="0057E4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7/10</a:t>
              </a:r>
              <a:r>
                <a:rPr kumimoji="1" lang="ja-JP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（国３</a:t>
              </a:r>
              <a:r>
                <a:rPr kumimoji="1" lang="en-US" altLang="ja-JP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/10</a:t>
              </a:r>
              <a:r>
                <a:rPr kumimoji="1" lang="ja-JP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以内、県２</a:t>
              </a:r>
              <a:r>
                <a:rPr kumimoji="1" lang="en-US" altLang="ja-JP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/10</a:t>
              </a:r>
              <a:r>
                <a:rPr kumimoji="1" lang="ja-JP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、市町</a:t>
              </a:r>
              <a:r>
                <a:rPr kumimoji="1" lang="en-US" altLang="ja-JP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2/10</a:t>
              </a:r>
              <a:r>
                <a:rPr kumimoji="1" lang="ja-JP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）になります</a:t>
              </a:r>
              <a:endParaRPr kumimoji="1"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kumimoji="1" lang="en-US" altLang="ja-JP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※</a:t>
              </a:r>
              <a:r>
                <a:rPr kumimoji="1" lang="ja-JP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申請内容により上記の補助率どおりにならない可能性もあります</a:t>
              </a:r>
              <a:endParaRPr kumimoji="1"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1234" name="グループ化 1233">
              <a:extLst>
                <a:ext uri="{FF2B5EF4-FFF2-40B4-BE49-F238E27FC236}">
                  <a16:creationId xmlns:a16="http://schemas.microsoft.com/office/drawing/2014/main" id="{47A8929E-5673-4CE3-A1B3-A51C98F70AE3}"/>
                </a:ext>
              </a:extLst>
            </p:cNvPr>
            <p:cNvGrpSpPr/>
            <p:nvPr/>
          </p:nvGrpSpPr>
          <p:grpSpPr>
            <a:xfrm>
              <a:off x="8402945" y="5414290"/>
              <a:ext cx="340327" cy="388568"/>
              <a:chOff x="-598961" y="2089663"/>
              <a:chExt cx="340327" cy="388568"/>
            </a:xfrm>
          </p:grpSpPr>
          <p:sp>
            <p:nvSpPr>
              <p:cNvPr id="1238" name="楕円 1237">
                <a:extLst>
                  <a:ext uri="{FF2B5EF4-FFF2-40B4-BE49-F238E27FC236}">
                    <a16:creationId xmlns:a16="http://schemas.microsoft.com/office/drawing/2014/main" id="{5B619B92-5BDD-410D-9610-E51E5483BA3B}"/>
                  </a:ext>
                </a:extLst>
              </p:cNvPr>
              <p:cNvSpPr/>
              <p:nvPr/>
            </p:nvSpPr>
            <p:spPr>
              <a:xfrm>
                <a:off x="-540090" y="2214912"/>
                <a:ext cx="218754" cy="218754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39" name="テキスト ボックス 1238">
                <a:extLst>
                  <a:ext uri="{FF2B5EF4-FFF2-40B4-BE49-F238E27FC236}">
                    <a16:creationId xmlns:a16="http://schemas.microsoft.com/office/drawing/2014/main" id="{0C113AEE-BE02-4340-A08E-FFADCD222C5C}"/>
                  </a:ext>
                </a:extLst>
              </p:cNvPr>
              <p:cNvSpPr txBox="1"/>
              <p:nvPr/>
            </p:nvSpPr>
            <p:spPr>
              <a:xfrm>
                <a:off x="-598961" y="2089663"/>
                <a:ext cx="340327" cy="3885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200000"/>
                  </a:lnSpc>
                </a:pPr>
                <a:r>
                  <a:rPr kumimoji="1" lang="en-US" altLang="ja-JP" sz="1100" b="1" dirty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A</a:t>
                </a:r>
              </a:p>
            </p:txBody>
          </p:sp>
        </p:grpSp>
        <p:grpSp>
          <p:nvGrpSpPr>
            <p:cNvPr id="1235" name="グループ化 1234">
              <a:extLst>
                <a:ext uri="{FF2B5EF4-FFF2-40B4-BE49-F238E27FC236}">
                  <a16:creationId xmlns:a16="http://schemas.microsoft.com/office/drawing/2014/main" id="{BF27F7CA-DE11-4170-8B82-1AD2897B2006}"/>
                </a:ext>
              </a:extLst>
            </p:cNvPr>
            <p:cNvGrpSpPr/>
            <p:nvPr/>
          </p:nvGrpSpPr>
          <p:grpSpPr>
            <a:xfrm>
              <a:off x="8817914" y="5419349"/>
              <a:ext cx="340327" cy="388568"/>
              <a:chOff x="-598961" y="2089663"/>
              <a:chExt cx="340327" cy="388568"/>
            </a:xfrm>
          </p:grpSpPr>
          <p:sp>
            <p:nvSpPr>
              <p:cNvPr id="1236" name="楕円 1235">
                <a:extLst>
                  <a:ext uri="{FF2B5EF4-FFF2-40B4-BE49-F238E27FC236}">
                    <a16:creationId xmlns:a16="http://schemas.microsoft.com/office/drawing/2014/main" id="{C6A612A2-2C1A-46B7-830D-03E0B9DB9CA8}"/>
                  </a:ext>
                </a:extLst>
              </p:cNvPr>
              <p:cNvSpPr/>
              <p:nvPr/>
            </p:nvSpPr>
            <p:spPr>
              <a:xfrm>
                <a:off x="-540090" y="2214912"/>
                <a:ext cx="218754" cy="218754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37" name="テキスト ボックス 1236">
                <a:extLst>
                  <a:ext uri="{FF2B5EF4-FFF2-40B4-BE49-F238E27FC236}">
                    <a16:creationId xmlns:a16="http://schemas.microsoft.com/office/drawing/2014/main" id="{0AE53E3E-A397-4E3B-94AD-2B5539B9EBFE}"/>
                  </a:ext>
                </a:extLst>
              </p:cNvPr>
              <p:cNvSpPr txBox="1"/>
              <p:nvPr/>
            </p:nvSpPr>
            <p:spPr>
              <a:xfrm>
                <a:off x="-598961" y="2089663"/>
                <a:ext cx="340327" cy="3885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200000"/>
                  </a:lnSpc>
                </a:pPr>
                <a:r>
                  <a:rPr kumimoji="1" lang="en-US" altLang="ja-JP" sz="1100" b="1" dirty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B</a:t>
                </a:r>
              </a:p>
            </p:txBody>
          </p:sp>
        </p:grpSp>
      </p:grpSp>
      <p:sp>
        <p:nvSpPr>
          <p:cNvPr id="5" name="吹き出し: 角を丸めた四角形 4">
            <a:extLst>
              <a:ext uri="{FF2B5EF4-FFF2-40B4-BE49-F238E27FC236}">
                <a16:creationId xmlns:a16="http://schemas.microsoft.com/office/drawing/2014/main" id="{8B685FE7-5232-C3D9-3592-A778CE68820C}"/>
              </a:ext>
            </a:extLst>
          </p:cNvPr>
          <p:cNvSpPr/>
          <p:nvPr/>
        </p:nvSpPr>
        <p:spPr>
          <a:xfrm>
            <a:off x="238645" y="96176"/>
            <a:ext cx="1694128" cy="363478"/>
          </a:xfrm>
          <a:prstGeom prst="wedgeRoundRectCallout">
            <a:avLst>
              <a:gd name="adj1" fmla="val -7339"/>
              <a:gd name="adj2" fmla="val 68015"/>
              <a:gd name="adj3" fmla="val 16667"/>
            </a:avLst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accent1"/>
                </a:solidFill>
              </a:rPr>
              <a:t>申請受付中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E44C5371-2533-094E-E095-DBC702009AB5}"/>
              </a:ext>
            </a:extLst>
          </p:cNvPr>
          <p:cNvGrpSpPr/>
          <p:nvPr/>
        </p:nvGrpSpPr>
        <p:grpSpPr>
          <a:xfrm>
            <a:off x="400429" y="8707440"/>
            <a:ext cx="6938237" cy="818653"/>
            <a:chOff x="361342" y="8006311"/>
            <a:chExt cx="6938237" cy="1000482"/>
          </a:xfrm>
        </p:grpSpPr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77B33830-EAE4-A5AB-C1B8-8A9D8C6529C6}"/>
                </a:ext>
              </a:extLst>
            </p:cNvPr>
            <p:cNvGrpSpPr/>
            <p:nvPr/>
          </p:nvGrpSpPr>
          <p:grpSpPr>
            <a:xfrm>
              <a:off x="361342" y="8006311"/>
              <a:ext cx="655928" cy="1000482"/>
              <a:chOff x="27068" y="988749"/>
              <a:chExt cx="446553" cy="1724647"/>
            </a:xfrm>
          </p:grpSpPr>
          <p:sp>
            <p:nvSpPr>
              <p:cNvPr id="10" name="四角形: 角を丸くする 9">
                <a:extLst>
                  <a:ext uri="{FF2B5EF4-FFF2-40B4-BE49-F238E27FC236}">
                    <a16:creationId xmlns:a16="http://schemas.microsoft.com/office/drawing/2014/main" id="{8874A3CB-14E4-FBDA-BA25-EBCFB069A9EB}"/>
                  </a:ext>
                </a:extLst>
              </p:cNvPr>
              <p:cNvSpPr/>
              <p:nvPr/>
            </p:nvSpPr>
            <p:spPr>
              <a:xfrm>
                <a:off x="83036" y="1000462"/>
                <a:ext cx="390585" cy="1712934"/>
              </a:xfrm>
              <a:prstGeom prst="roundRect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47107238-B13A-544A-AB7A-35D419B990DF}"/>
                  </a:ext>
                </a:extLst>
              </p:cNvPr>
              <p:cNvSpPr txBox="1"/>
              <p:nvPr/>
            </p:nvSpPr>
            <p:spPr>
              <a:xfrm>
                <a:off x="27068" y="1433523"/>
                <a:ext cx="293346" cy="1247445"/>
              </a:xfrm>
              <a:prstGeom prst="rect">
                <a:avLst/>
              </a:prstGeom>
              <a:noFill/>
            </p:spPr>
            <p:txBody>
              <a:bodyPr vert="eaVert" wrap="square">
                <a:spAutoFit/>
              </a:bodyPr>
              <a:lstStyle/>
              <a:p>
                <a:r>
                  <a:rPr kumimoji="1" lang="ja-JP" altLang="en-US" sz="1600" kern="8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締切</a:t>
                </a:r>
              </a:p>
            </p:txBody>
          </p:sp>
          <p:sp>
            <p:nvSpPr>
              <p:cNvPr id="13" name="楕円 12">
                <a:extLst>
                  <a:ext uri="{FF2B5EF4-FFF2-40B4-BE49-F238E27FC236}">
                    <a16:creationId xmlns:a16="http://schemas.microsoft.com/office/drawing/2014/main" id="{33FC8303-218F-5EE6-18D6-A3BBCAD476CE}"/>
                  </a:ext>
                </a:extLst>
              </p:cNvPr>
              <p:cNvSpPr/>
              <p:nvPr/>
            </p:nvSpPr>
            <p:spPr>
              <a:xfrm>
                <a:off x="93440" y="1015966"/>
                <a:ext cx="188771" cy="417557"/>
              </a:xfrm>
              <a:prstGeom prst="ellipse">
                <a:avLst/>
              </a:prstGeom>
              <a:solidFill>
                <a:schemeClr val="accent3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F80C20E2-3061-FC2E-0D35-16222769376B}"/>
                  </a:ext>
                </a:extLst>
              </p:cNvPr>
              <p:cNvSpPr txBox="1"/>
              <p:nvPr/>
            </p:nvSpPr>
            <p:spPr>
              <a:xfrm>
                <a:off x="49953" y="988749"/>
                <a:ext cx="319783" cy="530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1400" b="1" dirty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04</a:t>
                </a:r>
                <a:endParaRPr kumimoji="1" lang="en-US" altLang="zh-TW" sz="14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sp>
          <p:nvSpPr>
            <p:cNvPr id="8" name="フリーフォーム: 図形 7">
              <a:extLst>
                <a:ext uri="{FF2B5EF4-FFF2-40B4-BE49-F238E27FC236}">
                  <a16:creationId xmlns:a16="http://schemas.microsoft.com/office/drawing/2014/main" id="{46DCE529-FE4A-BD45-ED34-A4FD226A5134}"/>
                </a:ext>
              </a:extLst>
            </p:cNvPr>
            <p:cNvSpPr/>
            <p:nvPr/>
          </p:nvSpPr>
          <p:spPr>
            <a:xfrm>
              <a:off x="726223" y="8013106"/>
              <a:ext cx="6347612" cy="986892"/>
            </a:xfrm>
            <a:custGeom>
              <a:avLst/>
              <a:gdLst>
                <a:gd name="connsiteX0" fmla="*/ 7262 w 6365255"/>
                <a:gd name="connsiteY0" fmla="*/ 0 h 2187090"/>
                <a:gd name="connsiteX1" fmla="*/ 773416 w 6365255"/>
                <a:gd name="connsiteY1" fmla="*/ 0 h 2187090"/>
                <a:gd name="connsiteX2" fmla="*/ 773416 w 6365255"/>
                <a:gd name="connsiteY2" fmla="*/ 1007 h 2187090"/>
                <a:gd name="connsiteX3" fmla="*/ 6277876 w 6365255"/>
                <a:gd name="connsiteY3" fmla="*/ 1007 h 2187090"/>
                <a:gd name="connsiteX4" fmla="*/ 6365255 w 6365255"/>
                <a:gd name="connsiteY4" fmla="*/ 88386 h 2187090"/>
                <a:gd name="connsiteX5" fmla="*/ 6365255 w 6365255"/>
                <a:gd name="connsiteY5" fmla="*/ 2099191 h 2187090"/>
                <a:gd name="connsiteX6" fmla="*/ 6277876 w 6365255"/>
                <a:gd name="connsiteY6" fmla="*/ 2186570 h 2187090"/>
                <a:gd name="connsiteX7" fmla="*/ 1299792 w 6365255"/>
                <a:gd name="connsiteY7" fmla="*/ 2186570 h 2187090"/>
                <a:gd name="connsiteX8" fmla="*/ 1299792 w 6365255"/>
                <a:gd name="connsiteY8" fmla="*/ 2187090 h 2187090"/>
                <a:gd name="connsiteX9" fmla="*/ 0 w 6365255"/>
                <a:gd name="connsiteY9" fmla="*/ 2187090 h 2187090"/>
                <a:gd name="connsiteX10" fmla="*/ 0 w 6365255"/>
                <a:gd name="connsiteY10" fmla="*/ 1289517 h 2187090"/>
                <a:gd name="connsiteX11" fmla="*/ 10350 w 6365255"/>
                <a:gd name="connsiteY11" fmla="*/ 1289517 h 2187090"/>
                <a:gd name="connsiteX12" fmla="*/ 10350 w 6365255"/>
                <a:gd name="connsiteY12" fmla="*/ 848365 h 2187090"/>
                <a:gd name="connsiteX13" fmla="*/ 7262 w 6365255"/>
                <a:gd name="connsiteY13" fmla="*/ 848365 h 2187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365255" h="2187090">
                  <a:moveTo>
                    <a:pt x="7262" y="0"/>
                  </a:moveTo>
                  <a:lnTo>
                    <a:pt x="773416" y="0"/>
                  </a:lnTo>
                  <a:lnTo>
                    <a:pt x="773416" y="1007"/>
                  </a:lnTo>
                  <a:lnTo>
                    <a:pt x="6277876" y="1007"/>
                  </a:lnTo>
                  <a:cubicBezTo>
                    <a:pt x="6326134" y="1007"/>
                    <a:pt x="6365255" y="40128"/>
                    <a:pt x="6365255" y="88386"/>
                  </a:cubicBezTo>
                  <a:lnTo>
                    <a:pt x="6365255" y="2099191"/>
                  </a:lnTo>
                  <a:cubicBezTo>
                    <a:pt x="6365255" y="2147449"/>
                    <a:pt x="6326134" y="2186570"/>
                    <a:pt x="6277876" y="2186570"/>
                  </a:cubicBezTo>
                  <a:lnTo>
                    <a:pt x="1299792" y="2186570"/>
                  </a:lnTo>
                  <a:lnTo>
                    <a:pt x="1299792" y="2187090"/>
                  </a:lnTo>
                  <a:lnTo>
                    <a:pt x="0" y="2187090"/>
                  </a:lnTo>
                  <a:lnTo>
                    <a:pt x="0" y="1289517"/>
                  </a:lnTo>
                  <a:lnTo>
                    <a:pt x="10350" y="1289517"/>
                  </a:lnTo>
                  <a:lnTo>
                    <a:pt x="10350" y="848365"/>
                  </a:lnTo>
                  <a:lnTo>
                    <a:pt x="7262" y="84836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49566818-2444-938C-347F-200D76440EF4}"/>
                </a:ext>
              </a:extLst>
            </p:cNvPr>
            <p:cNvSpPr txBox="1"/>
            <p:nvPr/>
          </p:nvSpPr>
          <p:spPr>
            <a:xfrm>
              <a:off x="799248" y="8045414"/>
              <a:ext cx="6500331" cy="95914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indent="-360000">
                <a:lnSpc>
                  <a:spcPct val="150000"/>
                </a:lnSpc>
              </a:pPr>
              <a:r>
                <a:rPr kumimoji="1" lang="ja-JP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申請期日　</a:t>
              </a:r>
              <a:r>
                <a:rPr kumimoji="1" lang="ja-JP" altLang="en-US" sz="1800" b="1" dirty="0">
                  <a:solidFill>
                    <a:schemeClr val="accent1">
                      <a:lumMod val="7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～１２月上旬頃　</a:t>
              </a:r>
              <a:endParaRPr kumimoji="1" lang="en-US" altLang="ja-JP" sz="18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indent="-360000"/>
              <a:r>
                <a:rPr kumimoji="1" lang="ja-JP" altLang="en-US" sz="1800" b="1" dirty="0">
                  <a:solidFill>
                    <a:schemeClr val="accent1">
                      <a:lumMod val="7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　　</a:t>
              </a:r>
              <a:r>
                <a:rPr kumimoji="1"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※</a:t>
              </a:r>
              <a:r>
                <a: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以降の申請については</a:t>
              </a:r>
              <a:r>
                <a:rPr kumimoji="1" lang="ja-JP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、窓口にてご相談ください。</a:t>
              </a:r>
              <a:endParaRPr kumimoji="1"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ACEBDF9A-5323-BA80-28E6-90201A80C564}"/>
              </a:ext>
            </a:extLst>
          </p:cNvPr>
          <p:cNvGrpSpPr/>
          <p:nvPr/>
        </p:nvGrpSpPr>
        <p:grpSpPr>
          <a:xfrm>
            <a:off x="363678" y="9575830"/>
            <a:ext cx="6790652" cy="1019807"/>
            <a:chOff x="365048" y="9165656"/>
            <a:chExt cx="6790652" cy="1019807"/>
          </a:xfrm>
        </p:grpSpPr>
        <p:grpSp>
          <p:nvGrpSpPr>
            <p:cNvPr id="16" name="グループ化 15">
              <a:extLst>
                <a:ext uri="{FF2B5EF4-FFF2-40B4-BE49-F238E27FC236}">
                  <a16:creationId xmlns:a16="http://schemas.microsoft.com/office/drawing/2014/main" id="{5EDDA35C-B553-F402-0C58-050D4783C75E}"/>
                </a:ext>
              </a:extLst>
            </p:cNvPr>
            <p:cNvGrpSpPr/>
            <p:nvPr/>
          </p:nvGrpSpPr>
          <p:grpSpPr>
            <a:xfrm>
              <a:off x="365048" y="9165658"/>
              <a:ext cx="489408" cy="1019805"/>
              <a:chOff x="14210" y="8739410"/>
              <a:chExt cx="489408" cy="1019805"/>
            </a:xfrm>
          </p:grpSpPr>
          <p:sp>
            <p:nvSpPr>
              <p:cNvPr id="51" name="四角形: 角を丸くする 50">
                <a:extLst>
                  <a:ext uri="{FF2B5EF4-FFF2-40B4-BE49-F238E27FC236}">
                    <a16:creationId xmlns:a16="http://schemas.microsoft.com/office/drawing/2014/main" id="{D1C20E72-8B35-6B63-2A86-0B2639B4A4A3}"/>
                  </a:ext>
                </a:extLst>
              </p:cNvPr>
              <p:cNvSpPr/>
              <p:nvPr/>
            </p:nvSpPr>
            <p:spPr>
              <a:xfrm>
                <a:off x="80376" y="8739410"/>
                <a:ext cx="423242" cy="940455"/>
              </a:xfrm>
              <a:prstGeom prst="roundRect">
                <a:avLst>
                  <a:gd name="adj" fmla="val 12939"/>
                </a:avLst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D094FD8C-C3BE-1F92-B8FF-0645890F03B6}"/>
                  </a:ext>
                </a:extLst>
              </p:cNvPr>
              <p:cNvSpPr txBox="1"/>
              <p:nvPr/>
            </p:nvSpPr>
            <p:spPr>
              <a:xfrm>
                <a:off x="23987" y="8974798"/>
                <a:ext cx="430887" cy="784417"/>
              </a:xfrm>
              <a:prstGeom prst="rect">
                <a:avLst/>
              </a:prstGeom>
              <a:noFill/>
            </p:spPr>
            <p:txBody>
              <a:bodyPr vert="eaVert" wrap="square">
                <a:spAutoFit/>
              </a:bodyPr>
              <a:lstStyle/>
              <a:p>
                <a:r>
                  <a:rPr kumimoji="1" lang="ja-JP" altLang="en-US" sz="1600" kern="8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問合せ</a:t>
                </a:r>
              </a:p>
            </p:txBody>
          </p:sp>
          <p:grpSp>
            <p:nvGrpSpPr>
              <p:cNvPr id="53" name="グループ化 52">
                <a:extLst>
                  <a:ext uri="{FF2B5EF4-FFF2-40B4-BE49-F238E27FC236}">
                    <a16:creationId xmlns:a16="http://schemas.microsoft.com/office/drawing/2014/main" id="{3704F22F-40FD-ABBA-3032-21BEA4216141}"/>
                  </a:ext>
                </a:extLst>
              </p:cNvPr>
              <p:cNvGrpSpPr/>
              <p:nvPr/>
            </p:nvGrpSpPr>
            <p:grpSpPr>
              <a:xfrm>
                <a:off x="14210" y="8759194"/>
                <a:ext cx="489407" cy="310052"/>
                <a:chOff x="-950649" y="4953000"/>
                <a:chExt cx="489407" cy="310052"/>
              </a:xfrm>
            </p:grpSpPr>
            <p:sp>
              <p:nvSpPr>
                <p:cNvPr id="54" name="楕円 53">
                  <a:extLst>
                    <a:ext uri="{FF2B5EF4-FFF2-40B4-BE49-F238E27FC236}">
                      <a16:creationId xmlns:a16="http://schemas.microsoft.com/office/drawing/2014/main" id="{5A4E3DAE-E37E-D0A4-71E2-DC93F8A245F8}"/>
                    </a:ext>
                  </a:extLst>
                </p:cNvPr>
                <p:cNvSpPr/>
                <p:nvPr/>
              </p:nvSpPr>
              <p:spPr>
                <a:xfrm>
                  <a:off x="-869226" y="4953000"/>
                  <a:ext cx="261123" cy="262800"/>
                </a:xfrm>
                <a:prstGeom prst="ellipse">
                  <a:avLst/>
                </a:pr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55" name="テキスト ボックス 54">
                  <a:extLst>
                    <a:ext uri="{FF2B5EF4-FFF2-40B4-BE49-F238E27FC236}">
                      <a16:creationId xmlns:a16="http://schemas.microsoft.com/office/drawing/2014/main" id="{73EBB77F-9E82-6735-150C-CF382A9FE4D6}"/>
                    </a:ext>
                  </a:extLst>
                </p:cNvPr>
                <p:cNvSpPr txBox="1"/>
                <p:nvPr/>
              </p:nvSpPr>
              <p:spPr>
                <a:xfrm>
                  <a:off x="-950649" y="4955275"/>
                  <a:ext cx="489407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/>
                  <a:r>
                    <a:rPr kumimoji="1" lang="en-US" altLang="ja-JP" sz="1400" b="1" dirty="0">
                      <a:solidFill>
                        <a:schemeClr val="bg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05</a:t>
                  </a:r>
                  <a:endParaRPr kumimoji="1" lang="en-US" altLang="zh-TW" sz="1400" b="1" dirty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20" name="吹き出し: 角を丸めた四角形 8">
              <a:extLst>
                <a:ext uri="{FF2B5EF4-FFF2-40B4-BE49-F238E27FC236}">
                  <a16:creationId xmlns:a16="http://schemas.microsoft.com/office/drawing/2014/main" id="{07962AA6-CF72-F162-CBD6-D0710C84CF84}"/>
                </a:ext>
              </a:extLst>
            </p:cNvPr>
            <p:cNvSpPr/>
            <p:nvPr/>
          </p:nvSpPr>
          <p:spPr>
            <a:xfrm>
              <a:off x="5326449" y="9233000"/>
              <a:ext cx="1773012" cy="941036"/>
            </a:xfrm>
            <a:custGeom>
              <a:avLst/>
              <a:gdLst>
                <a:gd name="connsiteX0" fmla="*/ 0 w 1590973"/>
                <a:gd name="connsiteY0" fmla="*/ 158476 h 950834"/>
                <a:gd name="connsiteX1" fmla="*/ 158476 w 1590973"/>
                <a:gd name="connsiteY1" fmla="*/ 0 h 950834"/>
                <a:gd name="connsiteX2" fmla="*/ 265162 w 1590973"/>
                <a:gd name="connsiteY2" fmla="*/ 0 h 950834"/>
                <a:gd name="connsiteX3" fmla="*/ 265162 w 1590973"/>
                <a:gd name="connsiteY3" fmla="*/ 0 h 950834"/>
                <a:gd name="connsiteX4" fmla="*/ 662905 w 1590973"/>
                <a:gd name="connsiteY4" fmla="*/ 0 h 950834"/>
                <a:gd name="connsiteX5" fmla="*/ 1432497 w 1590973"/>
                <a:gd name="connsiteY5" fmla="*/ 0 h 950834"/>
                <a:gd name="connsiteX6" fmla="*/ 1590973 w 1590973"/>
                <a:gd name="connsiteY6" fmla="*/ 158476 h 950834"/>
                <a:gd name="connsiteX7" fmla="*/ 1590973 w 1590973"/>
                <a:gd name="connsiteY7" fmla="*/ 554653 h 950834"/>
                <a:gd name="connsiteX8" fmla="*/ 1590973 w 1590973"/>
                <a:gd name="connsiteY8" fmla="*/ 554653 h 950834"/>
                <a:gd name="connsiteX9" fmla="*/ 1590973 w 1590973"/>
                <a:gd name="connsiteY9" fmla="*/ 792362 h 950834"/>
                <a:gd name="connsiteX10" fmla="*/ 1590973 w 1590973"/>
                <a:gd name="connsiteY10" fmla="*/ 792358 h 950834"/>
                <a:gd name="connsiteX11" fmla="*/ 1432497 w 1590973"/>
                <a:gd name="connsiteY11" fmla="*/ 950834 h 950834"/>
                <a:gd name="connsiteX12" fmla="*/ 662905 w 1590973"/>
                <a:gd name="connsiteY12" fmla="*/ 950834 h 950834"/>
                <a:gd name="connsiteX13" fmla="*/ 265162 w 1590973"/>
                <a:gd name="connsiteY13" fmla="*/ 950834 h 950834"/>
                <a:gd name="connsiteX14" fmla="*/ 265162 w 1590973"/>
                <a:gd name="connsiteY14" fmla="*/ 950834 h 950834"/>
                <a:gd name="connsiteX15" fmla="*/ 158476 w 1590973"/>
                <a:gd name="connsiteY15" fmla="*/ 950834 h 950834"/>
                <a:gd name="connsiteX16" fmla="*/ 0 w 1590973"/>
                <a:gd name="connsiteY16" fmla="*/ 792358 h 950834"/>
                <a:gd name="connsiteX17" fmla="*/ 0 w 1590973"/>
                <a:gd name="connsiteY17" fmla="*/ 792362 h 950834"/>
                <a:gd name="connsiteX18" fmla="*/ -182039 w 1590973"/>
                <a:gd name="connsiteY18" fmla="*/ 626894 h 950834"/>
                <a:gd name="connsiteX19" fmla="*/ 0 w 1590973"/>
                <a:gd name="connsiteY19" fmla="*/ 554653 h 950834"/>
                <a:gd name="connsiteX20" fmla="*/ 0 w 1590973"/>
                <a:gd name="connsiteY20" fmla="*/ 158476 h 950834"/>
                <a:gd name="connsiteX0" fmla="*/ 182039 w 1773012"/>
                <a:gd name="connsiteY0" fmla="*/ 158476 h 950834"/>
                <a:gd name="connsiteX1" fmla="*/ 340515 w 1773012"/>
                <a:gd name="connsiteY1" fmla="*/ 0 h 950834"/>
                <a:gd name="connsiteX2" fmla="*/ 447201 w 1773012"/>
                <a:gd name="connsiteY2" fmla="*/ 0 h 950834"/>
                <a:gd name="connsiteX3" fmla="*/ 447201 w 1773012"/>
                <a:gd name="connsiteY3" fmla="*/ 0 h 950834"/>
                <a:gd name="connsiteX4" fmla="*/ 844944 w 1773012"/>
                <a:gd name="connsiteY4" fmla="*/ 0 h 950834"/>
                <a:gd name="connsiteX5" fmla="*/ 1614536 w 1773012"/>
                <a:gd name="connsiteY5" fmla="*/ 0 h 950834"/>
                <a:gd name="connsiteX6" fmla="*/ 1773012 w 1773012"/>
                <a:gd name="connsiteY6" fmla="*/ 158476 h 950834"/>
                <a:gd name="connsiteX7" fmla="*/ 1773012 w 1773012"/>
                <a:gd name="connsiteY7" fmla="*/ 554653 h 950834"/>
                <a:gd name="connsiteX8" fmla="*/ 1773012 w 1773012"/>
                <a:gd name="connsiteY8" fmla="*/ 554653 h 950834"/>
                <a:gd name="connsiteX9" fmla="*/ 1773012 w 1773012"/>
                <a:gd name="connsiteY9" fmla="*/ 792362 h 950834"/>
                <a:gd name="connsiteX10" fmla="*/ 1773012 w 1773012"/>
                <a:gd name="connsiteY10" fmla="*/ 792358 h 950834"/>
                <a:gd name="connsiteX11" fmla="*/ 1614536 w 1773012"/>
                <a:gd name="connsiteY11" fmla="*/ 950834 h 950834"/>
                <a:gd name="connsiteX12" fmla="*/ 844944 w 1773012"/>
                <a:gd name="connsiteY12" fmla="*/ 950834 h 950834"/>
                <a:gd name="connsiteX13" fmla="*/ 447201 w 1773012"/>
                <a:gd name="connsiteY13" fmla="*/ 950834 h 950834"/>
                <a:gd name="connsiteX14" fmla="*/ 447201 w 1773012"/>
                <a:gd name="connsiteY14" fmla="*/ 950834 h 950834"/>
                <a:gd name="connsiteX15" fmla="*/ 340515 w 1773012"/>
                <a:gd name="connsiteY15" fmla="*/ 950834 h 950834"/>
                <a:gd name="connsiteX16" fmla="*/ 182039 w 1773012"/>
                <a:gd name="connsiteY16" fmla="*/ 792358 h 950834"/>
                <a:gd name="connsiteX17" fmla="*/ 182039 w 1773012"/>
                <a:gd name="connsiteY17" fmla="*/ 792362 h 950834"/>
                <a:gd name="connsiteX18" fmla="*/ 0 w 1773012"/>
                <a:gd name="connsiteY18" fmla="*/ 626894 h 950834"/>
                <a:gd name="connsiteX19" fmla="*/ 179658 w 1773012"/>
                <a:gd name="connsiteY19" fmla="*/ 673715 h 950834"/>
                <a:gd name="connsiteX20" fmla="*/ 182039 w 1773012"/>
                <a:gd name="connsiteY20" fmla="*/ 158476 h 9508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773012" h="950834">
                  <a:moveTo>
                    <a:pt x="182039" y="158476"/>
                  </a:moveTo>
                  <a:cubicBezTo>
                    <a:pt x="182039" y="70952"/>
                    <a:pt x="252991" y="0"/>
                    <a:pt x="340515" y="0"/>
                  </a:cubicBezTo>
                  <a:lnTo>
                    <a:pt x="447201" y="0"/>
                  </a:lnTo>
                  <a:lnTo>
                    <a:pt x="447201" y="0"/>
                  </a:lnTo>
                  <a:lnTo>
                    <a:pt x="844944" y="0"/>
                  </a:lnTo>
                  <a:lnTo>
                    <a:pt x="1614536" y="0"/>
                  </a:lnTo>
                  <a:cubicBezTo>
                    <a:pt x="1702060" y="0"/>
                    <a:pt x="1773012" y="70952"/>
                    <a:pt x="1773012" y="158476"/>
                  </a:cubicBezTo>
                  <a:lnTo>
                    <a:pt x="1773012" y="554653"/>
                  </a:lnTo>
                  <a:lnTo>
                    <a:pt x="1773012" y="554653"/>
                  </a:lnTo>
                  <a:lnTo>
                    <a:pt x="1773012" y="792362"/>
                  </a:lnTo>
                  <a:lnTo>
                    <a:pt x="1773012" y="792358"/>
                  </a:lnTo>
                  <a:cubicBezTo>
                    <a:pt x="1773012" y="879882"/>
                    <a:pt x="1702060" y="950834"/>
                    <a:pt x="1614536" y="950834"/>
                  </a:cubicBezTo>
                  <a:lnTo>
                    <a:pt x="844944" y="950834"/>
                  </a:lnTo>
                  <a:lnTo>
                    <a:pt x="447201" y="950834"/>
                  </a:lnTo>
                  <a:lnTo>
                    <a:pt x="447201" y="950834"/>
                  </a:lnTo>
                  <a:lnTo>
                    <a:pt x="340515" y="950834"/>
                  </a:lnTo>
                  <a:cubicBezTo>
                    <a:pt x="252991" y="950834"/>
                    <a:pt x="182039" y="879882"/>
                    <a:pt x="182039" y="792358"/>
                  </a:cubicBezTo>
                  <a:lnTo>
                    <a:pt x="182039" y="792362"/>
                  </a:lnTo>
                  <a:lnTo>
                    <a:pt x="0" y="626894"/>
                  </a:lnTo>
                  <a:lnTo>
                    <a:pt x="179658" y="673715"/>
                  </a:lnTo>
                  <a:cubicBezTo>
                    <a:pt x="179658" y="541656"/>
                    <a:pt x="182039" y="290535"/>
                    <a:pt x="182039" y="158476"/>
                  </a:cubicBezTo>
                  <a:close/>
                </a:path>
              </a:pathLst>
            </a:custGeom>
            <a:solidFill>
              <a:srgbClr val="FAFF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AF1A56A6-2090-A7AB-2259-A71C81337EC4}"/>
                </a:ext>
              </a:extLst>
            </p:cNvPr>
            <p:cNvSpPr txBox="1"/>
            <p:nvPr/>
          </p:nvSpPr>
          <p:spPr>
            <a:xfrm>
              <a:off x="5491724" y="9349839"/>
              <a:ext cx="1663976" cy="723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 dirty="0">
                  <a:solidFill>
                    <a:schemeClr val="accent1">
                      <a:lumMod val="7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対面相談実施中</a:t>
              </a:r>
              <a:endParaRPr kumimoji="1" lang="en-US" altLang="ja-JP" sz="12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endParaRPr kumimoji="1" lang="en-US" altLang="ja-JP" sz="6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15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予約の上、相談窓口へ</a:t>
              </a:r>
              <a:endParaRPr kumimoji="1" lang="en-US" altLang="ja-JP" sz="115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15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来所してください☎</a:t>
              </a:r>
              <a:endParaRPr kumimoji="1" lang="en-US" altLang="zh-TW" sz="115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2" name="フリーフォーム: 図形 21">
              <a:extLst>
                <a:ext uri="{FF2B5EF4-FFF2-40B4-BE49-F238E27FC236}">
                  <a16:creationId xmlns:a16="http://schemas.microsoft.com/office/drawing/2014/main" id="{2FA4CA7D-6D9C-C728-6B5C-584971A3CA4D}"/>
                </a:ext>
              </a:extLst>
            </p:cNvPr>
            <p:cNvSpPr/>
            <p:nvPr/>
          </p:nvSpPr>
          <p:spPr>
            <a:xfrm>
              <a:off x="716605" y="9165656"/>
              <a:ext cx="4300089" cy="942066"/>
            </a:xfrm>
            <a:custGeom>
              <a:avLst/>
              <a:gdLst>
                <a:gd name="connsiteX0" fmla="*/ 77053 w 4055794"/>
                <a:gd name="connsiteY0" fmla="*/ 0 h 942066"/>
                <a:gd name="connsiteX1" fmla="*/ 3979730 w 4055794"/>
                <a:gd name="connsiteY1" fmla="*/ 0 h 942066"/>
                <a:gd name="connsiteX2" fmla="*/ 4055794 w 4055794"/>
                <a:gd name="connsiteY2" fmla="*/ 76064 h 942066"/>
                <a:gd name="connsiteX3" fmla="*/ 4055794 w 4055794"/>
                <a:gd name="connsiteY3" fmla="*/ 864389 h 942066"/>
                <a:gd name="connsiteX4" fmla="*/ 3979730 w 4055794"/>
                <a:gd name="connsiteY4" fmla="*/ 940453 h 942066"/>
                <a:gd name="connsiteX5" fmla="*/ 497883 w 4055794"/>
                <a:gd name="connsiteY5" fmla="*/ 940453 h 942066"/>
                <a:gd name="connsiteX6" fmla="*/ 497883 w 4055794"/>
                <a:gd name="connsiteY6" fmla="*/ 942066 h 942066"/>
                <a:gd name="connsiteX7" fmla="*/ 0 w 4055794"/>
                <a:gd name="connsiteY7" fmla="*/ 942066 h 942066"/>
                <a:gd name="connsiteX8" fmla="*/ 0 w 4055794"/>
                <a:gd name="connsiteY8" fmla="*/ 615945 h 942066"/>
                <a:gd name="connsiteX9" fmla="*/ 989 w 4055794"/>
                <a:gd name="connsiteY9" fmla="*/ 615945 h 942066"/>
                <a:gd name="connsiteX10" fmla="*/ 989 w 4055794"/>
                <a:gd name="connsiteY10" fmla="*/ 76064 h 942066"/>
                <a:gd name="connsiteX11" fmla="*/ 6244 w 4055794"/>
                <a:gd name="connsiteY11" fmla="*/ 50035 h 942066"/>
                <a:gd name="connsiteX12" fmla="*/ 6244 w 4055794"/>
                <a:gd name="connsiteY12" fmla="*/ 612 h 942066"/>
                <a:gd name="connsiteX13" fmla="*/ 74022 w 4055794"/>
                <a:gd name="connsiteY13" fmla="*/ 612 h 9420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55794" h="942066">
                  <a:moveTo>
                    <a:pt x="77053" y="0"/>
                  </a:moveTo>
                  <a:lnTo>
                    <a:pt x="3979730" y="0"/>
                  </a:lnTo>
                  <a:cubicBezTo>
                    <a:pt x="4021739" y="0"/>
                    <a:pt x="4055794" y="34055"/>
                    <a:pt x="4055794" y="76064"/>
                  </a:cubicBezTo>
                  <a:lnTo>
                    <a:pt x="4055794" y="864389"/>
                  </a:lnTo>
                  <a:cubicBezTo>
                    <a:pt x="4055794" y="906398"/>
                    <a:pt x="4021739" y="940453"/>
                    <a:pt x="3979730" y="940453"/>
                  </a:cubicBezTo>
                  <a:lnTo>
                    <a:pt x="497883" y="940453"/>
                  </a:lnTo>
                  <a:lnTo>
                    <a:pt x="497883" y="942066"/>
                  </a:lnTo>
                  <a:lnTo>
                    <a:pt x="0" y="942066"/>
                  </a:lnTo>
                  <a:lnTo>
                    <a:pt x="0" y="615945"/>
                  </a:lnTo>
                  <a:lnTo>
                    <a:pt x="989" y="615945"/>
                  </a:lnTo>
                  <a:lnTo>
                    <a:pt x="989" y="76064"/>
                  </a:lnTo>
                  <a:lnTo>
                    <a:pt x="6244" y="50035"/>
                  </a:lnTo>
                  <a:lnTo>
                    <a:pt x="6244" y="612"/>
                  </a:lnTo>
                  <a:lnTo>
                    <a:pt x="74022" y="61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grpSp>
          <p:nvGrpSpPr>
            <p:cNvPr id="23" name="グループ化 22">
              <a:extLst>
                <a:ext uri="{FF2B5EF4-FFF2-40B4-BE49-F238E27FC236}">
                  <a16:creationId xmlns:a16="http://schemas.microsoft.com/office/drawing/2014/main" id="{B57BB466-8258-5D7D-7D82-D7E9CE1A628B}"/>
                </a:ext>
              </a:extLst>
            </p:cNvPr>
            <p:cNvGrpSpPr/>
            <p:nvPr/>
          </p:nvGrpSpPr>
          <p:grpSpPr>
            <a:xfrm>
              <a:off x="4710081" y="9461820"/>
              <a:ext cx="570850" cy="665203"/>
              <a:chOff x="6271090" y="10142344"/>
              <a:chExt cx="504178" cy="570141"/>
            </a:xfrm>
          </p:grpSpPr>
          <p:grpSp>
            <p:nvGrpSpPr>
              <p:cNvPr id="25" name="グループ化 24">
                <a:extLst>
                  <a:ext uri="{FF2B5EF4-FFF2-40B4-BE49-F238E27FC236}">
                    <a16:creationId xmlns:a16="http://schemas.microsoft.com/office/drawing/2014/main" id="{5BBDA10B-8AD9-630E-8206-FEE7760C4647}"/>
                  </a:ext>
                </a:extLst>
              </p:cNvPr>
              <p:cNvGrpSpPr/>
              <p:nvPr/>
            </p:nvGrpSpPr>
            <p:grpSpPr>
              <a:xfrm>
                <a:off x="6271090" y="10142344"/>
                <a:ext cx="504178" cy="570141"/>
                <a:chOff x="345796" y="927167"/>
                <a:chExt cx="4568204" cy="5165875"/>
              </a:xfrm>
            </p:grpSpPr>
            <p:sp>
              <p:nvSpPr>
                <p:cNvPr id="27" name="フリーフォーム: 図形 26">
                  <a:extLst>
                    <a:ext uri="{FF2B5EF4-FFF2-40B4-BE49-F238E27FC236}">
                      <a16:creationId xmlns:a16="http://schemas.microsoft.com/office/drawing/2014/main" id="{7AB43AAD-B7F9-5E0D-8C17-C940D7E6CA01}"/>
                    </a:ext>
                  </a:extLst>
                </p:cNvPr>
                <p:cNvSpPr/>
                <p:nvPr/>
              </p:nvSpPr>
              <p:spPr>
                <a:xfrm rot="9378508">
                  <a:off x="3767100" y="3601056"/>
                  <a:ext cx="1146900" cy="1384984"/>
                </a:xfrm>
                <a:custGeom>
                  <a:avLst/>
                  <a:gdLst>
                    <a:gd name="connsiteX0" fmla="*/ 25220 w 2482740"/>
                    <a:gd name="connsiteY0" fmla="*/ 630322 h 2439035"/>
                    <a:gd name="connsiteX1" fmla="*/ 0 w 2482740"/>
                    <a:gd name="connsiteY1" fmla="*/ 524597 h 2439035"/>
                    <a:gd name="connsiteX2" fmla="*/ 1241370 w 2482740"/>
                    <a:gd name="connsiteY2" fmla="*/ 0 h 2439035"/>
                    <a:gd name="connsiteX3" fmla="*/ 2482740 w 2482740"/>
                    <a:gd name="connsiteY3" fmla="*/ 524597 h 2439035"/>
                    <a:gd name="connsiteX4" fmla="*/ 2457520 w 2482740"/>
                    <a:gd name="connsiteY4" fmla="*/ 630322 h 2439035"/>
                    <a:gd name="connsiteX5" fmla="*/ 2433017 w 2482740"/>
                    <a:gd name="connsiteY5" fmla="*/ 670594 h 2439035"/>
                    <a:gd name="connsiteX6" fmla="*/ 2433157 w 2482740"/>
                    <a:gd name="connsiteY6" fmla="*/ 681752 h 2439035"/>
                    <a:gd name="connsiteX7" fmla="*/ 2047502 w 2482740"/>
                    <a:gd name="connsiteY7" fmla="*/ 1663768 h 2439035"/>
                    <a:gd name="connsiteX8" fmla="*/ 917088 w 2482740"/>
                    <a:gd name="connsiteY8" fmla="*/ 2397502 h 2439035"/>
                    <a:gd name="connsiteX9" fmla="*/ 1178751 w 2482740"/>
                    <a:gd name="connsiteY9" fmla="*/ 1075483 h 2439035"/>
                    <a:gd name="connsiteX10" fmla="*/ 1199555 w 2482740"/>
                    <a:gd name="connsiteY10" fmla="*/ 1047413 h 2439035"/>
                    <a:gd name="connsiteX11" fmla="*/ 991190 w 2482740"/>
                    <a:gd name="connsiteY11" fmla="*/ 1038536 h 2439035"/>
                    <a:gd name="connsiteX12" fmla="*/ 25220 w 2482740"/>
                    <a:gd name="connsiteY12" fmla="*/ 630322 h 2439035"/>
                    <a:gd name="connsiteX0" fmla="*/ 25220 w 2482740"/>
                    <a:gd name="connsiteY0" fmla="*/ 630322 h 2424625"/>
                    <a:gd name="connsiteX1" fmla="*/ 0 w 2482740"/>
                    <a:gd name="connsiteY1" fmla="*/ 524597 h 2424625"/>
                    <a:gd name="connsiteX2" fmla="*/ 1241370 w 2482740"/>
                    <a:gd name="connsiteY2" fmla="*/ 0 h 2424625"/>
                    <a:gd name="connsiteX3" fmla="*/ 2482740 w 2482740"/>
                    <a:gd name="connsiteY3" fmla="*/ 524597 h 2424625"/>
                    <a:gd name="connsiteX4" fmla="*/ 2457520 w 2482740"/>
                    <a:gd name="connsiteY4" fmla="*/ 630322 h 2424625"/>
                    <a:gd name="connsiteX5" fmla="*/ 2433017 w 2482740"/>
                    <a:gd name="connsiteY5" fmla="*/ 670594 h 2424625"/>
                    <a:gd name="connsiteX6" fmla="*/ 2047502 w 2482740"/>
                    <a:gd name="connsiteY6" fmla="*/ 1663768 h 2424625"/>
                    <a:gd name="connsiteX7" fmla="*/ 917088 w 2482740"/>
                    <a:gd name="connsiteY7" fmla="*/ 2397502 h 2424625"/>
                    <a:gd name="connsiteX8" fmla="*/ 1178751 w 2482740"/>
                    <a:gd name="connsiteY8" fmla="*/ 1075483 h 2424625"/>
                    <a:gd name="connsiteX9" fmla="*/ 1199555 w 2482740"/>
                    <a:gd name="connsiteY9" fmla="*/ 1047413 h 2424625"/>
                    <a:gd name="connsiteX10" fmla="*/ 991190 w 2482740"/>
                    <a:gd name="connsiteY10" fmla="*/ 1038536 h 2424625"/>
                    <a:gd name="connsiteX11" fmla="*/ 25220 w 2482740"/>
                    <a:gd name="connsiteY11" fmla="*/ 630322 h 2424625"/>
                    <a:gd name="connsiteX0" fmla="*/ 25220 w 2482740"/>
                    <a:gd name="connsiteY0" fmla="*/ 630322 h 2424625"/>
                    <a:gd name="connsiteX1" fmla="*/ 0 w 2482740"/>
                    <a:gd name="connsiteY1" fmla="*/ 524597 h 2424625"/>
                    <a:gd name="connsiteX2" fmla="*/ 1241370 w 2482740"/>
                    <a:gd name="connsiteY2" fmla="*/ 0 h 2424625"/>
                    <a:gd name="connsiteX3" fmla="*/ 2482740 w 2482740"/>
                    <a:gd name="connsiteY3" fmla="*/ 524597 h 2424625"/>
                    <a:gd name="connsiteX4" fmla="*/ 2457520 w 2482740"/>
                    <a:gd name="connsiteY4" fmla="*/ 630322 h 2424625"/>
                    <a:gd name="connsiteX5" fmla="*/ 2047502 w 2482740"/>
                    <a:gd name="connsiteY5" fmla="*/ 1663768 h 2424625"/>
                    <a:gd name="connsiteX6" fmla="*/ 917088 w 2482740"/>
                    <a:gd name="connsiteY6" fmla="*/ 2397502 h 2424625"/>
                    <a:gd name="connsiteX7" fmla="*/ 1178751 w 2482740"/>
                    <a:gd name="connsiteY7" fmla="*/ 1075483 h 2424625"/>
                    <a:gd name="connsiteX8" fmla="*/ 1199555 w 2482740"/>
                    <a:gd name="connsiteY8" fmla="*/ 1047413 h 2424625"/>
                    <a:gd name="connsiteX9" fmla="*/ 991190 w 2482740"/>
                    <a:gd name="connsiteY9" fmla="*/ 1038536 h 2424625"/>
                    <a:gd name="connsiteX10" fmla="*/ 25220 w 2482740"/>
                    <a:gd name="connsiteY10" fmla="*/ 630322 h 2424625"/>
                    <a:gd name="connsiteX0" fmla="*/ 25220 w 2457520"/>
                    <a:gd name="connsiteY0" fmla="*/ 631192 h 2425495"/>
                    <a:gd name="connsiteX1" fmla="*/ 0 w 2457520"/>
                    <a:gd name="connsiteY1" fmla="*/ 525467 h 2425495"/>
                    <a:gd name="connsiteX2" fmla="*/ 1241370 w 2457520"/>
                    <a:gd name="connsiteY2" fmla="*/ 870 h 2425495"/>
                    <a:gd name="connsiteX3" fmla="*/ 2457520 w 2457520"/>
                    <a:gd name="connsiteY3" fmla="*/ 631192 h 2425495"/>
                    <a:gd name="connsiteX4" fmla="*/ 2047502 w 2457520"/>
                    <a:gd name="connsiteY4" fmla="*/ 1664638 h 2425495"/>
                    <a:gd name="connsiteX5" fmla="*/ 917088 w 2457520"/>
                    <a:gd name="connsiteY5" fmla="*/ 2398372 h 2425495"/>
                    <a:gd name="connsiteX6" fmla="*/ 1178751 w 2457520"/>
                    <a:gd name="connsiteY6" fmla="*/ 1076353 h 2425495"/>
                    <a:gd name="connsiteX7" fmla="*/ 1199555 w 2457520"/>
                    <a:gd name="connsiteY7" fmla="*/ 1048283 h 2425495"/>
                    <a:gd name="connsiteX8" fmla="*/ 991190 w 2457520"/>
                    <a:gd name="connsiteY8" fmla="*/ 1039406 h 2425495"/>
                    <a:gd name="connsiteX9" fmla="*/ 25220 w 2457520"/>
                    <a:gd name="connsiteY9" fmla="*/ 631192 h 2425495"/>
                    <a:gd name="connsiteX0" fmla="*/ 25220 w 2470933"/>
                    <a:gd name="connsiteY0" fmla="*/ 631192 h 2425495"/>
                    <a:gd name="connsiteX1" fmla="*/ 0 w 2470933"/>
                    <a:gd name="connsiteY1" fmla="*/ 525467 h 2425495"/>
                    <a:gd name="connsiteX2" fmla="*/ 1241370 w 2470933"/>
                    <a:gd name="connsiteY2" fmla="*/ 870 h 2425495"/>
                    <a:gd name="connsiteX3" fmla="*/ 2457520 w 2470933"/>
                    <a:gd name="connsiteY3" fmla="*/ 631192 h 2425495"/>
                    <a:gd name="connsiteX4" fmla="*/ 2047502 w 2470933"/>
                    <a:gd name="connsiteY4" fmla="*/ 1664638 h 2425495"/>
                    <a:gd name="connsiteX5" fmla="*/ 917088 w 2470933"/>
                    <a:gd name="connsiteY5" fmla="*/ 2398372 h 2425495"/>
                    <a:gd name="connsiteX6" fmla="*/ 1178751 w 2470933"/>
                    <a:gd name="connsiteY6" fmla="*/ 1076353 h 2425495"/>
                    <a:gd name="connsiteX7" fmla="*/ 1199555 w 2470933"/>
                    <a:gd name="connsiteY7" fmla="*/ 1048283 h 2425495"/>
                    <a:gd name="connsiteX8" fmla="*/ 991190 w 2470933"/>
                    <a:gd name="connsiteY8" fmla="*/ 1039406 h 2425495"/>
                    <a:gd name="connsiteX9" fmla="*/ 25220 w 2470933"/>
                    <a:gd name="connsiteY9" fmla="*/ 631192 h 2425495"/>
                    <a:gd name="connsiteX0" fmla="*/ 25220 w 2458574"/>
                    <a:gd name="connsiteY0" fmla="*/ 631192 h 2425495"/>
                    <a:gd name="connsiteX1" fmla="*/ 0 w 2458574"/>
                    <a:gd name="connsiteY1" fmla="*/ 525467 h 2425495"/>
                    <a:gd name="connsiteX2" fmla="*/ 1241370 w 2458574"/>
                    <a:gd name="connsiteY2" fmla="*/ 870 h 2425495"/>
                    <a:gd name="connsiteX3" fmla="*/ 2457520 w 2458574"/>
                    <a:gd name="connsiteY3" fmla="*/ 631192 h 2425495"/>
                    <a:gd name="connsiteX4" fmla="*/ 2047502 w 2458574"/>
                    <a:gd name="connsiteY4" fmla="*/ 1664638 h 2425495"/>
                    <a:gd name="connsiteX5" fmla="*/ 917088 w 2458574"/>
                    <a:gd name="connsiteY5" fmla="*/ 2398372 h 2425495"/>
                    <a:gd name="connsiteX6" fmla="*/ 1178751 w 2458574"/>
                    <a:gd name="connsiteY6" fmla="*/ 1076353 h 2425495"/>
                    <a:gd name="connsiteX7" fmla="*/ 1199555 w 2458574"/>
                    <a:gd name="connsiteY7" fmla="*/ 1048283 h 2425495"/>
                    <a:gd name="connsiteX8" fmla="*/ 991190 w 2458574"/>
                    <a:gd name="connsiteY8" fmla="*/ 1039406 h 2425495"/>
                    <a:gd name="connsiteX9" fmla="*/ 25220 w 2458574"/>
                    <a:gd name="connsiteY9" fmla="*/ 631192 h 2425495"/>
                    <a:gd name="connsiteX0" fmla="*/ 25220 w 2459178"/>
                    <a:gd name="connsiteY0" fmla="*/ 631192 h 2425495"/>
                    <a:gd name="connsiteX1" fmla="*/ 0 w 2459178"/>
                    <a:gd name="connsiteY1" fmla="*/ 525467 h 2425495"/>
                    <a:gd name="connsiteX2" fmla="*/ 1241370 w 2459178"/>
                    <a:gd name="connsiteY2" fmla="*/ 870 h 2425495"/>
                    <a:gd name="connsiteX3" fmla="*/ 2457520 w 2459178"/>
                    <a:gd name="connsiteY3" fmla="*/ 631192 h 2425495"/>
                    <a:gd name="connsiteX4" fmla="*/ 2047502 w 2459178"/>
                    <a:gd name="connsiteY4" fmla="*/ 1664638 h 2425495"/>
                    <a:gd name="connsiteX5" fmla="*/ 917088 w 2459178"/>
                    <a:gd name="connsiteY5" fmla="*/ 2398372 h 2425495"/>
                    <a:gd name="connsiteX6" fmla="*/ 1178751 w 2459178"/>
                    <a:gd name="connsiteY6" fmla="*/ 1076353 h 2425495"/>
                    <a:gd name="connsiteX7" fmla="*/ 1199555 w 2459178"/>
                    <a:gd name="connsiteY7" fmla="*/ 1048283 h 2425495"/>
                    <a:gd name="connsiteX8" fmla="*/ 991190 w 2459178"/>
                    <a:gd name="connsiteY8" fmla="*/ 1039406 h 2425495"/>
                    <a:gd name="connsiteX9" fmla="*/ 25220 w 2459178"/>
                    <a:gd name="connsiteY9" fmla="*/ 631192 h 2425495"/>
                    <a:gd name="connsiteX0" fmla="*/ 25220 w 2459178"/>
                    <a:gd name="connsiteY0" fmla="*/ 631192 h 2425495"/>
                    <a:gd name="connsiteX1" fmla="*/ 0 w 2459178"/>
                    <a:gd name="connsiteY1" fmla="*/ 525467 h 2425495"/>
                    <a:gd name="connsiteX2" fmla="*/ 1241370 w 2459178"/>
                    <a:gd name="connsiteY2" fmla="*/ 870 h 2425495"/>
                    <a:gd name="connsiteX3" fmla="*/ 2457520 w 2459178"/>
                    <a:gd name="connsiteY3" fmla="*/ 631192 h 2425495"/>
                    <a:gd name="connsiteX4" fmla="*/ 2047502 w 2459178"/>
                    <a:gd name="connsiteY4" fmla="*/ 1664638 h 2425495"/>
                    <a:gd name="connsiteX5" fmla="*/ 917088 w 2459178"/>
                    <a:gd name="connsiteY5" fmla="*/ 2398372 h 2425495"/>
                    <a:gd name="connsiteX6" fmla="*/ 1178751 w 2459178"/>
                    <a:gd name="connsiteY6" fmla="*/ 1076353 h 2425495"/>
                    <a:gd name="connsiteX7" fmla="*/ 991190 w 2459178"/>
                    <a:gd name="connsiteY7" fmla="*/ 1039406 h 2425495"/>
                    <a:gd name="connsiteX8" fmla="*/ 25220 w 2459178"/>
                    <a:gd name="connsiteY8" fmla="*/ 631192 h 2425495"/>
                    <a:gd name="connsiteX0" fmla="*/ 25220 w 2459178"/>
                    <a:gd name="connsiteY0" fmla="*/ 631192 h 2425495"/>
                    <a:gd name="connsiteX1" fmla="*/ 0 w 2459178"/>
                    <a:gd name="connsiteY1" fmla="*/ 525467 h 2425495"/>
                    <a:gd name="connsiteX2" fmla="*/ 1241370 w 2459178"/>
                    <a:gd name="connsiteY2" fmla="*/ 870 h 2425495"/>
                    <a:gd name="connsiteX3" fmla="*/ 2457520 w 2459178"/>
                    <a:gd name="connsiteY3" fmla="*/ 631192 h 2425495"/>
                    <a:gd name="connsiteX4" fmla="*/ 2047502 w 2459178"/>
                    <a:gd name="connsiteY4" fmla="*/ 1664638 h 2425495"/>
                    <a:gd name="connsiteX5" fmla="*/ 917088 w 2459178"/>
                    <a:gd name="connsiteY5" fmla="*/ 2398372 h 2425495"/>
                    <a:gd name="connsiteX6" fmla="*/ 1178751 w 2459178"/>
                    <a:gd name="connsiteY6" fmla="*/ 1076353 h 2425495"/>
                    <a:gd name="connsiteX7" fmla="*/ 25220 w 2459178"/>
                    <a:gd name="connsiteY7" fmla="*/ 631192 h 2425495"/>
                    <a:gd name="connsiteX0" fmla="*/ 1178751 w 2459178"/>
                    <a:gd name="connsiteY0" fmla="*/ 1076353 h 2425495"/>
                    <a:gd name="connsiteX1" fmla="*/ 0 w 2459178"/>
                    <a:gd name="connsiteY1" fmla="*/ 525467 h 2425495"/>
                    <a:gd name="connsiteX2" fmla="*/ 1241370 w 2459178"/>
                    <a:gd name="connsiteY2" fmla="*/ 870 h 2425495"/>
                    <a:gd name="connsiteX3" fmla="*/ 2457520 w 2459178"/>
                    <a:gd name="connsiteY3" fmla="*/ 631192 h 2425495"/>
                    <a:gd name="connsiteX4" fmla="*/ 2047502 w 2459178"/>
                    <a:gd name="connsiteY4" fmla="*/ 1664638 h 2425495"/>
                    <a:gd name="connsiteX5" fmla="*/ 917088 w 2459178"/>
                    <a:gd name="connsiteY5" fmla="*/ 2398372 h 2425495"/>
                    <a:gd name="connsiteX6" fmla="*/ 1178751 w 2459178"/>
                    <a:gd name="connsiteY6" fmla="*/ 1076353 h 2425495"/>
                    <a:gd name="connsiteX0" fmla="*/ 1182674 w 2463101"/>
                    <a:gd name="connsiteY0" fmla="*/ 1076327 h 2425469"/>
                    <a:gd name="connsiteX1" fmla="*/ 3923 w 2463101"/>
                    <a:gd name="connsiteY1" fmla="*/ 525441 h 2425469"/>
                    <a:gd name="connsiteX2" fmla="*/ 1245293 w 2463101"/>
                    <a:gd name="connsiteY2" fmla="*/ 844 h 2425469"/>
                    <a:gd name="connsiteX3" fmla="*/ 2461443 w 2463101"/>
                    <a:gd name="connsiteY3" fmla="*/ 631166 h 2425469"/>
                    <a:gd name="connsiteX4" fmla="*/ 2051425 w 2463101"/>
                    <a:gd name="connsiteY4" fmla="*/ 1664612 h 2425469"/>
                    <a:gd name="connsiteX5" fmla="*/ 921011 w 2463101"/>
                    <a:gd name="connsiteY5" fmla="*/ 2398346 h 2425469"/>
                    <a:gd name="connsiteX6" fmla="*/ 1182674 w 2463101"/>
                    <a:gd name="connsiteY6" fmla="*/ 1076327 h 2425469"/>
                    <a:gd name="connsiteX0" fmla="*/ 1178904 w 2490708"/>
                    <a:gd name="connsiteY0" fmla="*/ 989609 h 2338751"/>
                    <a:gd name="connsiteX1" fmla="*/ 153 w 2490708"/>
                    <a:gd name="connsiteY1" fmla="*/ 438723 h 2338751"/>
                    <a:gd name="connsiteX2" fmla="*/ 1255850 w 2490708"/>
                    <a:gd name="connsiteY2" fmla="*/ 766 h 2338751"/>
                    <a:gd name="connsiteX3" fmla="*/ 2457673 w 2490708"/>
                    <a:gd name="connsiteY3" fmla="*/ 544448 h 2338751"/>
                    <a:gd name="connsiteX4" fmla="*/ 2047655 w 2490708"/>
                    <a:gd name="connsiteY4" fmla="*/ 1577894 h 2338751"/>
                    <a:gd name="connsiteX5" fmla="*/ 917241 w 2490708"/>
                    <a:gd name="connsiteY5" fmla="*/ 2311628 h 2338751"/>
                    <a:gd name="connsiteX6" fmla="*/ 1178904 w 2490708"/>
                    <a:gd name="connsiteY6" fmla="*/ 989609 h 2338751"/>
                    <a:gd name="connsiteX0" fmla="*/ 1510713 w 2492011"/>
                    <a:gd name="connsiteY0" fmla="*/ 866841 h 2327693"/>
                    <a:gd name="connsiteX1" fmla="*/ 1456 w 2492011"/>
                    <a:gd name="connsiteY1" fmla="*/ 438675 h 2327693"/>
                    <a:gd name="connsiteX2" fmla="*/ 1257153 w 2492011"/>
                    <a:gd name="connsiteY2" fmla="*/ 718 h 2327693"/>
                    <a:gd name="connsiteX3" fmla="*/ 2458976 w 2492011"/>
                    <a:gd name="connsiteY3" fmla="*/ 544400 h 2327693"/>
                    <a:gd name="connsiteX4" fmla="*/ 2048958 w 2492011"/>
                    <a:gd name="connsiteY4" fmla="*/ 1577846 h 2327693"/>
                    <a:gd name="connsiteX5" fmla="*/ 918544 w 2492011"/>
                    <a:gd name="connsiteY5" fmla="*/ 2311580 h 2327693"/>
                    <a:gd name="connsiteX6" fmla="*/ 1510713 w 2492011"/>
                    <a:gd name="connsiteY6" fmla="*/ 866841 h 2327693"/>
                    <a:gd name="connsiteX0" fmla="*/ 1510713 w 2492011"/>
                    <a:gd name="connsiteY0" fmla="*/ 866841 h 2327693"/>
                    <a:gd name="connsiteX1" fmla="*/ 1456 w 2492011"/>
                    <a:gd name="connsiteY1" fmla="*/ 438675 h 2327693"/>
                    <a:gd name="connsiteX2" fmla="*/ 1257153 w 2492011"/>
                    <a:gd name="connsiteY2" fmla="*/ 718 h 2327693"/>
                    <a:gd name="connsiteX3" fmla="*/ 2458976 w 2492011"/>
                    <a:gd name="connsiteY3" fmla="*/ 544400 h 2327693"/>
                    <a:gd name="connsiteX4" fmla="*/ 2048958 w 2492011"/>
                    <a:gd name="connsiteY4" fmla="*/ 1577846 h 2327693"/>
                    <a:gd name="connsiteX5" fmla="*/ 918544 w 2492011"/>
                    <a:gd name="connsiteY5" fmla="*/ 2311580 h 2327693"/>
                    <a:gd name="connsiteX6" fmla="*/ 1510713 w 2492011"/>
                    <a:gd name="connsiteY6" fmla="*/ 866841 h 2327693"/>
                    <a:gd name="connsiteX0" fmla="*/ 1510713 w 2492011"/>
                    <a:gd name="connsiteY0" fmla="*/ 866841 h 2327693"/>
                    <a:gd name="connsiteX1" fmla="*/ 1456 w 2492011"/>
                    <a:gd name="connsiteY1" fmla="*/ 438675 h 2327693"/>
                    <a:gd name="connsiteX2" fmla="*/ 1257153 w 2492011"/>
                    <a:gd name="connsiteY2" fmla="*/ 718 h 2327693"/>
                    <a:gd name="connsiteX3" fmla="*/ 2458976 w 2492011"/>
                    <a:gd name="connsiteY3" fmla="*/ 544400 h 2327693"/>
                    <a:gd name="connsiteX4" fmla="*/ 2048958 w 2492011"/>
                    <a:gd name="connsiteY4" fmla="*/ 1577846 h 2327693"/>
                    <a:gd name="connsiteX5" fmla="*/ 918544 w 2492011"/>
                    <a:gd name="connsiteY5" fmla="*/ 2311580 h 2327693"/>
                    <a:gd name="connsiteX6" fmla="*/ 1510713 w 2492011"/>
                    <a:gd name="connsiteY6" fmla="*/ 866841 h 2327693"/>
                    <a:gd name="connsiteX0" fmla="*/ 1511650 w 2496739"/>
                    <a:gd name="connsiteY0" fmla="*/ 769669 h 2230521"/>
                    <a:gd name="connsiteX1" fmla="*/ 2393 w 2496739"/>
                    <a:gd name="connsiteY1" fmla="*/ 341503 h 2230521"/>
                    <a:gd name="connsiteX2" fmla="*/ 1194614 w 2496739"/>
                    <a:gd name="connsiteY2" fmla="*/ 957 h 2230521"/>
                    <a:gd name="connsiteX3" fmla="*/ 2459913 w 2496739"/>
                    <a:gd name="connsiteY3" fmla="*/ 447228 h 2230521"/>
                    <a:gd name="connsiteX4" fmla="*/ 2049895 w 2496739"/>
                    <a:gd name="connsiteY4" fmla="*/ 1480674 h 2230521"/>
                    <a:gd name="connsiteX5" fmla="*/ 919481 w 2496739"/>
                    <a:gd name="connsiteY5" fmla="*/ 2214408 h 2230521"/>
                    <a:gd name="connsiteX6" fmla="*/ 1511650 w 2496739"/>
                    <a:gd name="connsiteY6" fmla="*/ 769669 h 2230521"/>
                    <a:gd name="connsiteX0" fmla="*/ 1511602 w 2397269"/>
                    <a:gd name="connsiteY0" fmla="*/ 769393 h 2230474"/>
                    <a:gd name="connsiteX1" fmla="*/ 2345 w 2397269"/>
                    <a:gd name="connsiteY1" fmla="*/ 341227 h 2230474"/>
                    <a:gd name="connsiteX2" fmla="*/ 1194566 w 2397269"/>
                    <a:gd name="connsiteY2" fmla="*/ 681 h 2230474"/>
                    <a:gd name="connsiteX3" fmla="*/ 2350166 w 2397269"/>
                    <a:gd name="connsiteY3" fmla="*/ 429489 h 2230474"/>
                    <a:gd name="connsiteX4" fmla="*/ 2049847 w 2397269"/>
                    <a:gd name="connsiteY4" fmla="*/ 1480398 h 2230474"/>
                    <a:gd name="connsiteX5" fmla="*/ 919433 w 2397269"/>
                    <a:gd name="connsiteY5" fmla="*/ 2214132 h 2230474"/>
                    <a:gd name="connsiteX6" fmla="*/ 1511602 w 2397269"/>
                    <a:gd name="connsiteY6" fmla="*/ 769393 h 2230474"/>
                    <a:gd name="connsiteX0" fmla="*/ 1511602 w 2390016"/>
                    <a:gd name="connsiteY0" fmla="*/ 769393 h 2227758"/>
                    <a:gd name="connsiteX1" fmla="*/ 2345 w 2390016"/>
                    <a:gd name="connsiteY1" fmla="*/ 341227 h 2227758"/>
                    <a:gd name="connsiteX2" fmla="*/ 1194566 w 2390016"/>
                    <a:gd name="connsiteY2" fmla="*/ 681 h 2227758"/>
                    <a:gd name="connsiteX3" fmla="*/ 2350166 w 2390016"/>
                    <a:gd name="connsiteY3" fmla="*/ 429489 h 2227758"/>
                    <a:gd name="connsiteX4" fmla="*/ 2010841 w 2390016"/>
                    <a:gd name="connsiteY4" fmla="*/ 1434490 h 2227758"/>
                    <a:gd name="connsiteX5" fmla="*/ 919433 w 2390016"/>
                    <a:gd name="connsiteY5" fmla="*/ 2214132 h 2227758"/>
                    <a:gd name="connsiteX6" fmla="*/ 1511602 w 2390016"/>
                    <a:gd name="connsiteY6" fmla="*/ 769393 h 2227758"/>
                    <a:gd name="connsiteX0" fmla="*/ 919433 w 2390016"/>
                    <a:gd name="connsiteY0" fmla="*/ 2214132 h 2306036"/>
                    <a:gd name="connsiteX1" fmla="*/ 1511602 w 2390016"/>
                    <a:gd name="connsiteY1" fmla="*/ 769393 h 2306036"/>
                    <a:gd name="connsiteX2" fmla="*/ 2345 w 2390016"/>
                    <a:gd name="connsiteY2" fmla="*/ 341227 h 2306036"/>
                    <a:gd name="connsiteX3" fmla="*/ 1194566 w 2390016"/>
                    <a:gd name="connsiteY3" fmla="*/ 681 h 2306036"/>
                    <a:gd name="connsiteX4" fmla="*/ 2350166 w 2390016"/>
                    <a:gd name="connsiteY4" fmla="*/ 429489 h 2306036"/>
                    <a:gd name="connsiteX5" fmla="*/ 2010841 w 2390016"/>
                    <a:gd name="connsiteY5" fmla="*/ 1434490 h 2306036"/>
                    <a:gd name="connsiteX6" fmla="*/ 1010873 w 2390016"/>
                    <a:gd name="connsiteY6" fmla="*/ 2305572 h 2306036"/>
                    <a:gd name="connsiteX0" fmla="*/ 815015 w 2390016"/>
                    <a:gd name="connsiteY0" fmla="*/ 2184277 h 2306036"/>
                    <a:gd name="connsiteX1" fmla="*/ 1511602 w 2390016"/>
                    <a:gd name="connsiteY1" fmla="*/ 769393 h 2306036"/>
                    <a:gd name="connsiteX2" fmla="*/ 2345 w 2390016"/>
                    <a:gd name="connsiteY2" fmla="*/ 341227 h 2306036"/>
                    <a:gd name="connsiteX3" fmla="*/ 1194566 w 2390016"/>
                    <a:gd name="connsiteY3" fmla="*/ 681 h 2306036"/>
                    <a:gd name="connsiteX4" fmla="*/ 2350166 w 2390016"/>
                    <a:gd name="connsiteY4" fmla="*/ 429489 h 2306036"/>
                    <a:gd name="connsiteX5" fmla="*/ 2010841 w 2390016"/>
                    <a:gd name="connsiteY5" fmla="*/ 1434490 h 2306036"/>
                    <a:gd name="connsiteX6" fmla="*/ 1010873 w 2390016"/>
                    <a:gd name="connsiteY6" fmla="*/ 2305572 h 2306036"/>
                    <a:gd name="connsiteX0" fmla="*/ 815015 w 2390016"/>
                    <a:gd name="connsiteY0" fmla="*/ 2184277 h 2306036"/>
                    <a:gd name="connsiteX1" fmla="*/ 1511602 w 2390016"/>
                    <a:gd name="connsiteY1" fmla="*/ 769393 h 2306036"/>
                    <a:gd name="connsiteX2" fmla="*/ 2345 w 2390016"/>
                    <a:gd name="connsiteY2" fmla="*/ 341227 h 2306036"/>
                    <a:gd name="connsiteX3" fmla="*/ 1194566 w 2390016"/>
                    <a:gd name="connsiteY3" fmla="*/ 681 h 2306036"/>
                    <a:gd name="connsiteX4" fmla="*/ 2350166 w 2390016"/>
                    <a:gd name="connsiteY4" fmla="*/ 429489 h 2306036"/>
                    <a:gd name="connsiteX5" fmla="*/ 2010841 w 2390016"/>
                    <a:gd name="connsiteY5" fmla="*/ 1434490 h 2306036"/>
                    <a:gd name="connsiteX6" fmla="*/ 1010873 w 2390016"/>
                    <a:gd name="connsiteY6" fmla="*/ 2305572 h 2306036"/>
                    <a:gd name="connsiteX0" fmla="*/ 765028 w 2390016"/>
                    <a:gd name="connsiteY0" fmla="*/ 1957979 h 2306036"/>
                    <a:gd name="connsiteX1" fmla="*/ 1511602 w 2390016"/>
                    <a:gd name="connsiteY1" fmla="*/ 769393 h 2306036"/>
                    <a:gd name="connsiteX2" fmla="*/ 2345 w 2390016"/>
                    <a:gd name="connsiteY2" fmla="*/ 341227 h 2306036"/>
                    <a:gd name="connsiteX3" fmla="*/ 1194566 w 2390016"/>
                    <a:gd name="connsiteY3" fmla="*/ 681 h 2306036"/>
                    <a:gd name="connsiteX4" fmla="*/ 2350166 w 2390016"/>
                    <a:gd name="connsiteY4" fmla="*/ 429489 h 2306036"/>
                    <a:gd name="connsiteX5" fmla="*/ 2010841 w 2390016"/>
                    <a:gd name="connsiteY5" fmla="*/ 1434490 h 2306036"/>
                    <a:gd name="connsiteX6" fmla="*/ 1010873 w 2390016"/>
                    <a:gd name="connsiteY6" fmla="*/ 2305572 h 2306036"/>
                    <a:gd name="connsiteX0" fmla="*/ 765028 w 2390016"/>
                    <a:gd name="connsiteY0" fmla="*/ 1957979 h 2306036"/>
                    <a:gd name="connsiteX1" fmla="*/ 1511602 w 2390016"/>
                    <a:gd name="connsiteY1" fmla="*/ 769393 h 2306036"/>
                    <a:gd name="connsiteX2" fmla="*/ 2345 w 2390016"/>
                    <a:gd name="connsiteY2" fmla="*/ 341227 h 2306036"/>
                    <a:gd name="connsiteX3" fmla="*/ 1194566 w 2390016"/>
                    <a:gd name="connsiteY3" fmla="*/ 681 h 2306036"/>
                    <a:gd name="connsiteX4" fmla="*/ 2350166 w 2390016"/>
                    <a:gd name="connsiteY4" fmla="*/ 429489 h 2306036"/>
                    <a:gd name="connsiteX5" fmla="*/ 2010841 w 2390016"/>
                    <a:gd name="connsiteY5" fmla="*/ 1434490 h 2306036"/>
                    <a:gd name="connsiteX6" fmla="*/ 1010873 w 2390016"/>
                    <a:gd name="connsiteY6" fmla="*/ 2305572 h 2306036"/>
                    <a:gd name="connsiteX0" fmla="*/ 796294 w 2390016"/>
                    <a:gd name="connsiteY0" fmla="*/ 1678452 h 2306036"/>
                    <a:gd name="connsiteX1" fmla="*/ 1511602 w 2390016"/>
                    <a:gd name="connsiteY1" fmla="*/ 769393 h 2306036"/>
                    <a:gd name="connsiteX2" fmla="*/ 2345 w 2390016"/>
                    <a:gd name="connsiteY2" fmla="*/ 341227 h 2306036"/>
                    <a:gd name="connsiteX3" fmla="*/ 1194566 w 2390016"/>
                    <a:gd name="connsiteY3" fmla="*/ 681 h 2306036"/>
                    <a:gd name="connsiteX4" fmla="*/ 2350166 w 2390016"/>
                    <a:gd name="connsiteY4" fmla="*/ 429489 h 2306036"/>
                    <a:gd name="connsiteX5" fmla="*/ 2010841 w 2390016"/>
                    <a:gd name="connsiteY5" fmla="*/ 1434490 h 2306036"/>
                    <a:gd name="connsiteX6" fmla="*/ 1010873 w 2390016"/>
                    <a:gd name="connsiteY6" fmla="*/ 2305572 h 2306036"/>
                    <a:gd name="connsiteX0" fmla="*/ 796294 w 2390016"/>
                    <a:gd name="connsiteY0" fmla="*/ 1678452 h 2306036"/>
                    <a:gd name="connsiteX1" fmla="*/ 1511602 w 2390016"/>
                    <a:gd name="connsiteY1" fmla="*/ 769393 h 2306036"/>
                    <a:gd name="connsiteX2" fmla="*/ 2345 w 2390016"/>
                    <a:gd name="connsiteY2" fmla="*/ 341227 h 2306036"/>
                    <a:gd name="connsiteX3" fmla="*/ 1194566 w 2390016"/>
                    <a:gd name="connsiteY3" fmla="*/ 681 h 2306036"/>
                    <a:gd name="connsiteX4" fmla="*/ 2350166 w 2390016"/>
                    <a:gd name="connsiteY4" fmla="*/ 429489 h 2306036"/>
                    <a:gd name="connsiteX5" fmla="*/ 2010841 w 2390016"/>
                    <a:gd name="connsiteY5" fmla="*/ 1434490 h 2306036"/>
                    <a:gd name="connsiteX6" fmla="*/ 1010873 w 2390016"/>
                    <a:gd name="connsiteY6" fmla="*/ 2305572 h 2306036"/>
                    <a:gd name="connsiteX0" fmla="*/ 796294 w 2390016"/>
                    <a:gd name="connsiteY0" fmla="*/ 1678452 h 2306036"/>
                    <a:gd name="connsiteX1" fmla="*/ 1511602 w 2390016"/>
                    <a:gd name="connsiteY1" fmla="*/ 769393 h 2306036"/>
                    <a:gd name="connsiteX2" fmla="*/ 2345 w 2390016"/>
                    <a:gd name="connsiteY2" fmla="*/ 341227 h 2306036"/>
                    <a:gd name="connsiteX3" fmla="*/ 1194566 w 2390016"/>
                    <a:gd name="connsiteY3" fmla="*/ 681 h 2306036"/>
                    <a:gd name="connsiteX4" fmla="*/ 2350166 w 2390016"/>
                    <a:gd name="connsiteY4" fmla="*/ 429489 h 2306036"/>
                    <a:gd name="connsiteX5" fmla="*/ 2010841 w 2390016"/>
                    <a:gd name="connsiteY5" fmla="*/ 1434490 h 2306036"/>
                    <a:gd name="connsiteX6" fmla="*/ 1010873 w 2390016"/>
                    <a:gd name="connsiteY6" fmla="*/ 2305572 h 2306036"/>
                    <a:gd name="connsiteX0" fmla="*/ 796294 w 2390016"/>
                    <a:gd name="connsiteY0" fmla="*/ 1678452 h 2306036"/>
                    <a:gd name="connsiteX1" fmla="*/ 1511602 w 2390016"/>
                    <a:gd name="connsiteY1" fmla="*/ 769393 h 2306036"/>
                    <a:gd name="connsiteX2" fmla="*/ 2345 w 2390016"/>
                    <a:gd name="connsiteY2" fmla="*/ 341227 h 2306036"/>
                    <a:gd name="connsiteX3" fmla="*/ 1194566 w 2390016"/>
                    <a:gd name="connsiteY3" fmla="*/ 681 h 2306036"/>
                    <a:gd name="connsiteX4" fmla="*/ 2350166 w 2390016"/>
                    <a:gd name="connsiteY4" fmla="*/ 429489 h 2306036"/>
                    <a:gd name="connsiteX5" fmla="*/ 2010841 w 2390016"/>
                    <a:gd name="connsiteY5" fmla="*/ 1434490 h 2306036"/>
                    <a:gd name="connsiteX6" fmla="*/ 1010873 w 2390016"/>
                    <a:gd name="connsiteY6" fmla="*/ 2305572 h 2306036"/>
                    <a:gd name="connsiteX0" fmla="*/ 796294 w 2390016"/>
                    <a:gd name="connsiteY0" fmla="*/ 1678452 h 2306036"/>
                    <a:gd name="connsiteX1" fmla="*/ 1511602 w 2390016"/>
                    <a:gd name="connsiteY1" fmla="*/ 769393 h 2306036"/>
                    <a:gd name="connsiteX2" fmla="*/ 2345 w 2390016"/>
                    <a:gd name="connsiteY2" fmla="*/ 341227 h 2306036"/>
                    <a:gd name="connsiteX3" fmla="*/ 1194566 w 2390016"/>
                    <a:gd name="connsiteY3" fmla="*/ 681 h 2306036"/>
                    <a:gd name="connsiteX4" fmla="*/ 2350166 w 2390016"/>
                    <a:gd name="connsiteY4" fmla="*/ 429489 h 2306036"/>
                    <a:gd name="connsiteX5" fmla="*/ 2010841 w 2390016"/>
                    <a:gd name="connsiteY5" fmla="*/ 1434490 h 2306036"/>
                    <a:gd name="connsiteX6" fmla="*/ 1010873 w 2390016"/>
                    <a:gd name="connsiteY6" fmla="*/ 2305572 h 2306036"/>
                    <a:gd name="connsiteX0" fmla="*/ 796294 w 2390016"/>
                    <a:gd name="connsiteY0" fmla="*/ 1678452 h 1966244"/>
                    <a:gd name="connsiteX1" fmla="*/ 1511602 w 2390016"/>
                    <a:gd name="connsiteY1" fmla="*/ 769393 h 1966244"/>
                    <a:gd name="connsiteX2" fmla="*/ 2345 w 2390016"/>
                    <a:gd name="connsiteY2" fmla="*/ 341227 h 1966244"/>
                    <a:gd name="connsiteX3" fmla="*/ 1194566 w 2390016"/>
                    <a:gd name="connsiteY3" fmla="*/ 681 h 1966244"/>
                    <a:gd name="connsiteX4" fmla="*/ 2350166 w 2390016"/>
                    <a:gd name="connsiteY4" fmla="*/ 429489 h 1966244"/>
                    <a:gd name="connsiteX5" fmla="*/ 2010841 w 2390016"/>
                    <a:gd name="connsiteY5" fmla="*/ 1434490 h 1966244"/>
                    <a:gd name="connsiteX6" fmla="*/ 1390207 w 2390016"/>
                    <a:gd name="connsiteY6" fmla="*/ 1965196 h 1966244"/>
                    <a:gd name="connsiteX0" fmla="*/ 1022094 w 2390016"/>
                    <a:gd name="connsiteY0" fmla="*/ 1384208 h 1966244"/>
                    <a:gd name="connsiteX1" fmla="*/ 1511602 w 2390016"/>
                    <a:gd name="connsiteY1" fmla="*/ 769393 h 1966244"/>
                    <a:gd name="connsiteX2" fmla="*/ 2345 w 2390016"/>
                    <a:gd name="connsiteY2" fmla="*/ 341227 h 1966244"/>
                    <a:gd name="connsiteX3" fmla="*/ 1194566 w 2390016"/>
                    <a:gd name="connsiteY3" fmla="*/ 681 h 1966244"/>
                    <a:gd name="connsiteX4" fmla="*/ 2350166 w 2390016"/>
                    <a:gd name="connsiteY4" fmla="*/ 429489 h 1966244"/>
                    <a:gd name="connsiteX5" fmla="*/ 2010841 w 2390016"/>
                    <a:gd name="connsiteY5" fmla="*/ 1434490 h 1966244"/>
                    <a:gd name="connsiteX6" fmla="*/ 1390207 w 2390016"/>
                    <a:gd name="connsiteY6" fmla="*/ 1965196 h 1966244"/>
                    <a:gd name="connsiteX0" fmla="*/ 1022094 w 2390016"/>
                    <a:gd name="connsiteY0" fmla="*/ 1384208 h 1966244"/>
                    <a:gd name="connsiteX1" fmla="*/ 1511602 w 2390016"/>
                    <a:gd name="connsiteY1" fmla="*/ 769393 h 1966244"/>
                    <a:gd name="connsiteX2" fmla="*/ 2345 w 2390016"/>
                    <a:gd name="connsiteY2" fmla="*/ 341227 h 1966244"/>
                    <a:gd name="connsiteX3" fmla="*/ 1194566 w 2390016"/>
                    <a:gd name="connsiteY3" fmla="*/ 681 h 1966244"/>
                    <a:gd name="connsiteX4" fmla="*/ 2350166 w 2390016"/>
                    <a:gd name="connsiteY4" fmla="*/ 429489 h 1966244"/>
                    <a:gd name="connsiteX5" fmla="*/ 2010841 w 2390016"/>
                    <a:gd name="connsiteY5" fmla="*/ 1434490 h 1966244"/>
                    <a:gd name="connsiteX6" fmla="*/ 1390207 w 2390016"/>
                    <a:gd name="connsiteY6" fmla="*/ 1965196 h 1966244"/>
                    <a:gd name="connsiteX0" fmla="*/ 1022094 w 2390016"/>
                    <a:gd name="connsiteY0" fmla="*/ 1384208 h 1966244"/>
                    <a:gd name="connsiteX1" fmla="*/ 1511602 w 2390016"/>
                    <a:gd name="connsiteY1" fmla="*/ 769393 h 1966244"/>
                    <a:gd name="connsiteX2" fmla="*/ 2345 w 2390016"/>
                    <a:gd name="connsiteY2" fmla="*/ 341227 h 1966244"/>
                    <a:gd name="connsiteX3" fmla="*/ 1194566 w 2390016"/>
                    <a:gd name="connsiteY3" fmla="*/ 681 h 1966244"/>
                    <a:gd name="connsiteX4" fmla="*/ 2350166 w 2390016"/>
                    <a:gd name="connsiteY4" fmla="*/ 429489 h 1966244"/>
                    <a:gd name="connsiteX5" fmla="*/ 2010841 w 2390016"/>
                    <a:gd name="connsiteY5" fmla="*/ 1434490 h 1966244"/>
                    <a:gd name="connsiteX6" fmla="*/ 1390207 w 2390016"/>
                    <a:gd name="connsiteY6" fmla="*/ 1965196 h 1966244"/>
                    <a:gd name="connsiteX0" fmla="*/ 1022094 w 2390016"/>
                    <a:gd name="connsiteY0" fmla="*/ 1384208 h 1966244"/>
                    <a:gd name="connsiteX1" fmla="*/ 1511602 w 2390016"/>
                    <a:gd name="connsiteY1" fmla="*/ 769393 h 1966244"/>
                    <a:gd name="connsiteX2" fmla="*/ 2345 w 2390016"/>
                    <a:gd name="connsiteY2" fmla="*/ 341227 h 1966244"/>
                    <a:gd name="connsiteX3" fmla="*/ 1194566 w 2390016"/>
                    <a:gd name="connsiteY3" fmla="*/ 681 h 1966244"/>
                    <a:gd name="connsiteX4" fmla="*/ 2350166 w 2390016"/>
                    <a:gd name="connsiteY4" fmla="*/ 429489 h 1966244"/>
                    <a:gd name="connsiteX5" fmla="*/ 2010841 w 2390016"/>
                    <a:gd name="connsiteY5" fmla="*/ 1434490 h 1966244"/>
                    <a:gd name="connsiteX6" fmla="*/ 1390207 w 2390016"/>
                    <a:gd name="connsiteY6" fmla="*/ 1965196 h 1966244"/>
                    <a:gd name="connsiteX0" fmla="*/ 1022094 w 2390016"/>
                    <a:gd name="connsiteY0" fmla="*/ 1384208 h 1966244"/>
                    <a:gd name="connsiteX1" fmla="*/ 1511602 w 2390016"/>
                    <a:gd name="connsiteY1" fmla="*/ 769393 h 1966244"/>
                    <a:gd name="connsiteX2" fmla="*/ 2345 w 2390016"/>
                    <a:gd name="connsiteY2" fmla="*/ 341227 h 1966244"/>
                    <a:gd name="connsiteX3" fmla="*/ 1194566 w 2390016"/>
                    <a:gd name="connsiteY3" fmla="*/ 681 h 1966244"/>
                    <a:gd name="connsiteX4" fmla="*/ 2350166 w 2390016"/>
                    <a:gd name="connsiteY4" fmla="*/ 429489 h 1966244"/>
                    <a:gd name="connsiteX5" fmla="*/ 2010841 w 2390016"/>
                    <a:gd name="connsiteY5" fmla="*/ 1434490 h 1966244"/>
                    <a:gd name="connsiteX6" fmla="*/ 1390207 w 2390016"/>
                    <a:gd name="connsiteY6" fmla="*/ 1965196 h 1966244"/>
                    <a:gd name="connsiteX0" fmla="*/ 1022094 w 2390016"/>
                    <a:gd name="connsiteY0" fmla="*/ 1384208 h 1966244"/>
                    <a:gd name="connsiteX1" fmla="*/ 1511602 w 2390016"/>
                    <a:gd name="connsiteY1" fmla="*/ 769393 h 1966244"/>
                    <a:gd name="connsiteX2" fmla="*/ 2345 w 2390016"/>
                    <a:gd name="connsiteY2" fmla="*/ 341227 h 1966244"/>
                    <a:gd name="connsiteX3" fmla="*/ 1194566 w 2390016"/>
                    <a:gd name="connsiteY3" fmla="*/ 681 h 1966244"/>
                    <a:gd name="connsiteX4" fmla="*/ 2350166 w 2390016"/>
                    <a:gd name="connsiteY4" fmla="*/ 429489 h 1966244"/>
                    <a:gd name="connsiteX5" fmla="*/ 2010841 w 2390016"/>
                    <a:gd name="connsiteY5" fmla="*/ 1434490 h 1966244"/>
                    <a:gd name="connsiteX6" fmla="*/ 1390207 w 2390016"/>
                    <a:gd name="connsiteY6" fmla="*/ 1965196 h 1966244"/>
                    <a:gd name="connsiteX0" fmla="*/ 1022094 w 2390016"/>
                    <a:gd name="connsiteY0" fmla="*/ 1384208 h 1966244"/>
                    <a:gd name="connsiteX1" fmla="*/ 1511602 w 2390016"/>
                    <a:gd name="connsiteY1" fmla="*/ 769393 h 1966244"/>
                    <a:gd name="connsiteX2" fmla="*/ 2345 w 2390016"/>
                    <a:gd name="connsiteY2" fmla="*/ 341227 h 1966244"/>
                    <a:gd name="connsiteX3" fmla="*/ 1194566 w 2390016"/>
                    <a:gd name="connsiteY3" fmla="*/ 681 h 1966244"/>
                    <a:gd name="connsiteX4" fmla="*/ 2350166 w 2390016"/>
                    <a:gd name="connsiteY4" fmla="*/ 429489 h 1966244"/>
                    <a:gd name="connsiteX5" fmla="*/ 2010841 w 2390016"/>
                    <a:gd name="connsiteY5" fmla="*/ 1434490 h 1966244"/>
                    <a:gd name="connsiteX6" fmla="*/ 1390207 w 2390016"/>
                    <a:gd name="connsiteY6" fmla="*/ 1965196 h 1966244"/>
                    <a:gd name="connsiteX0" fmla="*/ 1022094 w 2390016"/>
                    <a:gd name="connsiteY0" fmla="*/ 1384208 h 1966244"/>
                    <a:gd name="connsiteX1" fmla="*/ 1511602 w 2390016"/>
                    <a:gd name="connsiteY1" fmla="*/ 769393 h 1966244"/>
                    <a:gd name="connsiteX2" fmla="*/ 2345 w 2390016"/>
                    <a:gd name="connsiteY2" fmla="*/ 341227 h 1966244"/>
                    <a:gd name="connsiteX3" fmla="*/ 1194566 w 2390016"/>
                    <a:gd name="connsiteY3" fmla="*/ 681 h 1966244"/>
                    <a:gd name="connsiteX4" fmla="*/ 2350166 w 2390016"/>
                    <a:gd name="connsiteY4" fmla="*/ 429489 h 1966244"/>
                    <a:gd name="connsiteX5" fmla="*/ 2010841 w 2390016"/>
                    <a:gd name="connsiteY5" fmla="*/ 1434490 h 1966244"/>
                    <a:gd name="connsiteX6" fmla="*/ 1390207 w 2390016"/>
                    <a:gd name="connsiteY6" fmla="*/ 1965196 h 1966244"/>
                    <a:gd name="connsiteX0" fmla="*/ 1022094 w 2390016"/>
                    <a:gd name="connsiteY0" fmla="*/ 1384208 h 1966244"/>
                    <a:gd name="connsiteX1" fmla="*/ 1511602 w 2390016"/>
                    <a:gd name="connsiteY1" fmla="*/ 769393 h 1966244"/>
                    <a:gd name="connsiteX2" fmla="*/ 2345 w 2390016"/>
                    <a:gd name="connsiteY2" fmla="*/ 341227 h 1966244"/>
                    <a:gd name="connsiteX3" fmla="*/ 1194566 w 2390016"/>
                    <a:gd name="connsiteY3" fmla="*/ 681 h 1966244"/>
                    <a:gd name="connsiteX4" fmla="*/ 2350166 w 2390016"/>
                    <a:gd name="connsiteY4" fmla="*/ 429489 h 1966244"/>
                    <a:gd name="connsiteX5" fmla="*/ 2010841 w 2390016"/>
                    <a:gd name="connsiteY5" fmla="*/ 1434490 h 1966244"/>
                    <a:gd name="connsiteX6" fmla="*/ 1390207 w 2390016"/>
                    <a:gd name="connsiteY6" fmla="*/ 1965196 h 1966244"/>
                    <a:gd name="connsiteX0" fmla="*/ 1022094 w 2390016"/>
                    <a:gd name="connsiteY0" fmla="*/ 1384208 h 2226554"/>
                    <a:gd name="connsiteX1" fmla="*/ 1511602 w 2390016"/>
                    <a:gd name="connsiteY1" fmla="*/ 769393 h 2226554"/>
                    <a:gd name="connsiteX2" fmla="*/ 2345 w 2390016"/>
                    <a:gd name="connsiteY2" fmla="*/ 341227 h 2226554"/>
                    <a:gd name="connsiteX3" fmla="*/ 1194566 w 2390016"/>
                    <a:gd name="connsiteY3" fmla="*/ 681 h 2226554"/>
                    <a:gd name="connsiteX4" fmla="*/ 2350166 w 2390016"/>
                    <a:gd name="connsiteY4" fmla="*/ 429489 h 2226554"/>
                    <a:gd name="connsiteX5" fmla="*/ 2010841 w 2390016"/>
                    <a:gd name="connsiteY5" fmla="*/ 1434490 h 2226554"/>
                    <a:gd name="connsiteX6" fmla="*/ 463430 w 2390016"/>
                    <a:gd name="connsiteY6" fmla="*/ 2226020 h 2226554"/>
                    <a:gd name="connsiteX0" fmla="*/ 1022094 w 2390016"/>
                    <a:gd name="connsiteY0" fmla="*/ 1384208 h 2309277"/>
                    <a:gd name="connsiteX1" fmla="*/ 1511602 w 2390016"/>
                    <a:gd name="connsiteY1" fmla="*/ 769393 h 2309277"/>
                    <a:gd name="connsiteX2" fmla="*/ 2345 w 2390016"/>
                    <a:gd name="connsiteY2" fmla="*/ 341227 h 2309277"/>
                    <a:gd name="connsiteX3" fmla="*/ 1194566 w 2390016"/>
                    <a:gd name="connsiteY3" fmla="*/ 681 h 2309277"/>
                    <a:gd name="connsiteX4" fmla="*/ 2350166 w 2390016"/>
                    <a:gd name="connsiteY4" fmla="*/ 429489 h 2309277"/>
                    <a:gd name="connsiteX5" fmla="*/ 2010841 w 2390016"/>
                    <a:gd name="connsiteY5" fmla="*/ 1434490 h 2309277"/>
                    <a:gd name="connsiteX6" fmla="*/ 463430 w 2390016"/>
                    <a:gd name="connsiteY6" fmla="*/ 2226020 h 2309277"/>
                    <a:gd name="connsiteX0" fmla="*/ 1021981 w 2182588"/>
                    <a:gd name="connsiteY0" fmla="*/ 1439809 h 2364878"/>
                    <a:gd name="connsiteX1" fmla="*/ 1511489 w 2182588"/>
                    <a:gd name="connsiteY1" fmla="*/ 824994 h 2364878"/>
                    <a:gd name="connsiteX2" fmla="*/ 2232 w 2182588"/>
                    <a:gd name="connsiteY2" fmla="*/ 396828 h 2364878"/>
                    <a:gd name="connsiteX3" fmla="*/ 1194453 w 2182588"/>
                    <a:gd name="connsiteY3" fmla="*/ 56282 h 2364878"/>
                    <a:gd name="connsiteX4" fmla="*/ 2073313 w 2182588"/>
                    <a:gd name="connsiteY4" fmla="*/ 153386 h 2364878"/>
                    <a:gd name="connsiteX5" fmla="*/ 2010728 w 2182588"/>
                    <a:gd name="connsiteY5" fmla="*/ 1490091 h 2364878"/>
                    <a:gd name="connsiteX6" fmla="*/ 463317 w 2182588"/>
                    <a:gd name="connsiteY6" fmla="*/ 2281621 h 2364878"/>
                    <a:gd name="connsiteX0" fmla="*/ 1027612 w 2203010"/>
                    <a:gd name="connsiteY0" fmla="*/ 1540186 h 2465255"/>
                    <a:gd name="connsiteX1" fmla="*/ 1517120 w 2203010"/>
                    <a:gd name="connsiteY1" fmla="*/ 925371 h 2465255"/>
                    <a:gd name="connsiteX2" fmla="*/ 7863 w 2203010"/>
                    <a:gd name="connsiteY2" fmla="*/ 497205 h 2465255"/>
                    <a:gd name="connsiteX3" fmla="*/ 974652 w 2203010"/>
                    <a:gd name="connsiteY3" fmla="*/ 17006 h 2465255"/>
                    <a:gd name="connsiteX4" fmla="*/ 2078944 w 2203010"/>
                    <a:gd name="connsiteY4" fmla="*/ 253763 h 2465255"/>
                    <a:gd name="connsiteX5" fmla="*/ 2016359 w 2203010"/>
                    <a:gd name="connsiteY5" fmla="*/ 1590468 h 2465255"/>
                    <a:gd name="connsiteX6" fmla="*/ 468948 w 2203010"/>
                    <a:gd name="connsiteY6" fmla="*/ 2381998 h 2465255"/>
                    <a:gd name="connsiteX0" fmla="*/ 1127382 w 2302780"/>
                    <a:gd name="connsiteY0" fmla="*/ 1552609 h 2477678"/>
                    <a:gd name="connsiteX1" fmla="*/ 1616890 w 2302780"/>
                    <a:gd name="connsiteY1" fmla="*/ 937794 h 2477678"/>
                    <a:gd name="connsiteX2" fmla="*/ 7103 w 2302780"/>
                    <a:gd name="connsiteY2" fmla="*/ 683456 h 2477678"/>
                    <a:gd name="connsiteX3" fmla="*/ 1074422 w 2302780"/>
                    <a:gd name="connsiteY3" fmla="*/ 29429 h 2477678"/>
                    <a:gd name="connsiteX4" fmla="*/ 2178714 w 2302780"/>
                    <a:gd name="connsiteY4" fmla="*/ 266186 h 2477678"/>
                    <a:gd name="connsiteX5" fmla="*/ 2116129 w 2302780"/>
                    <a:gd name="connsiteY5" fmla="*/ 1602891 h 2477678"/>
                    <a:gd name="connsiteX6" fmla="*/ 568718 w 2302780"/>
                    <a:gd name="connsiteY6" fmla="*/ 2394421 h 2477678"/>
                    <a:gd name="connsiteX0" fmla="*/ 980780 w 2156178"/>
                    <a:gd name="connsiteY0" fmla="*/ 1548081 h 2473150"/>
                    <a:gd name="connsiteX1" fmla="*/ 1470288 w 2156178"/>
                    <a:gd name="connsiteY1" fmla="*/ 933266 h 2473150"/>
                    <a:gd name="connsiteX2" fmla="*/ 8279 w 2156178"/>
                    <a:gd name="connsiteY2" fmla="*/ 615933 h 2473150"/>
                    <a:gd name="connsiteX3" fmla="*/ 927820 w 2156178"/>
                    <a:gd name="connsiteY3" fmla="*/ 24901 h 2473150"/>
                    <a:gd name="connsiteX4" fmla="*/ 2032112 w 2156178"/>
                    <a:gd name="connsiteY4" fmla="*/ 261658 h 2473150"/>
                    <a:gd name="connsiteX5" fmla="*/ 1969527 w 2156178"/>
                    <a:gd name="connsiteY5" fmla="*/ 1598363 h 2473150"/>
                    <a:gd name="connsiteX6" fmla="*/ 422116 w 2156178"/>
                    <a:gd name="connsiteY6" fmla="*/ 2389893 h 2473150"/>
                    <a:gd name="connsiteX0" fmla="*/ 991553 w 2180439"/>
                    <a:gd name="connsiteY0" fmla="*/ 1426730 h 2351799"/>
                    <a:gd name="connsiteX1" fmla="*/ 1481061 w 2180439"/>
                    <a:gd name="connsiteY1" fmla="*/ 811915 h 2351799"/>
                    <a:gd name="connsiteX2" fmla="*/ 19052 w 2180439"/>
                    <a:gd name="connsiteY2" fmla="*/ 494582 h 2351799"/>
                    <a:gd name="connsiteX3" fmla="*/ 738917 w 2180439"/>
                    <a:gd name="connsiteY3" fmla="*/ 80350 h 2351799"/>
                    <a:gd name="connsiteX4" fmla="*/ 2042885 w 2180439"/>
                    <a:gd name="connsiteY4" fmla="*/ 140307 h 2351799"/>
                    <a:gd name="connsiteX5" fmla="*/ 1980300 w 2180439"/>
                    <a:gd name="connsiteY5" fmla="*/ 1477012 h 2351799"/>
                    <a:gd name="connsiteX6" fmla="*/ 432889 w 2180439"/>
                    <a:gd name="connsiteY6" fmla="*/ 2268542 h 2351799"/>
                    <a:gd name="connsiteX0" fmla="*/ 935333 w 2124219"/>
                    <a:gd name="connsiteY0" fmla="*/ 1431587 h 2356656"/>
                    <a:gd name="connsiteX1" fmla="*/ 1424841 w 2124219"/>
                    <a:gd name="connsiteY1" fmla="*/ 816772 h 2356656"/>
                    <a:gd name="connsiteX2" fmla="*/ 20677 w 2124219"/>
                    <a:gd name="connsiteY2" fmla="*/ 583925 h 2356656"/>
                    <a:gd name="connsiteX3" fmla="*/ 682697 w 2124219"/>
                    <a:gd name="connsiteY3" fmla="*/ 85207 h 2356656"/>
                    <a:gd name="connsiteX4" fmla="*/ 1986665 w 2124219"/>
                    <a:gd name="connsiteY4" fmla="*/ 145164 h 2356656"/>
                    <a:gd name="connsiteX5" fmla="*/ 1924080 w 2124219"/>
                    <a:gd name="connsiteY5" fmla="*/ 1481869 h 2356656"/>
                    <a:gd name="connsiteX6" fmla="*/ 376669 w 2124219"/>
                    <a:gd name="connsiteY6" fmla="*/ 2273399 h 2356656"/>
                    <a:gd name="connsiteX0" fmla="*/ 933247 w 2122133"/>
                    <a:gd name="connsiteY0" fmla="*/ 1431587 h 2356656"/>
                    <a:gd name="connsiteX1" fmla="*/ 1375508 w 2122133"/>
                    <a:gd name="connsiteY1" fmla="*/ 705940 h 2356656"/>
                    <a:gd name="connsiteX2" fmla="*/ 18591 w 2122133"/>
                    <a:gd name="connsiteY2" fmla="*/ 583925 h 2356656"/>
                    <a:gd name="connsiteX3" fmla="*/ 680611 w 2122133"/>
                    <a:gd name="connsiteY3" fmla="*/ 85207 h 2356656"/>
                    <a:gd name="connsiteX4" fmla="*/ 1984579 w 2122133"/>
                    <a:gd name="connsiteY4" fmla="*/ 145164 h 2356656"/>
                    <a:gd name="connsiteX5" fmla="*/ 1921994 w 2122133"/>
                    <a:gd name="connsiteY5" fmla="*/ 1481869 h 2356656"/>
                    <a:gd name="connsiteX6" fmla="*/ 374583 w 2122133"/>
                    <a:gd name="connsiteY6" fmla="*/ 2273399 h 2356656"/>
                    <a:gd name="connsiteX0" fmla="*/ 933247 w 2122133"/>
                    <a:gd name="connsiteY0" fmla="*/ 1431586 h 2356656"/>
                    <a:gd name="connsiteX1" fmla="*/ 1375508 w 2122133"/>
                    <a:gd name="connsiteY1" fmla="*/ 705940 h 2356656"/>
                    <a:gd name="connsiteX2" fmla="*/ 18591 w 2122133"/>
                    <a:gd name="connsiteY2" fmla="*/ 583925 h 2356656"/>
                    <a:gd name="connsiteX3" fmla="*/ 680611 w 2122133"/>
                    <a:gd name="connsiteY3" fmla="*/ 85207 h 2356656"/>
                    <a:gd name="connsiteX4" fmla="*/ 1984579 w 2122133"/>
                    <a:gd name="connsiteY4" fmla="*/ 145164 h 2356656"/>
                    <a:gd name="connsiteX5" fmla="*/ 1921994 w 2122133"/>
                    <a:gd name="connsiteY5" fmla="*/ 1481869 h 2356656"/>
                    <a:gd name="connsiteX6" fmla="*/ 374583 w 2122133"/>
                    <a:gd name="connsiteY6" fmla="*/ 2273399 h 2356656"/>
                    <a:gd name="connsiteX0" fmla="*/ 933247 w 2104470"/>
                    <a:gd name="connsiteY0" fmla="*/ 1431586 h 2356656"/>
                    <a:gd name="connsiteX1" fmla="*/ 1375508 w 2104470"/>
                    <a:gd name="connsiteY1" fmla="*/ 705940 h 2356656"/>
                    <a:gd name="connsiteX2" fmla="*/ 18591 w 2104470"/>
                    <a:gd name="connsiteY2" fmla="*/ 583925 h 2356656"/>
                    <a:gd name="connsiteX3" fmla="*/ 680611 w 2104470"/>
                    <a:gd name="connsiteY3" fmla="*/ 85207 h 2356656"/>
                    <a:gd name="connsiteX4" fmla="*/ 1984579 w 2104470"/>
                    <a:gd name="connsiteY4" fmla="*/ 145164 h 2356656"/>
                    <a:gd name="connsiteX5" fmla="*/ 1921994 w 2104470"/>
                    <a:gd name="connsiteY5" fmla="*/ 1481869 h 2356656"/>
                    <a:gd name="connsiteX6" fmla="*/ 374583 w 2104470"/>
                    <a:gd name="connsiteY6" fmla="*/ 2273399 h 2356656"/>
                    <a:gd name="connsiteX0" fmla="*/ 933247 w 2152320"/>
                    <a:gd name="connsiteY0" fmla="*/ 1431586 h 2356656"/>
                    <a:gd name="connsiteX1" fmla="*/ 1375508 w 2152320"/>
                    <a:gd name="connsiteY1" fmla="*/ 705940 h 2356656"/>
                    <a:gd name="connsiteX2" fmla="*/ 18591 w 2152320"/>
                    <a:gd name="connsiteY2" fmla="*/ 583925 h 2356656"/>
                    <a:gd name="connsiteX3" fmla="*/ 680611 w 2152320"/>
                    <a:gd name="connsiteY3" fmla="*/ 85207 h 2356656"/>
                    <a:gd name="connsiteX4" fmla="*/ 1984579 w 2152320"/>
                    <a:gd name="connsiteY4" fmla="*/ 145164 h 2356656"/>
                    <a:gd name="connsiteX5" fmla="*/ 1921994 w 2152320"/>
                    <a:gd name="connsiteY5" fmla="*/ 1481869 h 2356656"/>
                    <a:gd name="connsiteX6" fmla="*/ 374583 w 2152320"/>
                    <a:gd name="connsiteY6" fmla="*/ 2273399 h 2356656"/>
                    <a:gd name="connsiteX0" fmla="*/ 933247 w 2122133"/>
                    <a:gd name="connsiteY0" fmla="*/ 1431586 h 2356656"/>
                    <a:gd name="connsiteX1" fmla="*/ 1375508 w 2122133"/>
                    <a:gd name="connsiteY1" fmla="*/ 705940 h 2356656"/>
                    <a:gd name="connsiteX2" fmla="*/ 18591 w 2122133"/>
                    <a:gd name="connsiteY2" fmla="*/ 583925 h 2356656"/>
                    <a:gd name="connsiteX3" fmla="*/ 680611 w 2122133"/>
                    <a:gd name="connsiteY3" fmla="*/ 85207 h 2356656"/>
                    <a:gd name="connsiteX4" fmla="*/ 1984579 w 2122133"/>
                    <a:gd name="connsiteY4" fmla="*/ 145164 h 2356656"/>
                    <a:gd name="connsiteX5" fmla="*/ 1921994 w 2122133"/>
                    <a:gd name="connsiteY5" fmla="*/ 1481869 h 2356656"/>
                    <a:gd name="connsiteX6" fmla="*/ 374583 w 2122133"/>
                    <a:gd name="connsiteY6" fmla="*/ 2273399 h 2356656"/>
                    <a:gd name="connsiteX0" fmla="*/ 933247 w 2087095"/>
                    <a:gd name="connsiteY0" fmla="*/ 1421885 h 2337192"/>
                    <a:gd name="connsiteX1" fmla="*/ 1375508 w 2087095"/>
                    <a:gd name="connsiteY1" fmla="*/ 696239 h 2337192"/>
                    <a:gd name="connsiteX2" fmla="*/ 18591 w 2087095"/>
                    <a:gd name="connsiteY2" fmla="*/ 574224 h 2337192"/>
                    <a:gd name="connsiteX3" fmla="*/ 680611 w 2087095"/>
                    <a:gd name="connsiteY3" fmla="*/ 75506 h 2337192"/>
                    <a:gd name="connsiteX4" fmla="*/ 1984579 w 2087095"/>
                    <a:gd name="connsiteY4" fmla="*/ 135463 h 2337192"/>
                    <a:gd name="connsiteX5" fmla="*/ 1841071 w 2087095"/>
                    <a:gd name="connsiteY5" fmla="*/ 1323302 h 2337192"/>
                    <a:gd name="connsiteX6" fmla="*/ 374583 w 2087095"/>
                    <a:gd name="connsiteY6" fmla="*/ 2263698 h 2337192"/>
                    <a:gd name="connsiteX0" fmla="*/ 933247 w 2142612"/>
                    <a:gd name="connsiteY0" fmla="*/ 1421885 h 2336598"/>
                    <a:gd name="connsiteX1" fmla="*/ 1375508 w 2142612"/>
                    <a:gd name="connsiteY1" fmla="*/ 696239 h 2336598"/>
                    <a:gd name="connsiteX2" fmla="*/ 18591 w 2142612"/>
                    <a:gd name="connsiteY2" fmla="*/ 574224 h 2336598"/>
                    <a:gd name="connsiteX3" fmla="*/ 680611 w 2142612"/>
                    <a:gd name="connsiteY3" fmla="*/ 75506 h 2336598"/>
                    <a:gd name="connsiteX4" fmla="*/ 1984579 w 2142612"/>
                    <a:gd name="connsiteY4" fmla="*/ 135463 h 2336598"/>
                    <a:gd name="connsiteX5" fmla="*/ 1841071 w 2142612"/>
                    <a:gd name="connsiteY5" fmla="*/ 1323302 h 2336598"/>
                    <a:gd name="connsiteX6" fmla="*/ 374583 w 2142612"/>
                    <a:gd name="connsiteY6" fmla="*/ 2263698 h 2336598"/>
                    <a:gd name="connsiteX0" fmla="*/ 933247 w 2183517"/>
                    <a:gd name="connsiteY0" fmla="*/ 1430958 h 2354591"/>
                    <a:gd name="connsiteX1" fmla="*/ 1375508 w 2183517"/>
                    <a:gd name="connsiteY1" fmla="*/ 705312 h 2354591"/>
                    <a:gd name="connsiteX2" fmla="*/ 18591 w 2183517"/>
                    <a:gd name="connsiteY2" fmla="*/ 583297 h 2354591"/>
                    <a:gd name="connsiteX3" fmla="*/ 680611 w 2183517"/>
                    <a:gd name="connsiteY3" fmla="*/ 84579 h 2354591"/>
                    <a:gd name="connsiteX4" fmla="*/ 1984579 w 2183517"/>
                    <a:gd name="connsiteY4" fmla="*/ 144536 h 2354591"/>
                    <a:gd name="connsiteX5" fmla="*/ 1913575 w 2183517"/>
                    <a:gd name="connsiteY5" fmla="*/ 1471733 h 2354591"/>
                    <a:gd name="connsiteX6" fmla="*/ 374583 w 2183517"/>
                    <a:gd name="connsiteY6" fmla="*/ 2272771 h 2354591"/>
                    <a:gd name="connsiteX0" fmla="*/ 933247 w 2068992"/>
                    <a:gd name="connsiteY0" fmla="*/ 1430958 h 2345118"/>
                    <a:gd name="connsiteX1" fmla="*/ 1375508 w 2068992"/>
                    <a:gd name="connsiteY1" fmla="*/ 705312 h 2345118"/>
                    <a:gd name="connsiteX2" fmla="*/ 18591 w 2068992"/>
                    <a:gd name="connsiteY2" fmla="*/ 583297 h 2345118"/>
                    <a:gd name="connsiteX3" fmla="*/ 680611 w 2068992"/>
                    <a:gd name="connsiteY3" fmla="*/ 84579 h 2345118"/>
                    <a:gd name="connsiteX4" fmla="*/ 1984579 w 2068992"/>
                    <a:gd name="connsiteY4" fmla="*/ 144536 h 2345118"/>
                    <a:gd name="connsiteX5" fmla="*/ 1913575 w 2068992"/>
                    <a:gd name="connsiteY5" fmla="*/ 1471733 h 2345118"/>
                    <a:gd name="connsiteX6" fmla="*/ 374583 w 2068992"/>
                    <a:gd name="connsiteY6" fmla="*/ 2272771 h 2345118"/>
                    <a:gd name="connsiteX0" fmla="*/ 933247 w 2051775"/>
                    <a:gd name="connsiteY0" fmla="*/ 1416208 h 2319339"/>
                    <a:gd name="connsiteX1" fmla="*/ 1375508 w 2051775"/>
                    <a:gd name="connsiteY1" fmla="*/ 690562 h 2319339"/>
                    <a:gd name="connsiteX2" fmla="*/ 18591 w 2051775"/>
                    <a:gd name="connsiteY2" fmla="*/ 568547 h 2319339"/>
                    <a:gd name="connsiteX3" fmla="*/ 680611 w 2051775"/>
                    <a:gd name="connsiteY3" fmla="*/ 69829 h 2319339"/>
                    <a:gd name="connsiteX4" fmla="*/ 1984579 w 2051775"/>
                    <a:gd name="connsiteY4" fmla="*/ 129786 h 2319339"/>
                    <a:gd name="connsiteX5" fmla="*/ 1846518 w 2051775"/>
                    <a:gd name="connsiteY5" fmla="*/ 1227988 h 2319339"/>
                    <a:gd name="connsiteX6" fmla="*/ 374583 w 2051775"/>
                    <a:gd name="connsiteY6" fmla="*/ 2258021 h 2319339"/>
                    <a:gd name="connsiteX0" fmla="*/ 933247 w 2052950"/>
                    <a:gd name="connsiteY0" fmla="*/ 1420201 h 2326032"/>
                    <a:gd name="connsiteX1" fmla="*/ 1375508 w 2052950"/>
                    <a:gd name="connsiteY1" fmla="*/ 694555 h 2326032"/>
                    <a:gd name="connsiteX2" fmla="*/ 18591 w 2052950"/>
                    <a:gd name="connsiteY2" fmla="*/ 572540 h 2326032"/>
                    <a:gd name="connsiteX3" fmla="*/ 680611 w 2052950"/>
                    <a:gd name="connsiteY3" fmla="*/ 73822 h 2326032"/>
                    <a:gd name="connsiteX4" fmla="*/ 1984579 w 2052950"/>
                    <a:gd name="connsiteY4" fmla="*/ 133779 h 2326032"/>
                    <a:gd name="connsiteX5" fmla="*/ 1851669 w 2052950"/>
                    <a:gd name="connsiteY5" fmla="*/ 1295272 h 2326032"/>
                    <a:gd name="connsiteX6" fmla="*/ 374583 w 2052950"/>
                    <a:gd name="connsiteY6" fmla="*/ 2262014 h 2326032"/>
                    <a:gd name="connsiteX0" fmla="*/ 914560 w 2034263"/>
                    <a:gd name="connsiteY0" fmla="*/ 1421537 h 2327368"/>
                    <a:gd name="connsiteX1" fmla="*/ 1356821 w 2034263"/>
                    <a:gd name="connsiteY1" fmla="*/ 695891 h 2327368"/>
                    <a:gd name="connsiteX2" fmla="*/ 19147 w 2034263"/>
                    <a:gd name="connsiteY2" fmla="*/ 595609 h 2327368"/>
                    <a:gd name="connsiteX3" fmla="*/ 661924 w 2034263"/>
                    <a:gd name="connsiteY3" fmla="*/ 75158 h 2327368"/>
                    <a:gd name="connsiteX4" fmla="*/ 1965892 w 2034263"/>
                    <a:gd name="connsiteY4" fmla="*/ 135115 h 2327368"/>
                    <a:gd name="connsiteX5" fmla="*/ 1832982 w 2034263"/>
                    <a:gd name="connsiteY5" fmla="*/ 1296608 h 2327368"/>
                    <a:gd name="connsiteX6" fmla="*/ 355896 w 2034263"/>
                    <a:gd name="connsiteY6" fmla="*/ 2263350 h 2327368"/>
                    <a:gd name="connsiteX0" fmla="*/ 912065 w 1881799"/>
                    <a:gd name="connsiteY0" fmla="*/ 1715501 h 2636128"/>
                    <a:gd name="connsiteX1" fmla="*/ 1354326 w 1881799"/>
                    <a:gd name="connsiteY1" fmla="*/ 989855 h 2636128"/>
                    <a:gd name="connsiteX2" fmla="*/ 16652 w 1881799"/>
                    <a:gd name="connsiteY2" fmla="*/ 889573 h 2636128"/>
                    <a:gd name="connsiteX3" fmla="*/ 659429 w 1881799"/>
                    <a:gd name="connsiteY3" fmla="*/ 369122 h 2636128"/>
                    <a:gd name="connsiteX4" fmla="*/ 1461482 w 1881799"/>
                    <a:gd name="connsiteY4" fmla="*/ 59273 h 2636128"/>
                    <a:gd name="connsiteX5" fmla="*/ 1830487 w 1881799"/>
                    <a:gd name="connsiteY5" fmla="*/ 1590572 h 2636128"/>
                    <a:gd name="connsiteX6" fmla="*/ 353401 w 1881799"/>
                    <a:gd name="connsiteY6" fmla="*/ 2557314 h 2636128"/>
                    <a:gd name="connsiteX0" fmla="*/ 917944 w 1888876"/>
                    <a:gd name="connsiteY0" fmla="*/ 1732854 h 2653481"/>
                    <a:gd name="connsiteX1" fmla="*/ 1360205 w 1888876"/>
                    <a:gd name="connsiteY1" fmla="*/ 1007208 h 2653481"/>
                    <a:gd name="connsiteX2" fmla="*/ 22531 w 1888876"/>
                    <a:gd name="connsiteY2" fmla="*/ 906926 h 2653481"/>
                    <a:gd name="connsiteX3" fmla="*/ 588333 w 1888876"/>
                    <a:gd name="connsiteY3" fmla="*/ 299541 h 2653481"/>
                    <a:gd name="connsiteX4" fmla="*/ 1467361 w 1888876"/>
                    <a:gd name="connsiteY4" fmla="*/ 76626 h 2653481"/>
                    <a:gd name="connsiteX5" fmla="*/ 1836366 w 1888876"/>
                    <a:gd name="connsiteY5" fmla="*/ 1607925 h 2653481"/>
                    <a:gd name="connsiteX6" fmla="*/ 359280 w 1888876"/>
                    <a:gd name="connsiteY6" fmla="*/ 2574667 h 2653481"/>
                    <a:gd name="connsiteX0" fmla="*/ 895711 w 1866643"/>
                    <a:gd name="connsiteY0" fmla="*/ 1667941 h 2588568"/>
                    <a:gd name="connsiteX1" fmla="*/ 1337972 w 1866643"/>
                    <a:gd name="connsiteY1" fmla="*/ 942295 h 2588568"/>
                    <a:gd name="connsiteX2" fmla="*/ 298 w 1866643"/>
                    <a:gd name="connsiteY2" fmla="*/ 842013 h 2588568"/>
                    <a:gd name="connsiteX3" fmla="*/ 1445128 w 1866643"/>
                    <a:gd name="connsiteY3" fmla="*/ 11713 h 2588568"/>
                    <a:gd name="connsiteX4" fmla="*/ 1814133 w 1866643"/>
                    <a:gd name="connsiteY4" fmla="*/ 1543012 h 2588568"/>
                    <a:gd name="connsiteX5" fmla="*/ 337047 w 1866643"/>
                    <a:gd name="connsiteY5" fmla="*/ 2509754 h 2588568"/>
                    <a:gd name="connsiteX0" fmla="*/ 895423 w 1853518"/>
                    <a:gd name="connsiteY0" fmla="*/ 1744447 h 2665884"/>
                    <a:gd name="connsiteX1" fmla="*/ 1337684 w 1853518"/>
                    <a:gd name="connsiteY1" fmla="*/ 1018801 h 2665884"/>
                    <a:gd name="connsiteX2" fmla="*/ 10 w 1853518"/>
                    <a:gd name="connsiteY2" fmla="*/ 918519 h 2665884"/>
                    <a:gd name="connsiteX3" fmla="*/ 1356999 w 1853518"/>
                    <a:gd name="connsiteY3" fmla="*/ 10908 h 2665884"/>
                    <a:gd name="connsiteX4" fmla="*/ 1813845 w 1853518"/>
                    <a:gd name="connsiteY4" fmla="*/ 1619518 h 2665884"/>
                    <a:gd name="connsiteX5" fmla="*/ 336759 w 1853518"/>
                    <a:gd name="connsiteY5" fmla="*/ 2586260 h 2665884"/>
                    <a:gd name="connsiteX0" fmla="*/ 895734 w 1853829"/>
                    <a:gd name="connsiteY0" fmla="*/ 1743663 h 2665100"/>
                    <a:gd name="connsiteX1" fmla="*/ 1252075 w 1853829"/>
                    <a:gd name="connsiteY1" fmla="*/ 570666 h 2665100"/>
                    <a:gd name="connsiteX2" fmla="*/ 321 w 1853829"/>
                    <a:gd name="connsiteY2" fmla="*/ 917735 h 2665100"/>
                    <a:gd name="connsiteX3" fmla="*/ 1357310 w 1853829"/>
                    <a:gd name="connsiteY3" fmla="*/ 10124 h 2665100"/>
                    <a:gd name="connsiteX4" fmla="*/ 1814156 w 1853829"/>
                    <a:gd name="connsiteY4" fmla="*/ 1618734 h 2665100"/>
                    <a:gd name="connsiteX5" fmla="*/ 337070 w 1853829"/>
                    <a:gd name="connsiteY5" fmla="*/ 2585476 h 2665100"/>
                    <a:gd name="connsiteX0" fmla="*/ 895746 w 1853841"/>
                    <a:gd name="connsiteY0" fmla="*/ 1743663 h 2665100"/>
                    <a:gd name="connsiteX1" fmla="*/ 1252087 w 1853841"/>
                    <a:gd name="connsiteY1" fmla="*/ 570666 h 2665100"/>
                    <a:gd name="connsiteX2" fmla="*/ 333 w 1853841"/>
                    <a:gd name="connsiteY2" fmla="*/ 917735 h 2665100"/>
                    <a:gd name="connsiteX3" fmla="*/ 1357322 w 1853841"/>
                    <a:gd name="connsiteY3" fmla="*/ 10124 h 2665100"/>
                    <a:gd name="connsiteX4" fmla="*/ 1814168 w 1853841"/>
                    <a:gd name="connsiteY4" fmla="*/ 1618734 h 2665100"/>
                    <a:gd name="connsiteX5" fmla="*/ 337082 w 1853841"/>
                    <a:gd name="connsiteY5" fmla="*/ 2585476 h 2665100"/>
                    <a:gd name="connsiteX0" fmla="*/ 904086 w 1862181"/>
                    <a:gd name="connsiteY0" fmla="*/ 1744237 h 2665674"/>
                    <a:gd name="connsiteX1" fmla="*/ 1260427 w 1862181"/>
                    <a:gd name="connsiteY1" fmla="*/ 571240 h 2665674"/>
                    <a:gd name="connsiteX2" fmla="*/ 8673 w 1862181"/>
                    <a:gd name="connsiteY2" fmla="*/ 918309 h 2665674"/>
                    <a:gd name="connsiteX3" fmla="*/ 1365662 w 1862181"/>
                    <a:gd name="connsiteY3" fmla="*/ 10698 h 2665674"/>
                    <a:gd name="connsiteX4" fmla="*/ 1822508 w 1862181"/>
                    <a:gd name="connsiteY4" fmla="*/ 1619308 h 2665674"/>
                    <a:gd name="connsiteX5" fmla="*/ 345422 w 1862181"/>
                    <a:gd name="connsiteY5" fmla="*/ 2586050 h 2665674"/>
                    <a:gd name="connsiteX0" fmla="*/ 907798 w 1865893"/>
                    <a:gd name="connsiteY0" fmla="*/ 1744404 h 2665841"/>
                    <a:gd name="connsiteX1" fmla="*/ 1264139 w 1865893"/>
                    <a:gd name="connsiteY1" fmla="*/ 571407 h 2665841"/>
                    <a:gd name="connsiteX2" fmla="*/ 12385 w 1865893"/>
                    <a:gd name="connsiteY2" fmla="*/ 918476 h 2665841"/>
                    <a:gd name="connsiteX3" fmla="*/ 1369374 w 1865893"/>
                    <a:gd name="connsiteY3" fmla="*/ 10865 h 2665841"/>
                    <a:gd name="connsiteX4" fmla="*/ 1826220 w 1865893"/>
                    <a:gd name="connsiteY4" fmla="*/ 1619475 h 2665841"/>
                    <a:gd name="connsiteX5" fmla="*/ 349134 w 1865893"/>
                    <a:gd name="connsiteY5" fmla="*/ 2586217 h 2665841"/>
                    <a:gd name="connsiteX0" fmla="*/ 896454 w 1854549"/>
                    <a:gd name="connsiteY0" fmla="*/ 1743835 h 2665272"/>
                    <a:gd name="connsiteX1" fmla="*/ 1179031 w 1854549"/>
                    <a:gd name="connsiteY1" fmla="*/ 674317 h 2665272"/>
                    <a:gd name="connsiteX2" fmla="*/ 1041 w 1854549"/>
                    <a:gd name="connsiteY2" fmla="*/ 917907 h 2665272"/>
                    <a:gd name="connsiteX3" fmla="*/ 1358030 w 1854549"/>
                    <a:gd name="connsiteY3" fmla="*/ 10296 h 2665272"/>
                    <a:gd name="connsiteX4" fmla="*/ 1814876 w 1854549"/>
                    <a:gd name="connsiteY4" fmla="*/ 1618906 h 2665272"/>
                    <a:gd name="connsiteX5" fmla="*/ 337790 w 1854549"/>
                    <a:gd name="connsiteY5" fmla="*/ 2585648 h 2665272"/>
                    <a:gd name="connsiteX0" fmla="*/ 1143155 w 1854549"/>
                    <a:gd name="connsiteY0" fmla="*/ 1792564 h 2665272"/>
                    <a:gd name="connsiteX1" fmla="*/ 1179031 w 1854549"/>
                    <a:gd name="connsiteY1" fmla="*/ 674317 h 2665272"/>
                    <a:gd name="connsiteX2" fmla="*/ 1041 w 1854549"/>
                    <a:gd name="connsiteY2" fmla="*/ 917907 h 2665272"/>
                    <a:gd name="connsiteX3" fmla="*/ 1358030 w 1854549"/>
                    <a:gd name="connsiteY3" fmla="*/ 10296 h 2665272"/>
                    <a:gd name="connsiteX4" fmla="*/ 1814876 w 1854549"/>
                    <a:gd name="connsiteY4" fmla="*/ 1618906 h 2665272"/>
                    <a:gd name="connsiteX5" fmla="*/ 337790 w 1854549"/>
                    <a:gd name="connsiteY5" fmla="*/ 2585648 h 2665272"/>
                    <a:gd name="connsiteX0" fmla="*/ 1143155 w 1854549"/>
                    <a:gd name="connsiteY0" fmla="*/ 1792564 h 2665272"/>
                    <a:gd name="connsiteX1" fmla="*/ 1179031 w 1854549"/>
                    <a:gd name="connsiteY1" fmla="*/ 674317 h 2665272"/>
                    <a:gd name="connsiteX2" fmla="*/ 1041 w 1854549"/>
                    <a:gd name="connsiteY2" fmla="*/ 917907 h 2665272"/>
                    <a:gd name="connsiteX3" fmla="*/ 1358030 w 1854549"/>
                    <a:gd name="connsiteY3" fmla="*/ 10296 h 2665272"/>
                    <a:gd name="connsiteX4" fmla="*/ 1814876 w 1854549"/>
                    <a:gd name="connsiteY4" fmla="*/ 1618906 h 2665272"/>
                    <a:gd name="connsiteX5" fmla="*/ 337790 w 1854549"/>
                    <a:gd name="connsiteY5" fmla="*/ 2585648 h 2665272"/>
                    <a:gd name="connsiteX0" fmla="*/ 1143155 w 1854549"/>
                    <a:gd name="connsiteY0" fmla="*/ 1792564 h 2665272"/>
                    <a:gd name="connsiteX1" fmla="*/ 1179031 w 1854549"/>
                    <a:gd name="connsiteY1" fmla="*/ 674317 h 2665272"/>
                    <a:gd name="connsiteX2" fmla="*/ 1041 w 1854549"/>
                    <a:gd name="connsiteY2" fmla="*/ 917907 h 2665272"/>
                    <a:gd name="connsiteX3" fmla="*/ 1358030 w 1854549"/>
                    <a:gd name="connsiteY3" fmla="*/ 10296 h 2665272"/>
                    <a:gd name="connsiteX4" fmla="*/ 1814876 w 1854549"/>
                    <a:gd name="connsiteY4" fmla="*/ 1618906 h 2665272"/>
                    <a:gd name="connsiteX5" fmla="*/ 337790 w 1854549"/>
                    <a:gd name="connsiteY5" fmla="*/ 2585648 h 2665272"/>
                    <a:gd name="connsiteX0" fmla="*/ 1143155 w 1854549"/>
                    <a:gd name="connsiteY0" fmla="*/ 1792564 h 2665272"/>
                    <a:gd name="connsiteX1" fmla="*/ 1179031 w 1854549"/>
                    <a:gd name="connsiteY1" fmla="*/ 674317 h 2665272"/>
                    <a:gd name="connsiteX2" fmla="*/ 1041 w 1854549"/>
                    <a:gd name="connsiteY2" fmla="*/ 917907 h 2665272"/>
                    <a:gd name="connsiteX3" fmla="*/ 1358030 w 1854549"/>
                    <a:gd name="connsiteY3" fmla="*/ 10296 h 2665272"/>
                    <a:gd name="connsiteX4" fmla="*/ 1814876 w 1854549"/>
                    <a:gd name="connsiteY4" fmla="*/ 1618906 h 2665272"/>
                    <a:gd name="connsiteX5" fmla="*/ 337790 w 1854549"/>
                    <a:gd name="connsiteY5" fmla="*/ 2585648 h 2665272"/>
                    <a:gd name="connsiteX0" fmla="*/ 1143155 w 1854549"/>
                    <a:gd name="connsiteY0" fmla="*/ 1792564 h 2665272"/>
                    <a:gd name="connsiteX1" fmla="*/ 1179031 w 1854549"/>
                    <a:gd name="connsiteY1" fmla="*/ 674317 h 2665272"/>
                    <a:gd name="connsiteX2" fmla="*/ 1041 w 1854549"/>
                    <a:gd name="connsiteY2" fmla="*/ 917907 h 2665272"/>
                    <a:gd name="connsiteX3" fmla="*/ 1358030 w 1854549"/>
                    <a:gd name="connsiteY3" fmla="*/ 10296 h 2665272"/>
                    <a:gd name="connsiteX4" fmla="*/ 1814876 w 1854549"/>
                    <a:gd name="connsiteY4" fmla="*/ 1618906 h 2665272"/>
                    <a:gd name="connsiteX5" fmla="*/ 337790 w 1854549"/>
                    <a:gd name="connsiteY5" fmla="*/ 2585648 h 2665272"/>
                    <a:gd name="connsiteX0" fmla="*/ 1118936 w 1854549"/>
                    <a:gd name="connsiteY0" fmla="*/ 1635897 h 2665272"/>
                    <a:gd name="connsiteX1" fmla="*/ 1179031 w 1854549"/>
                    <a:gd name="connsiteY1" fmla="*/ 674317 h 2665272"/>
                    <a:gd name="connsiteX2" fmla="*/ 1041 w 1854549"/>
                    <a:gd name="connsiteY2" fmla="*/ 917907 h 2665272"/>
                    <a:gd name="connsiteX3" fmla="*/ 1358030 w 1854549"/>
                    <a:gd name="connsiteY3" fmla="*/ 10296 h 2665272"/>
                    <a:gd name="connsiteX4" fmla="*/ 1814876 w 1854549"/>
                    <a:gd name="connsiteY4" fmla="*/ 1618906 h 2665272"/>
                    <a:gd name="connsiteX5" fmla="*/ 337790 w 1854549"/>
                    <a:gd name="connsiteY5" fmla="*/ 2585648 h 2665272"/>
                    <a:gd name="connsiteX0" fmla="*/ 1118936 w 1854549"/>
                    <a:gd name="connsiteY0" fmla="*/ 1635897 h 2665272"/>
                    <a:gd name="connsiteX1" fmla="*/ 1179031 w 1854549"/>
                    <a:gd name="connsiteY1" fmla="*/ 674317 h 2665272"/>
                    <a:gd name="connsiteX2" fmla="*/ 1041 w 1854549"/>
                    <a:gd name="connsiteY2" fmla="*/ 917907 h 2665272"/>
                    <a:gd name="connsiteX3" fmla="*/ 1358030 w 1854549"/>
                    <a:gd name="connsiteY3" fmla="*/ 10296 h 2665272"/>
                    <a:gd name="connsiteX4" fmla="*/ 1814876 w 1854549"/>
                    <a:gd name="connsiteY4" fmla="*/ 1618906 h 2665272"/>
                    <a:gd name="connsiteX5" fmla="*/ 337790 w 1854549"/>
                    <a:gd name="connsiteY5" fmla="*/ 2585648 h 2665272"/>
                    <a:gd name="connsiteX0" fmla="*/ 1119890 w 1855503"/>
                    <a:gd name="connsiteY0" fmla="*/ 1635712 h 2665087"/>
                    <a:gd name="connsiteX1" fmla="*/ 1119293 w 1855503"/>
                    <a:gd name="connsiteY1" fmla="*/ 562483 h 2665087"/>
                    <a:gd name="connsiteX2" fmla="*/ 1995 w 1855503"/>
                    <a:gd name="connsiteY2" fmla="*/ 917722 h 2665087"/>
                    <a:gd name="connsiteX3" fmla="*/ 1358984 w 1855503"/>
                    <a:gd name="connsiteY3" fmla="*/ 10111 h 2665087"/>
                    <a:gd name="connsiteX4" fmla="*/ 1815830 w 1855503"/>
                    <a:gd name="connsiteY4" fmla="*/ 1618721 h 2665087"/>
                    <a:gd name="connsiteX5" fmla="*/ 338744 w 1855503"/>
                    <a:gd name="connsiteY5" fmla="*/ 2585463 h 2665087"/>
                    <a:gd name="connsiteX0" fmla="*/ 1281238 w 1855503"/>
                    <a:gd name="connsiteY0" fmla="*/ 1645515 h 2665087"/>
                    <a:gd name="connsiteX1" fmla="*/ 1119293 w 1855503"/>
                    <a:gd name="connsiteY1" fmla="*/ 562483 h 2665087"/>
                    <a:gd name="connsiteX2" fmla="*/ 1995 w 1855503"/>
                    <a:gd name="connsiteY2" fmla="*/ 917722 h 2665087"/>
                    <a:gd name="connsiteX3" fmla="*/ 1358984 w 1855503"/>
                    <a:gd name="connsiteY3" fmla="*/ 10111 h 2665087"/>
                    <a:gd name="connsiteX4" fmla="*/ 1815830 w 1855503"/>
                    <a:gd name="connsiteY4" fmla="*/ 1618721 h 2665087"/>
                    <a:gd name="connsiteX5" fmla="*/ 338744 w 1855503"/>
                    <a:gd name="connsiteY5" fmla="*/ 2585463 h 2665087"/>
                    <a:gd name="connsiteX0" fmla="*/ 1281238 w 1855503"/>
                    <a:gd name="connsiteY0" fmla="*/ 1645515 h 2665087"/>
                    <a:gd name="connsiteX1" fmla="*/ 1119293 w 1855503"/>
                    <a:gd name="connsiteY1" fmla="*/ 562483 h 2665087"/>
                    <a:gd name="connsiteX2" fmla="*/ 1995 w 1855503"/>
                    <a:gd name="connsiteY2" fmla="*/ 917722 h 2665087"/>
                    <a:gd name="connsiteX3" fmla="*/ 1358984 w 1855503"/>
                    <a:gd name="connsiteY3" fmla="*/ 10111 h 2665087"/>
                    <a:gd name="connsiteX4" fmla="*/ 1815830 w 1855503"/>
                    <a:gd name="connsiteY4" fmla="*/ 1618721 h 2665087"/>
                    <a:gd name="connsiteX5" fmla="*/ 338744 w 1855503"/>
                    <a:gd name="connsiteY5" fmla="*/ 2585463 h 2665087"/>
                    <a:gd name="connsiteX0" fmla="*/ 1281238 w 1855503"/>
                    <a:gd name="connsiteY0" fmla="*/ 1645515 h 2665087"/>
                    <a:gd name="connsiteX1" fmla="*/ 1119293 w 1855503"/>
                    <a:gd name="connsiteY1" fmla="*/ 562483 h 2665087"/>
                    <a:gd name="connsiteX2" fmla="*/ 1995 w 1855503"/>
                    <a:gd name="connsiteY2" fmla="*/ 917722 h 2665087"/>
                    <a:gd name="connsiteX3" fmla="*/ 1358984 w 1855503"/>
                    <a:gd name="connsiteY3" fmla="*/ 10111 h 2665087"/>
                    <a:gd name="connsiteX4" fmla="*/ 1815830 w 1855503"/>
                    <a:gd name="connsiteY4" fmla="*/ 1618721 h 2665087"/>
                    <a:gd name="connsiteX5" fmla="*/ 338744 w 1855503"/>
                    <a:gd name="connsiteY5" fmla="*/ 2585463 h 2665087"/>
                    <a:gd name="connsiteX0" fmla="*/ 711828 w 1855503"/>
                    <a:gd name="connsiteY0" fmla="*/ 1328705 h 2665087"/>
                    <a:gd name="connsiteX1" fmla="*/ 1119293 w 1855503"/>
                    <a:gd name="connsiteY1" fmla="*/ 562483 h 2665087"/>
                    <a:gd name="connsiteX2" fmla="*/ 1995 w 1855503"/>
                    <a:gd name="connsiteY2" fmla="*/ 917722 h 2665087"/>
                    <a:gd name="connsiteX3" fmla="*/ 1358984 w 1855503"/>
                    <a:gd name="connsiteY3" fmla="*/ 10111 h 2665087"/>
                    <a:gd name="connsiteX4" fmla="*/ 1815830 w 1855503"/>
                    <a:gd name="connsiteY4" fmla="*/ 1618721 h 2665087"/>
                    <a:gd name="connsiteX5" fmla="*/ 338744 w 1855503"/>
                    <a:gd name="connsiteY5" fmla="*/ 2585463 h 2665087"/>
                    <a:gd name="connsiteX0" fmla="*/ 711828 w 1855503"/>
                    <a:gd name="connsiteY0" fmla="*/ 1328705 h 2665087"/>
                    <a:gd name="connsiteX1" fmla="*/ 1119293 w 1855503"/>
                    <a:gd name="connsiteY1" fmla="*/ 562483 h 2665087"/>
                    <a:gd name="connsiteX2" fmla="*/ 1995 w 1855503"/>
                    <a:gd name="connsiteY2" fmla="*/ 917722 h 2665087"/>
                    <a:gd name="connsiteX3" fmla="*/ 1358984 w 1855503"/>
                    <a:gd name="connsiteY3" fmla="*/ 10111 h 2665087"/>
                    <a:gd name="connsiteX4" fmla="*/ 1815830 w 1855503"/>
                    <a:gd name="connsiteY4" fmla="*/ 1618721 h 2665087"/>
                    <a:gd name="connsiteX5" fmla="*/ 338744 w 1855503"/>
                    <a:gd name="connsiteY5" fmla="*/ 2585463 h 2665087"/>
                    <a:gd name="connsiteX0" fmla="*/ 630357 w 1855503"/>
                    <a:gd name="connsiteY0" fmla="*/ 1508354 h 2665087"/>
                    <a:gd name="connsiteX1" fmla="*/ 1119293 w 1855503"/>
                    <a:gd name="connsiteY1" fmla="*/ 562483 h 2665087"/>
                    <a:gd name="connsiteX2" fmla="*/ 1995 w 1855503"/>
                    <a:gd name="connsiteY2" fmla="*/ 917722 h 2665087"/>
                    <a:gd name="connsiteX3" fmla="*/ 1358984 w 1855503"/>
                    <a:gd name="connsiteY3" fmla="*/ 10111 h 2665087"/>
                    <a:gd name="connsiteX4" fmla="*/ 1815830 w 1855503"/>
                    <a:gd name="connsiteY4" fmla="*/ 1618721 h 2665087"/>
                    <a:gd name="connsiteX5" fmla="*/ 338744 w 1855503"/>
                    <a:gd name="connsiteY5" fmla="*/ 2585463 h 2665087"/>
                    <a:gd name="connsiteX0" fmla="*/ 630357 w 1621417"/>
                    <a:gd name="connsiteY0" fmla="*/ 1508354 h 2668912"/>
                    <a:gd name="connsiteX1" fmla="*/ 1119293 w 1621417"/>
                    <a:gd name="connsiteY1" fmla="*/ 562483 h 2668912"/>
                    <a:gd name="connsiteX2" fmla="*/ 1995 w 1621417"/>
                    <a:gd name="connsiteY2" fmla="*/ 917722 h 2668912"/>
                    <a:gd name="connsiteX3" fmla="*/ 1358984 w 1621417"/>
                    <a:gd name="connsiteY3" fmla="*/ 10111 h 2668912"/>
                    <a:gd name="connsiteX4" fmla="*/ 1547923 w 1621417"/>
                    <a:gd name="connsiteY4" fmla="*/ 1672971 h 2668912"/>
                    <a:gd name="connsiteX5" fmla="*/ 338744 w 1621417"/>
                    <a:gd name="connsiteY5" fmla="*/ 2585463 h 2668912"/>
                    <a:gd name="connsiteX0" fmla="*/ 630858 w 1629138"/>
                    <a:gd name="connsiteY0" fmla="*/ 1436599 h 2597157"/>
                    <a:gd name="connsiteX1" fmla="*/ 1119794 w 1629138"/>
                    <a:gd name="connsiteY1" fmla="*/ 490728 h 2597157"/>
                    <a:gd name="connsiteX2" fmla="*/ 2496 w 1629138"/>
                    <a:gd name="connsiteY2" fmla="*/ 845967 h 2597157"/>
                    <a:gd name="connsiteX3" fmla="*/ 1389948 w 1629138"/>
                    <a:gd name="connsiteY3" fmla="*/ 10753 h 2597157"/>
                    <a:gd name="connsiteX4" fmla="*/ 1548424 w 1629138"/>
                    <a:gd name="connsiteY4" fmla="*/ 1601216 h 2597157"/>
                    <a:gd name="connsiteX5" fmla="*/ 339245 w 1629138"/>
                    <a:gd name="connsiteY5" fmla="*/ 2513708 h 2597157"/>
                    <a:gd name="connsiteX0" fmla="*/ 630858 w 1629138"/>
                    <a:gd name="connsiteY0" fmla="*/ 1436599 h 2597157"/>
                    <a:gd name="connsiteX1" fmla="*/ 916009 w 1629138"/>
                    <a:gd name="connsiteY1" fmla="*/ 595369 h 2597157"/>
                    <a:gd name="connsiteX2" fmla="*/ 1119794 w 1629138"/>
                    <a:gd name="connsiteY2" fmla="*/ 490728 h 2597157"/>
                    <a:gd name="connsiteX3" fmla="*/ 2496 w 1629138"/>
                    <a:gd name="connsiteY3" fmla="*/ 845967 h 2597157"/>
                    <a:gd name="connsiteX4" fmla="*/ 1389948 w 1629138"/>
                    <a:gd name="connsiteY4" fmla="*/ 10753 h 2597157"/>
                    <a:gd name="connsiteX5" fmla="*/ 1548424 w 1629138"/>
                    <a:gd name="connsiteY5" fmla="*/ 1601216 h 2597157"/>
                    <a:gd name="connsiteX6" fmla="*/ 339245 w 1629138"/>
                    <a:gd name="connsiteY6" fmla="*/ 2513708 h 2597157"/>
                    <a:gd name="connsiteX0" fmla="*/ 630858 w 1629138"/>
                    <a:gd name="connsiteY0" fmla="*/ 1436599 h 2597157"/>
                    <a:gd name="connsiteX1" fmla="*/ 916009 w 1629138"/>
                    <a:gd name="connsiteY1" fmla="*/ 595369 h 2597157"/>
                    <a:gd name="connsiteX2" fmla="*/ 1119794 w 1629138"/>
                    <a:gd name="connsiteY2" fmla="*/ 490728 h 2597157"/>
                    <a:gd name="connsiteX3" fmla="*/ 2496 w 1629138"/>
                    <a:gd name="connsiteY3" fmla="*/ 845967 h 2597157"/>
                    <a:gd name="connsiteX4" fmla="*/ 1389948 w 1629138"/>
                    <a:gd name="connsiteY4" fmla="*/ 10753 h 2597157"/>
                    <a:gd name="connsiteX5" fmla="*/ 1548424 w 1629138"/>
                    <a:gd name="connsiteY5" fmla="*/ 1601216 h 2597157"/>
                    <a:gd name="connsiteX6" fmla="*/ 339245 w 1629138"/>
                    <a:gd name="connsiteY6" fmla="*/ 2513708 h 2597157"/>
                    <a:gd name="connsiteX0" fmla="*/ 631357 w 1629637"/>
                    <a:gd name="connsiteY0" fmla="*/ 1436622 h 2597180"/>
                    <a:gd name="connsiteX1" fmla="*/ 916508 w 1629637"/>
                    <a:gd name="connsiteY1" fmla="*/ 595392 h 2597180"/>
                    <a:gd name="connsiteX2" fmla="*/ 1098215 w 1629637"/>
                    <a:gd name="connsiteY2" fmla="*/ 503801 h 2597180"/>
                    <a:gd name="connsiteX3" fmla="*/ 2995 w 1629637"/>
                    <a:gd name="connsiteY3" fmla="*/ 845990 h 2597180"/>
                    <a:gd name="connsiteX4" fmla="*/ 1390447 w 1629637"/>
                    <a:gd name="connsiteY4" fmla="*/ 10776 h 2597180"/>
                    <a:gd name="connsiteX5" fmla="*/ 1548923 w 1629637"/>
                    <a:gd name="connsiteY5" fmla="*/ 1601239 h 2597180"/>
                    <a:gd name="connsiteX6" fmla="*/ 339744 w 1629637"/>
                    <a:gd name="connsiteY6" fmla="*/ 2513731 h 2597180"/>
                    <a:gd name="connsiteX0" fmla="*/ 631357 w 1629637"/>
                    <a:gd name="connsiteY0" fmla="*/ 1436622 h 1601239"/>
                    <a:gd name="connsiteX1" fmla="*/ 916508 w 1629637"/>
                    <a:gd name="connsiteY1" fmla="*/ 595392 h 1601239"/>
                    <a:gd name="connsiteX2" fmla="*/ 1098215 w 1629637"/>
                    <a:gd name="connsiteY2" fmla="*/ 503801 h 1601239"/>
                    <a:gd name="connsiteX3" fmla="*/ 2995 w 1629637"/>
                    <a:gd name="connsiteY3" fmla="*/ 845990 h 1601239"/>
                    <a:gd name="connsiteX4" fmla="*/ 1390447 w 1629637"/>
                    <a:gd name="connsiteY4" fmla="*/ 10776 h 1601239"/>
                    <a:gd name="connsiteX5" fmla="*/ 1548923 w 1629637"/>
                    <a:gd name="connsiteY5" fmla="*/ 1601239 h 1601239"/>
                    <a:gd name="connsiteX0" fmla="*/ 631357 w 1507848"/>
                    <a:gd name="connsiteY0" fmla="*/ 1436622 h 1436622"/>
                    <a:gd name="connsiteX1" fmla="*/ 916508 w 1507848"/>
                    <a:gd name="connsiteY1" fmla="*/ 595392 h 1436622"/>
                    <a:gd name="connsiteX2" fmla="*/ 1098215 w 1507848"/>
                    <a:gd name="connsiteY2" fmla="*/ 503801 h 1436622"/>
                    <a:gd name="connsiteX3" fmla="*/ 2995 w 1507848"/>
                    <a:gd name="connsiteY3" fmla="*/ 845990 h 1436622"/>
                    <a:gd name="connsiteX4" fmla="*/ 1390447 w 1507848"/>
                    <a:gd name="connsiteY4" fmla="*/ 10776 h 1436622"/>
                    <a:gd name="connsiteX5" fmla="*/ 1329570 w 1507848"/>
                    <a:gd name="connsiteY5" fmla="*/ 1345993 h 1436622"/>
                    <a:gd name="connsiteX0" fmla="*/ 630934 w 1492918"/>
                    <a:gd name="connsiteY0" fmla="*/ 1337710 h 1337710"/>
                    <a:gd name="connsiteX1" fmla="*/ 916085 w 1492918"/>
                    <a:gd name="connsiteY1" fmla="*/ 496480 h 1337710"/>
                    <a:gd name="connsiteX2" fmla="*/ 1097792 w 1492918"/>
                    <a:gd name="connsiteY2" fmla="*/ 404889 h 1337710"/>
                    <a:gd name="connsiteX3" fmla="*/ 2572 w 1492918"/>
                    <a:gd name="connsiteY3" fmla="*/ 747078 h 1337710"/>
                    <a:gd name="connsiteX4" fmla="*/ 1366917 w 1492918"/>
                    <a:gd name="connsiteY4" fmla="*/ 11815 h 1337710"/>
                    <a:gd name="connsiteX5" fmla="*/ 1329147 w 1492918"/>
                    <a:gd name="connsiteY5" fmla="*/ 1247081 h 1337710"/>
                    <a:gd name="connsiteX0" fmla="*/ 336427 w 1198411"/>
                    <a:gd name="connsiteY0" fmla="*/ 1336131 h 1336131"/>
                    <a:gd name="connsiteX1" fmla="*/ 621578 w 1198411"/>
                    <a:gd name="connsiteY1" fmla="*/ 494901 h 1336131"/>
                    <a:gd name="connsiteX2" fmla="*/ 803285 w 1198411"/>
                    <a:gd name="connsiteY2" fmla="*/ 403310 h 1336131"/>
                    <a:gd name="connsiteX3" fmla="*/ 5065 w 1198411"/>
                    <a:gd name="connsiteY3" fmla="*/ 879515 h 1336131"/>
                    <a:gd name="connsiteX4" fmla="*/ 1072410 w 1198411"/>
                    <a:gd name="connsiteY4" fmla="*/ 10236 h 1336131"/>
                    <a:gd name="connsiteX5" fmla="*/ 1034640 w 1198411"/>
                    <a:gd name="connsiteY5" fmla="*/ 1245502 h 1336131"/>
                    <a:gd name="connsiteX0" fmla="*/ 334140 w 1196124"/>
                    <a:gd name="connsiteY0" fmla="*/ 1336039 h 1336039"/>
                    <a:gd name="connsiteX1" fmla="*/ 619291 w 1196124"/>
                    <a:gd name="connsiteY1" fmla="*/ 494809 h 1336039"/>
                    <a:gd name="connsiteX2" fmla="*/ 800998 w 1196124"/>
                    <a:gd name="connsiteY2" fmla="*/ 403218 h 1336039"/>
                    <a:gd name="connsiteX3" fmla="*/ 2778 w 1196124"/>
                    <a:gd name="connsiteY3" fmla="*/ 879423 h 1336039"/>
                    <a:gd name="connsiteX4" fmla="*/ 1070123 w 1196124"/>
                    <a:gd name="connsiteY4" fmla="*/ 10144 h 1336039"/>
                    <a:gd name="connsiteX5" fmla="*/ 1032353 w 1196124"/>
                    <a:gd name="connsiteY5" fmla="*/ 1245410 h 1336039"/>
                    <a:gd name="connsiteX0" fmla="*/ 335938 w 1188739"/>
                    <a:gd name="connsiteY0" fmla="*/ 1352874 h 1352874"/>
                    <a:gd name="connsiteX1" fmla="*/ 621089 w 1188739"/>
                    <a:gd name="connsiteY1" fmla="*/ 511644 h 1352874"/>
                    <a:gd name="connsiteX2" fmla="*/ 802796 w 1188739"/>
                    <a:gd name="connsiteY2" fmla="*/ 420053 h 1352874"/>
                    <a:gd name="connsiteX3" fmla="*/ 4576 w 1188739"/>
                    <a:gd name="connsiteY3" fmla="*/ 896258 h 1352874"/>
                    <a:gd name="connsiteX4" fmla="*/ 1056461 w 1188739"/>
                    <a:gd name="connsiteY4" fmla="*/ 10092 h 1352874"/>
                    <a:gd name="connsiteX5" fmla="*/ 1034151 w 1188739"/>
                    <a:gd name="connsiteY5" fmla="*/ 1262245 h 1352874"/>
                    <a:gd name="connsiteX0" fmla="*/ 335938 w 1188739"/>
                    <a:gd name="connsiteY0" fmla="*/ 1376667 h 1376667"/>
                    <a:gd name="connsiteX1" fmla="*/ 621089 w 1188739"/>
                    <a:gd name="connsiteY1" fmla="*/ 535437 h 1376667"/>
                    <a:gd name="connsiteX2" fmla="*/ 802796 w 1188739"/>
                    <a:gd name="connsiteY2" fmla="*/ 443846 h 1376667"/>
                    <a:gd name="connsiteX3" fmla="*/ 4576 w 1188739"/>
                    <a:gd name="connsiteY3" fmla="*/ 920051 h 1376667"/>
                    <a:gd name="connsiteX4" fmla="*/ 1056461 w 1188739"/>
                    <a:gd name="connsiteY4" fmla="*/ 33885 h 1376667"/>
                    <a:gd name="connsiteX5" fmla="*/ 1034151 w 1188739"/>
                    <a:gd name="connsiteY5" fmla="*/ 1286038 h 1376667"/>
                    <a:gd name="connsiteX0" fmla="*/ 271934 w 1124735"/>
                    <a:gd name="connsiteY0" fmla="*/ 1375387 h 1375387"/>
                    <a:gd name="connsiteX1" fmla="*/ 557085 w 1124735"/>
                    <a:gd name="connsiteY1" fmla="*/ 534157 h 1375387"/>
                    <a:gd name="connsiteX2" fmla="*/ 738792 w 1124735"/>
                    <a:gd name="connsiteY2" fmla="*/ 442566 h 1375387"/>
                    <a:gd name="connsiteX3" fmla="*/ 5779 w 1124735"/>
                    <a:gd name="connsiteY3" fmla="*/ 966523 h 1375387"/>
                    <a:gd name="connsiteX4" fmla="*/ 992457 w 1124735"/>
                    <a:gd name="connsiteY4" fmla="*/ 32605 h 1375387"/>
                    <a:gd name="connsiteX5" fmla="*/ 970147 w 1124735"/>
                    <a:gd name="connsiteY5" fmla="*/ 1284758 h 1375387"/>
                    <a:gd name="connsiteX0" fmla="*/ 290621 w 1143422"/>
                    <a:gd name="connsiteY0" fmla="*/ 1374065 h 1374065"/>
                    <a:gd name="connsiteX1" fmla="*/ 575772 w 1143422"/>
                    <a:gd name="connsiteY1" fmla="*/ 532835 h 1374065"/>
                    <a:gd name="connsiteX2" fmla="*/ 757479 w 1143422"/>
                    <a:gd name="connsiteY2" fmla="*/ 441244 h 1374065"/>
                    <a:gd name="connsiteX3" fmla="*/ 24466 w 1143422"/>
                    <a:gd name="connsiteY3" fmla="*/ 965201 h 1374065"/>
                    <a:gd name="connsiteX4" fmla="*/ 1011144 w 1143422"/>
                    <a:gd name="connsiteY4" fmla="*/ 31283 h 1374065"/>
                    <a:gd name="connsiteX5" fmla="*/ 988834 w 1143422"/>
                    <a:gd name="connsiteY5" fmla="*/ 1283436 h 1374065"/>
                    <a:gd name="connsiteX0" fmla="*/ 290621 w 1143422"/>
                    <a:gd name="connsiteY0" fmla="*/ 1374065 h 1374065"/>
                    <a:gd name="connsiteX1" fmla="*/ 538687 w 1143422"/>
                    <a:gd name="connsiteY1" fmla="*/ 667073 h 1374065"/>
                    <a:gd name="connsiteX2" fmla="*/ 757479 w 1143422"/>
                    <a:gd name="connsiteY2" fmla="*/ 441244 h 1374065"/>
                    <a:gd name="connsiteX3" fmla="*/ 24466 w 1143422"/>
                    <a:gd name="connsiteY3" fmla="*/ 965201 h 1374065"/>
                    <a:gd name="connsiteX4" fmla="*/ 1011144 w 1143422"/>
                    <a:gd name="connsiteY4" fmla="*/ 31283 h 1374065"/>
                    <a:gd name="connsiteX5" fmla="*/ 988834 w 1143422"/>
                    <a:gd name="connsiteY5" fmla="*/ 1283436 h 1374065"/>
                    <a:gd name="connsiteX0" fmla="*/ 275941 w 1128742"/>
                    <a:gd name="connsiteY0" fmla="*/ 1376019 h 1376019"/>
                    <a:gd name="connsiteX1" fmla="*/ 524007 w 1128742"/>
                    <a:gd name="connsiteY1" fmla="*/ 669027 h 1376019"/>
                    <a:gd name="connsiteX2" fmla="*/ 688827 w 1128742"/>
                    <a:gd name="connsiteY2" fmla="*/ 592896 h 1376019"/>
                    <a:gd name="connsiteX3" fmla="*/ 9786 w 1128742"/>
                    <a:gd name="connsiteY3" fmla="*/ 967155 h 1376019"/>
                    <a:gd name="connsiteX4" fmla="*/ 996464 w 1128742"/>
                    <a:gd name="connsiteY4" fmla="*/ 33237 h 1376019"/>
                    <a:gd name="connsiteX5" fmla="*/ 974154 w 1128742"/>
                    <a:gd name="connsiteY5" fmla="*/ 1285390 h 1376019"/>
                    <a:gd name="connsiteX0" fmla="*/ 296734 w 1149535"/>
                    <a:gd name="connsiteY0" fmla="*/ 1376899 h 1376899"/>
                    <a:gd name="connsiteX1" fmla="*/ 544800 w 1149535"/>
                    <a:gd name="connsiteY1" fmla="*/ 669907 h 1376899"/>
                    <a:gd name="connsiteX2" fmla="*/ 709620 w 1149535"/>
                    <a:gd name="connsiteY2" fmla="*/ 593776 h 1376899"/>
                    <a:gd name="connsiteX3" fmla="*/ 30579 w 1149535"/>
                    <a:gd name="connsiteY3" fmla="*/ 968035 h 1376899"/>
                    <a:gd name="connsiteX4" fmla="*/ 1017257 w 1149535"/>
                    <a:gd name="connsiteY4" fmla="*/ 34117 h 1376899"/>
                    <a:gd name="connsiteX5" fmla="*/ 994947 w 1149535"/>
                    <a:gd name="connsiteY5" fmla="*/ 1286270 h 1376899"/>
                    <a:gd name="connsiteX0" fmla="*/ 296734 w 1149535"/>
                    <a:gd name="connsiteY0" fmla="*/ 1376899 h 1376899"/>
                    <a:gd name="connsiteX1" fmla="*/ 601109 w 1149535"/>
                    <a:gd name="connsiteY1" fmla="*/ 634915 h 1376899"/>
                    <a:gd name="connsiteX2" fmla="*/ 709620 w 1149535"/>
                    <a:gd name="connsiteY2" fmla="*/ 593776 h 1376899"/>
                    <a:gd name="connsiteX3" fmla="*/ 30579 w 1149535"/>
                    <a:gd name="connsiteY3" fmla="*/ 968035 h 1376899"/>
                    <a:gd name="connsiteX4" fmla="*/ 1017257 w 1149535"/>
                    <a:gd name="connsiteY4" fmla="*/ 34117 h 1376899"/>
                    <a:gd name="connsiteX5" fmla="*/ 994947 w 1149535"/>
                    <a:gd name="connsiteY5" fmla="*/ 1286270 h 1376899"/>
                    <a:gd name="connsiteX0" fmla="*/ 438607 w 1149535"/>
                    <a:gd name="connsiteY0" fmla="*/ 1463460 h 1463460"/>
                    <a:gd name="connsiteX1" fmla="*/ 601109 w 1149535"/>
                    <a:gd name="connsiteY1" fmla="*/ 634915 h 1463460"/>
                    <a:gd name="connsiteX2" fmla="*/ 709620 w 1149535"/>
                    <a:gd name="connsiteY2" fmla="*/ 593776 h 1463460"/>
                    <a:gd name="connsiteX3" fmla="*/ 30579 w 1149535"/>
                    <a:gd name="connsiteY3" fmla="*/ 968035 h 1463460"/>
                    <a:gd name="connsiteX4" fmla="*/ 1017257 w 1149535"/>
                    <a:gd name="connsiteY4" fmla="*/ 34117 h 1463460"/>
                    <a:gd name="connsiteX5" fmla="*/ 994947 w 1149535"/>
                    <a:gd name="connsiteY5" fmla="*/ 1286270 h 1463460"/>
                    <a:gd name="connsiteX0" fmla="*/ 420745 w 1169345"/>
                    <a:gd name="connsiteY0" fmla="*/ 1484812 h 1484812"/>
                    <a:gd name="connsiteX1" fmla="*/ 583247 w 1169345"/>
                    <a:gd name="connsiteY1" fmla="*/ 656267 h 1484812"/>
                    <a:gd name="connsiteX2" fmla="*/ 691758 w 1169345"/>
                    <a:gd name="connsiteY2" fmla="*/ 615128 h 1484812"/>
                    <a:gd name="connsiteX3" fmla="*/ 12717 w 1169345"/>
                    <a:gd name="connsiteY3" fmla="*/ 989387 h 1484812"/>
                    <a:gd name="connsiteX4" fmla="*/ 1059024 w 1169345"/>
                    <a:gd name="connsiteY4" fmla="*/ 32734 h 1484812"/>
                    <a:gd name="connsiteX5" fmla="*/ 977085 w 1169345"/>
                    <a:gd name="connsiteY5" fmla="*/ 1307622 h 1484812"/>
                    <a:gd name="connsiteX0" fmla="*/ 420745 w 1169345"/>
                    <a:gd name="connsiteY0" fmla="*/ 1478283 h 1478283"/>
                    <a:gd name="connsiteX1" fmla="*/ 583247 w 1169345"/>
                    <a:gd name="connsiteY1" fmla="*/ 649738 h 1478283"/>
                    <a:gd name="connsiteX2" fmla="*/ 691758 w 1169345"/>
                    <a:gd name="connsiteY2" fmla="*/ 608599 h 1478283"/>
                    <a:gd name="connsiteX3" fmla="*/ 12717 w 1169345"/>
                    <a:gd name="connsiteY3" fmla="*/ 982858 h 1478283"/>
                    <a:gd name="connsiteX4" fmla="*/ 1059024 w 1169345"/>
                    <a:gd name="connsiteY4" fmla="*/ 26205 h 1478283"/>
                    <a:gd name="connsiteX5" fmla="*/ 977085 w 1169345"/>
                    <a:gd name="connsiteY5" fmla="*/ 1301093 h 1478283"/>
                    <a:gd name="connsiteX0" fmla="*/ 420745 w 1169345"/>
                    <a:gd name="connsiteY0" fmla="*/ 1496080 h 1496080"/>
                    <a:gd name="connsiteX1" fmla="*/ 583247 w 1169345"/>
                    <a:gd name="connsiteY1" fmla="*/ 667535 h 1496080"/>
                    <a:gd name="connsiteX2" fmla="*/ 691758 w 1169345"/>
                    <a:gd name="connsiteY2" fmla="*/ 626396 h 1496080"/>
                    <a:gd name="connsiteX3" fmla="*/ 12717 w 1169345"/>
                    <a:gd name="connsiteY3" fmla="*/ 1000655 h 1496080"/>
                    <a:gd name="connsiteX4" fmla="*/ 1059024 w 1169345"/>
                    <a:gd name="connsiteY4" fmla="*/ 44002 h 1496080"/>
                    <a:gd name="connsiteX5" fmla="*/ 977085 w 1169345"/>
                    <a:gd name="connsiteY5" fmla="*/ 1318890 h 1496080"/>
                    <a:gd name="connsiteX0" fmla="*/ 431502 w 1180102"/>
                    <a:gd name="connsiteY0" fmla="*/ 1496429 h 1496429"/>
                    <a:gd name="connsiteX1" fmla="*/ 594004 w 1180102"/>
                    <a:gd name="connsiteY1" fmla="*/ 667884 h 1496429"/>
                    <a:gd name="connsiteX2" fmla="*/ 702515 w 1180102"/>
                    <a:gd name="connsiteY2" fmla="*/ 626745 h 1496429"/>
                    <a:gd name="connsiteX3" fmla="*/ 23474 w 1180102"/>
                    <a:gd name="connsiteY3" fmla="*/ 1001004 h 1496429"/>
                    <a:gd name="connsiteX4" fmla="*/ 1069781 w 1180102"/>
                    <a:gd name="connsiteY4" fmla="*/ 44351 h 1496429"/>
                    <a:gd name="connsiteX5" fmla="*/ 987842 w 1180102"/>
                    <a:gd name="connsiteY5" fmla="*/ 1319239 h 1496429"/>
                    <a:gd name="connsiteX0" fmla="*/ 430333 w 1178933"/>
                    <a:gd name="connsiteY0" fmla="*/ 1495847 h 1495847"/>
                    <a:gd name="connsiteX1" fmla="*/ 592835 w 1178933"/>
                    <a:gd name="connsiteY1" fmla="*/ 667302 h 1495847"/>
                    <a:gd name="connsiteX2" fmla="*/ 701346 w 1178933"/>
                    <a:gd name="connsiteY2" fmla="*/ 626163 h 1495847"/>
                    <a:gd name="connsiteX3" fmla="*/ 22305 w 1178933"/>
                    <a:gd name="connsiteY3" fmla="*/ 1000422 h 1495847"/>
                    <a:gd name="connsiteX4" fmla="*/ 1068612 w 1178933"/>
                    <a:gd name="connsiteY4" fmla="*/ 43769 h 1495847"/>
                    <a:gd name="connsiteX5" fmla="*/ 986673 w 1178933"/>
                    <a:gd name="connsiteY5" fmla="*/ 1318657 h 1495847"/>
                    <a:gd name="connsiteX0" fmla="*/ 426916 w 1175516"/>
                    <a:gd name="connsiteY0" fmla="*/ 1496393 h 1496393"/>
                    <a:gd name="connsiteX1" fmla="*/ 589418 w 1175516"/>
                    <a:gd name="connsiteY1" fmla="*/ 667848 h 1496393"/>
                    <a:gd name="connsiteX2" fmla="*/ 697929 w 1175516"/>
                    <a:gd name="connsiteY2" fmla="*/ 626709 h 1496393"/>
                    <a:gd name="connsiteX3" fmla="*/ 18888 w 1175516"/>
                    <a:gd name="connsiteY3" fmla="*/ 1000968 h 1496393"/>
                    <a:gd name="connsiteX4" fmla="*/ 1065195 w 1175516"/>
                    <a:gd name="connsiteY4" fmla="*/ 44315 h 1496393"/>
                    <a:gd name="connsiteX5" fmla="*/ 983256 w 1175516"/>
                    <a:gd name="connsiteY5" fmla="*/ 1319203 h 1496393"/>
                    <a:gd name="connsiteX0" fmla="*/ 421374 w 1178504"/>
                    <a:gd name="connsiteY0" fmla="*/ 1569804 h 1569804"/>
                    <a:gd name="connsiteX1" fmla="*/ 583876 w 1178504"/>
                    <a:gd name="connsiteY1" fmla="*/ 741259 h 1569804"/>
                    <a:gd name="connsiteX2" fmla="*/ 692387 w 1178504"/>
                    <a:gd name="connsiteY2" fmla="*/ 700120 h 1569804"/>
                    <a:gd name="connsiteX3" fmla="*/ 13346 w 1178504"/>
                    <a:gd name="connsiteY3" fmla="*/ 1074379 h 1569804"/>
                    <a:gd name="connsiteX4" fmla="*/ 1072032 w 1178504"/>
                    <a:gd name="connsiteY4" fmla="*/ 42004 h 1569804"/>
                    <a:gd name="connsiteX5" fmla="*/ 977714 w 1178504"/>
                    <a:gd name="connsiteY5" fmla="*/ 1392614 h 1569804"/>
                    <a:gd name="connsiteX0" fmla="*/ 421374 w 1178504"/>
                    <a:gd name="connsiteY0" fmla="*/ 1569804 h 1569804"/>
                    <a:gd name="connsiteX1" fmla="*/ 618598 w 1178504"/>
                    <a:gd name="connsiteY1" fmla="*/ 626589 h 1569804"/>
                    <a:gd name="connsiteX2" fmla="*/ 692387 w 1178504"/>
                    <a:gd name="connsiteY2" fmla="*/ 700120 h 1569804"/>
                    <a:gd name="connsiteX3" fmla="*/ 13346 w 1178504"/>
                    <a:gd name="connsiteY3" fmla="*/ 1074379 h 1569804"/>
                    <a:gd name="connsiteX4" fmla="*/ 1072032 w 1178504"/>
                    <a:gd name="connsiteY4" fmla="*/ 42004 h 1569804"/>
                    <a:gd name="connsiteX5" fmla="*/ 977714 w 1178504"/>
                    <a:gd name="connsiteY5" fmla="*/ 1392614 h 1569804"/>
                    <a:gd name="connsiteX0" fmla="*/ 425655 w 1182785"/>
                    <a:gd name="connsiteY0" fmla="*/ 1569383 h 1569383"/>
                    <a:gd name="connsiteX1" fmla="*/ 622879 w 1182785"/>
                    <a:gd name="connsiteY1" fmla="*/ 626168 h 1569383"/>
                    <a:gd name="connsiteX2" fmla="*/ 659502 w 1182785"/>
                    <a:gd name="connsiteY2" fmla="*/ 611084 h 1569383"/>
                    <a:gd name="connsiteX3" fmla="*/ 17627 w 1182785"/>
                    <a:gd name="connsiteY3" fmla="*/ 1073958 h 1569383"/>
                    <a:gd name="connsiteX4" fmla="*/ 1076313 w 1182785"/>
                    <a:gd name="connsiteY4" fmla="*/ 41583 h 1569383"/>
                    <a:gd name="connsiteX5" fmla="*/ 981995 w 1182785"/>
                    <a:gd name="connsiteY5" fmla="*/ 1392193 h 1569383"/>
                    <a:gd name="connsiteX0" fmla="*/ 437478 w 1194608"/>
                    <a:gd name="connsiteY0" fmla="*/ 1567813 h 1567813"/>
                    <a:gd name="connsiteX1" fmla="*/ 634702 w 1194608"/>
                    <a:gd name="connsiteY1" fmla="*/ 624598 h 1567813"/>
                    <a:gd name="connsiteX2" fmla="*/ 671325 w 1194608"/>
                    <a:gd name="connsiteY2" fmla="*/ 609514 h 1567813"/>
                    <a:gd name="connsiteX3" fmla="*/ 29450 w 1194608"/>
                    <a:gd name="connsiteY3" fmla="*/ 1072388 h 1567813"/>
                    <a:gd name="connsiteX4" fmla="*/ 1088136 w 1194608"/>
                    <a:gd name="connsiteY4" fmla="*/ 40013 h 1567813"/>
                    <a:gd name="connsiteX5" fmla="*/ 993818 w 1194608"/>
                    <a:gd name="connsiteY5" fmla="*/ 1390623 h 1567813"/>
                    <a:gd name="connsiteX0" fmla="*/ 437478 w 1194608"/>
                    <a:gd name="connsiteY0" fmla="*/ 1567813 h 1567813"/>
                    <a:gd name="connsiteX1" fmla="*/ 634702 w 1194608"/>
                    <a:gd name="connsiteY1" fmla="*/ 624598 h 1567813"/>
                    <a:gd name="connsiteX2" fmla="*/ 671325 w 1194608"/>
                    <a:gd name="connsiteY2" fmla="*/ 609514 h 1567813"/>
                    <a:gd name="connsiteX3" fmla="*/ 29450 w 1194608"/>
                    <a:gd name="connsiteY3" fmla="*/ 1072388 h 1567813"/>
                    <a:gd name="connsiteX4" fmla="*/ 1088136 w 1194608"/>
                    <a:gd name="connsiteY4" fmla="*/ 40013 h 1567813"/>
                    <a:gd name="connsiteX5" fmla="*/ 993818 w 1194608"/>
                    <a:gd name="connsiteY5" fmla="*/ 1390623 h 1567813"/>
                    <a:gd name="connsiteX0" fmla="*/ 437478 w 1194608"/>
                    <a:gd name="connsiteY0" fmla="*/ 1567813 h 1567813"/>
                    <a:gd name="connsiteX1" fmla="*/ 634702 w 1194608"/>
                    <a:gd name="connsiteY1" fmla="*/ 624598 h 1567813"/>
                    <a:gd name="connsiteX2" fmla="*/ 671325 w 1194608"/>
                    <a:gd name="connsiteY2" fmla="*/ 609514 h 1567813"/>
                    <a:gd name="connsiteX3" fmla="*/ 29450 w 1194608"/>
                    <a:gd name="connsiteY3" fmla="*/ 1072388 h 1567813"/>
                    <a:gd name="connsiteX4" fmla="*/ 1088136 w 1194608"/>
                    <a:gd name="connsiteY4" fmla="*/ 40013 h 1567813"/>
                    <a:gd name="connsiteX5" fmla="*/ 993818 w 1194608"/>
                    <a:gd name="connsiteY5" fmla="*/ 1390623 h 1567813"/>
                    <a:gd name="connsiteX0" fmla="*/ 437478 w 1194608"/>
                    <a:gd name="connsiteY0" fmla="*/ 1567813 h 1567813"/>
                    <a:gd name="connsiteX1" fmla="*/ 634702 w 1194608"/>
                    <a:gd name="connsiteY1" fmla="*/ 624598 h 1567813"/>
                    <a:gd name="connsiteX2" fmla="*/ 671325 w 1194608"/>
                    <a:gd name="connsiteY2" fmla="*/ 609514 h 1567813"/>
                    <a:gd name="connsiteX3" fmla="*/ 29450 w 1194608"/>
                    <a:gd name="connsiteY3" fmla="*/ 1072388 h 1567813"/>
                    <a:gd name="connsiteX4" fmla="*/ 1088136 w 1194608"/>
                    <a:gd name="connsiteY4" fmla="*/ 40013 h 1567813"/>
                    <a:gd name="connsiteX5" fmla="*/ 993818 w 1194608"/>
                    <a:gd name="connsiteY5" fmla="*/ 1390623 h 1567813"/>
                    <a:gd name="connsiteX0" fmla="*/ 437478 w 1194608"/>
                    <a:gd name="connsiteY0" fmla="*/ 1567813 h 1567813"/>
                    <a:gd name="connsiteX1" fmla="*/ 643466 w 1194608"/>
                    <a:gd name="connsiteY1" fmla="*/ 629625 h 1567813"/>
                    <a:gd name="connsiteX2" fmla="*/ 671325 w 1194608"/>
                    <a:gd name="connsiteY2" fmla="*/ 609514 h 1567813"/>
                    <a:gd name="connsiteX3" fmla="*/ 29450 w 1194608"/>
                    <a:gd name="connsiteY3" fmla="*/ 1072388 h 1567813"/>
                    <a:gd name="connsiteX4" fmla="*/ 1088136 w 1194608"/>
                    <a:gd name="connsiteY4" fmla="*/ 40013 h 1567813"/>
                    <a:gd name="connsiteX5" fmla="*/ 993818 w 1194608"/>
                    <a:gd name="connsiteY5" fmla="*/ 1390623 h 1567813"/>
                    <a:gd name="connsiteX0" fmla="*/ 437478 w 1172821"/>
                    <a:gd name="connsiteY0" fmla="*/ 1567813 h 1567813"/>
                    <a:gd name="connsiteX1" fmla="*/ 643466 w 1172821"/>
                    <a:gd name="connsiteY1" fmla="*/ 629625 h 1567813"/>
                    <a:gd name="connsiteX2" fmla="*/ 671325 w 1172821"/>
                    <a:gd name="connsiteY2" fmla="*/ 609514 h 1567813"/>
                    <a:gd name="connsiteX3" fmla="*/ 29450 w 1172821"/>
                    <a:gd name="connsiteY3" fmla="*/ 1072388 h 1567813"/>
                    <a:gd name="connsiteX4" fmla="*/ 1088136 w 1172821"/>
                    <a:gd name="connsiteY4" fmla="*/ 40013 h 1567813"/>
                    <a:gd name="connsiteX5" fmla="*/ 993818 w 1172821"/>
                    <a:gd name="connsiteY5" fmla="*/ 1390623 h 1567813"/>
                    <a:gd name="connsiteX0" fmla="*/ 436535 w 1171878"/>
                    <a:gd name="connsiteY0" fmla="*/ 1556873 h 1556873"/>
                    <a:gd name="connsiteX1" fmla="*/ 642523 w 1171878"/>
                    <a:gd name="connsiteY1" fmla="*/ 618685 h 1556873"/>
                    <a:gd name="connsiteX2" fmla="*/ 670382 w 1171878"/>
                    <a:gd name="connsiteY2" fmla="*/ 598574 h 1556873"/>
                    <a:gd name="connsiteX3" fmla="*/ 28507 w 1171878"/>
                    <a:gd name="connsiteY3" fmla="*/ 1061448 h 1556873"/>
                    <a:gd name="connsiteX4" fmla="*/ 1087193 w 1171878"/>
                    <a:gd name="connsiteY4" fmla="*/ 29073 h 1556873"/>
                    <a:gd name="connsiteX5" fmla="*/ 992875 w 1171878"/>
                    <a:gd name="connsiteY5" fmla="*/ 1379683 h 1556873"/>
                    <a:gd name="connsiteX0" fmla="*/ 452273 w 1187616"/>
                    <a:gd name="connsiteY0" fmla="*/ 1556769 h 1556769"/>
                    <a:gd name="connsiteX1" fmla="*/ 658261 w 1187616"/>
                    <a:gd name="connsiteY1" fmla="*/ 618581 h 1556769"/>
                    <a:gd name="connsiteX2" fmla="*/ 686120 w 1187616"/>
                    <a:gd name="connsiteY2" fmla="*/ 598470 h 1556769"/>
                    <a:gd name="connsiteX3" fmla="*/ 44245 w 1187616"/>
                    <a:gd name="connsiteY3" fmla="*/ 1061344 h 1556769"/>
                    <a:gd name="connsiteX4" fmla="*/ 1102931 w 1187616"/>
                    <a:gd name="connsiteY4" fmla="*/ 28969 h 1556769"/>
                    <a:gd name="connsiteX5" fmla="*/ 1008613 w 1187616"/>
                    <a:gd name="connsiteY5" fmla="*/ 1379579 h 1556769"/>
                    <a:gd name="connsiteX0" fmla="*/ 452273 w 1187616"/>
                    <a:gd name="connsiteY0" fmla="*/ 1556769 h 1556769"/>
                    <a:gd name="connsiteX1" fmla="*/ 710595 w 1187616"/>
                    <a:gd name="connsiteY1" fmla="*/ 641545 h 1556769"/>
                    <a:gd name="connsiteX2" fmla="*/ 686120 w 1187616"/>
                    <a:gd name="connsiteY2" fmla="*/ 598470 h 1556769"/>
                    <a:gd name="connsiteX3" fmla="*/ 44245 w 1187616"/>
                    <a:gd name="connsiteY3" fmla="*/ 1061344 h 1556769"/>
                    <a:gd name="connsiteX4" fmla="*/ 1102931 w 1187616"/>
                    <a:gd name="connsiteY4" fmla="*/ 28969 h 1556769"/>
                    <a:gd name="connsiteX5" fmla="*/ 1008613 w 1187616"/>
                    <a:gd name="connsiteY5" fmla="*/ 1379579 h 1556769"/>
                    <a:gd name="connsiteX0" fmla="*/ 416040 w 1151383"/>
                    <a:gd name="connsiteY0" fmla="*/ 1558267 h 1558267"/>
                    <a:gd name="connsiteX1" fmla="*/ 674362 w 1151383"/>
                    <a:gd name="connsiteY1" fmla="*/ 643043 h 1558267"/>
                    <a:gd name="connsiteX2" fmla="*/ 665106 w 1151383"/>
                    <a:gd name="connsiteY2" fmla="*/ 648253 h 1558267"/>
                    <a:gd name="connsiteX3" fmla="*/ 8012 w 1151383"/>
                    <a:gd name="connsiteY3" fmla="*/ 1062842 h 1558267"/>
                    <a:gd name="connsiteX4" fmla="*/ 1066698 w 1151383"/>
                    <a:gd name="connsiteY4" fmla="*/ 30467 h 1558267"/>
                    <a:gd name="connsiteX5" fmla="*/ 972380 w 1151383"/>
                    <a:gd name="connsiteY5" fmla="*/ 1381077 h 1558267"/>
                    <a:gd name="connsiteX0" fmla="*/ 412878 w 1148221"/>
                    <a:gd name="connsiteY0" fmla="*/ 1559285 h 1559285"/>
                    <a:gd name="connsiteX1" fmla="*/ 671200 w 1148221"/>
                    <a:gd name="connsiteY1" fmla="*/ 644061 h 1559285"/>
                    <a:gd name="connsiteX2" fmla="*/ 661944 w 1148221"/>
                    <a:gd name="connsiteY2" fmla="*/ 649271 h 1559285"/>
                    <a:gd name="connsiteX3" fmla="*/ 4850 w 1148221"/>
                    <a:gd name="connsiteY3" fmla="*/ 1063860 h 1559285"/>
                    <a:gd name="connsiteX4" fmla="*/ 1063536 w 1148221"/>
                    <a:gd name="connsiteY4" fmla="*/ 31485 h 1559285"/>
                    <a:gd name="connsiteX5" fmla="*/ 969218 w 1148221"/>
                    <a:gd name="connsiteY5" fmla="*/ 1382095 h 1559285"/>
                    <a:gd name="connsiteX0" fmla="*/ 420863 w 1156206"/>
                    <a:gd name="connsiteY0" fmla="*/ 1560865 h 1560865"/>
                    <a:gd name="connsiteX1" fmla="*/ 679185 w 1156206"/>
                    <a:gd name="connsiteY1" fmla="*/ 645641 h 1560865"/>
                    <a:gd name="connsiteX2" fmla="*/ 669929 w 1156206"/>
                    <a:gd name="connsiteY2" fmla="*/ 650851 h 1560865"/>
                    <a:gd name="connsiteX3" fmla="*/ 12835 w 1156206"/>
                    <a:gd name="connsiteY3" fmla="*/ 1065440 h 1560865"/>
                    <a:gd name="connsiteX4" fmla="*/ 1071521 w 1156206"/>
                    <a:gd name="connsiteY4" fmla="*/ 33065 h 1560865"/>
                    <a:gd name="connsiteX5" fmla="*/ 977203 w 1156206"/>
                    <a:gd name="connsiteY5" fmla="*/ 1383675 h 1560865"/>
                    <a:gd name="connsiteX0" fmla="*/ 411771 w 1147114"/>
                    <a:gd name="connsiteY0" fmla="*/ 1562274 h 1562274"/>
                    <a:gd name="connsiteX1" fmla="*/ 670093 w 1147114"/>
                    <a:gd name="connsiteY1" fmla="*/ 647050 h 1562274"/>
                    <a:gd name="connsiteX2" fmla="*/ 660837 w 1147114"/>
                    <a:gd name="connsiteY2" fmla="*/ 652260 h 1562274"/>
                    <a:gd name="connsiteX3" fmla="*/ 3743 w 1147114"/>
                    <a:gd name="connsiteY3" fmla="*/ 1066849 h 1562274"/>
                    <a:gd name="connsiteX4" fmla="*/ 1062429 w 1147114"/>
                    <a:gd name="connsiteY4" fmla="*/ 34474 h 1562274"/>
                    <a:gd name="connsiteX5" fmla="*/ 968111 w 1147114"/>
                    <a:gd name="connsiteY5" fmla="*/ 1385084 h 1562274"/>
                    <a:gd name="connsiteX0" fmla="*/ 670093 w 1147114"/>
                    <a:gd name="connsiteY0" fmla="*/ 647050 h 1385084"/>
                    <a:gd name="connsiteX1" fmla="*/ 660837 w 1147114"/>
                    <a:gd name="connsiteY1" fmla="*/ 652260 h 1385084"/>
                    <a:gd name="connsiteX2" fmla="*/ 3743 w 1147114"/>
                    <a:gd name="connsiteY2" fmla="*/ 1066849 h 1385084"/>
                    <a:gd name="connsiteX3" fmla="*/ 1062429 w 1147114"/>
                    <a:gd name="connsiteY3" fmla="*/ 34474 h 1385084"/>
                    <a:gd name="connsiteX4" fmla="*/ 968111 w 1147114"/>
                    <a:gd name="connsiteY4" fmla="*/ 1385084 h 1385084"/>
                    <a:gd name="connsiteX0" fmla="*/ 671366 w 1148387"/>
                    <a:gd name="connsiteY0" fmla="*/ 647050 h 1385084"/>
                    <a:gd name="connsiteX1" fmla="*/ 5016 w 1148387"/>
                    <a:gd name="connsiteY1" fmla="*/ 1066849 h 1385084"/>
                    <a:gd name="connsiteX2" fmla="*/ 1063702 w 1148387"/>
                    <a:gd name="connsiteY2" fmla="*/ 34474 h 1385084"/>
                    <a:gd name="connsiteX3" fmla="*/ 969384 w 1148387"/>
                    <a:gd name="connsiteY3" fmla="*/ 1385084 h 1385084"/>
                    <a:gd name="connsiteX0" fmla="*/ 999087 w 1143456"/>
                    <a:gd name="connsiteY0" fmla="*/ 429364 h 1380289"/>
                    <a:gd name="connsiteX1" fmla="*/ 85 w 1143456"/>
                    <a:gd name="connsiteY1" fmla="*/ 1062054 h 1380289"/>
                    <a:gd name="connsiteX2" fmla="*/ 1058771 w 1143456"/>
                    <a:gd name="connsiteY2" fmla="*/ 29679 h 1380289"/>
                    <a:gd name="connsiteX3" fmla="*/ 964453 w 1143456"/>
                    <a:gd name="connsiteY3" fmla="*/ 1380289 h 1380289"/>
                    <a:gd name="connsiteX0" fmla="*/ 999085 w 1143454"/>
                    <a:gd name="connsiteY0" fmla="*/ 429364 h 1380289"/>
                    <a:gd name="connsiteX1" fmla="*/ 83 w 1143454"/>
                    <a:gd name="connsiteY1" fmla="*/ 1062054 h 1380289"/>
                    <a:gd name="connsiteX2" fmla="*/ 1058769 w 1143454"/>
                    <a:gd name="connsiteY2" fmla="*/ 29679 h 1380289"/>
                    <a:gd name="connsiteX3" fmla="*/ 964451 w 1143454"/>
                    <a:gd name="connsiteY3" fmla="*/ 1380289 h 1380289"/>
                    <a:gd name="connsiteX0" fmla="*/ 1002531 w 1146900"/>
                    <a:gd name="connsiteY0" fmla="*/ 434059 h 1384984"/>
                    <a:gd name="connsiteX1" fmla="*/ 3529 w 1146900"/>
                    <a:gd name="connsiteY1" fmla="*/ 1066749 h 1384984"/>
                    <a:gd name="connsiteX2" fmla="*/ 1062215 w 1146900"/>
                    <a:gd name="connsiteY2" fmla="*/ 34374 h 1384984"/>
                    <a:gd name="connsiteX3" fmla="*/ 967897 w 1146900"/>
                    <a:gd name="connsiteY3" fmla="*/ 1384984 h 13849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46900" h="1384984">
                      <a:moveTo>
                        <a:pt x="1002531" y="434059"/>
                      </a:moveTo>
                      <a:cubicBezTo>
                        <a:pt x="885291" y="484181"/>
                        <a:pt x="-64984" y="1326099"/>
                        <a:pt x="3529" y="1066749"/>
                      </a:cubicBezTo>
                      <a:cubicBezTo>
                        <a:pt x="72042" y="807399"/>
                        <a:pt x="630339" y="-197176"/>
                        <a:pt x="1062215" y="34374"/>
                      </a:cubicBezTo>
                      <a:cubicBezTo>
                        <a:pt x="1220800" y="206617"/>
                        <a:pt x="1137937" y="955759"/>
                        <a:pt x="967897" y="1384984"/>
                      </a:cubicBezTo>
                    </a:path>
                  </a:pathLst>
                </a:custGeom>
                <a:solidFill>
                  <a:schemeClr val="bg1"/>
                </a:solidFill>
                <a:ln w="6350" cap="rnd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" name="楕円 24">
                  <a:extLst>
                    <a:ext uri="{FF2B5EF4-FFF2-40B4-BE49-F238E27FC236}">
                      <a16:creationId xmlns:a16="http://schemas.microsoft.com/office/drawing/2014/main" id="{28810FF9-9BAD-4ECF-A044-F296A2544618}"/>
                    </a:ext>
                  </a:extLst>
                </p:cNvPr>
                <p:cNvSpPr/>
                <p:nvPr/>
              </p:nvSpPr>
              <p:spPr>
                <a:xfrm>
                  <a:off x="1915918" y="3506032"/>
                  <a:ext cx="2317732" cy="2587010"/>
                </a:xfrm>
                <a:custGeom>
                  <a:avLst/>
                  <a:gdLst>
                    <a:gd name="connsiteX0" fmla="*/ 0 w 4165600"/>
                    <a:gd name="connsiteY0" fmla="*/ 2438400 h 4876800"/>
                    <a:gd name="connsiteX1" fmla="*/ 2082800 w 4165600"/>
                    <a:gd name="connsiteY1" fmla="*/ 0 h 4876800"/>
                    <a:gd name="connsiteX2" fmla="*/ 4165600 w 4165600"/>
                    <a:gd name="connsiteY2" fmla="*/ 2438400 h 4876800"/>
                    <a:gd name="connsiteX3" fmla="*/ 2082800 w 4165600"/>
                    <a:gd name="connsiteY3" fmla="*/ 4876800 h 4876800"/>
                    <a:gd name="connsiteX4" fmla="*/ 0 w 4165600"/>
                    <a:gd name="connsiteY4" fmla="*/ 2438400 h 4876800"/>
                    <a:gd name="connsiteX0" fmla="*/ 2082800 w 4165600"/>
                    <a:gd name="connsiteY0" fmla="*/ 4876800 h 4968240"/>
                    <a:gd name="connsiteX1" fmla="*/ 0 w 4165600"/>
                    <a:gd name="connsiteY1" fmla="*/ 2438400 h 4968240"/>
                    <a:gd name="connsiteX2" fmla="*/ 2082800 w 4165600"/>
                    <a:gd name="connsiteY2" fmla="*/ 0 h 4968240"/>
                    <a:gd name="connsiteX3" fmla="*/ 4165600 w 4165600"/>
                    <a:gd name="connsiteY3" fmla="*/ 2438400 h 4968240"/>
                    <a:gd name="connsiteX4" fmla="*/ 2174240 w 4165600"/>
                    <a:gd name="connsiteY4" fmla="*/ 4968240 h 4968240"/>
                    <a:gd name="connsiteX0" fmla="*/ 2082800 w 4560410"/>
                    <a:gd name="connsiteY0" fmla="*/ 4876800 h 5171440"/>
                    <a:gd name="connsiteX1" fmla="*/ 0 w 4560410"/>
                    <a:gd name="connsiteY1" fmla="*/ 2438400 h 5171440"/>
                    <a:gd name="connsiteX2" fmla="*/ 2082800 w 4560410"/>
                    <a:gd name="connsiteY2" fmla="*/ 0 h 5171440"/>
                    <a:gd name="connsiteX3" fmla="*/ 4165600 w 4560410"/>
                    <a:gd name="connsiteY3" fmla="*/ 2438400 h 5171440"/>
                    <a:gd name="connsiteX4" fmla="*/ 4061097 w 4560410"/>
                    <a:gd name="connsiteY4" fmla="*/ 5171440 h 5171440"/>
                    <a:gd name="connsiteX0" fmla="*/ 718570 w 4923380"/>
                    <a:gd name="connsiteY0" fmla="*/ 5138058 h 5171440"/>
                    <a:gd name="connsiteX1" fmla="*/ 362970 w 4923380"/>
                    <a:gd name="connsiteY1" fmla="*/ 2438400 h 5171440"/>
                    <a:gd name="connsiteX2" fmla="*/ 2445770 w 4923380"/>
                    <a:gd name="connsiteY2" fmla="*/ 0 h 5171440"/>
                    <a:gd name="connsiteX3" fmla="*/ 4528570 w 4923380"/>
                    <a:gd name="connsiteY3" fmla="*/ 2438400 h 5171440"/>
                    <a:gd name="connsiteX4" fmla="*/ 4424067 w 4923380"/>
                    <a:gd name="connsiteY4" fmla="*/ 5171440 h 5171440"/>
                    <a:gd name="connsiteX0" fmla="*/ 467673 w 4672483"/>
                    <a:gd name="connsiteY0" fmla="*/ 5138058 h 5171440"/>
                    <a:gd name="connsiteX1" fmla="*/ 112073 w 4672483"/>
                    <a:gd name="connsiteY1" fmla="*/ 2438400 h 5171440"/>
                    <a:gd name="connsiteX2" fmla="*/ 2194873 w 4672483"/>
                    <a:gd name="connsiteY2" fmla="*/ 0 h 5171440"/>
                    <a:gd name="connsiteX3" fmla="*/ 4277673 w 4672483"/>
                    <a:gd name="connsiteY3" fmla="*/ 2438400 h 5171440"/>
                    <a:gd name="connsiteX4" fmla="*/ 4173170 w 4672483"/>
                    <a:gd name="connsiteY4" fmla="*/ 5171440 h 5171440"/>
                    <a:gd name="connsiteX0" fmla="*/ 467673 w 4277673"/>
                    <a:gd name="connsiteY0" fmla="*/ 5138058 h 5171440"/>
                    <a:gd name="connsiteX1" fmla="*/ 112073 w 4277673"/>
                    <a:gd name="connsiteY1" fmla="*/ 2438400 h 5171440"/>
                    <a:gd name="connsiteX2" fmla="*/ 2194873 w 4277673"/>
                    <a:gd name="connsiteY2" fmla="*/ 0 h 5171440"/>
                    <a:gd name="connsiteX3" fmla="*/ 4277673 w 4277673"/>
                    <a:gd name="connsiteY3" fmla="*/ 2438400 h 5171440"/>
                    <a:gd name="connsiteX4" fmla="*/ 4173170 w 4277673"/>
                    <a:gd name="connsiteY4" fmla="*/ 5171440 h 5171440"/>
                    <a:gd name="connsiteX0" fmla="*/ 467673 w 4173170"/>
                    <a:gd name="connsiteY0" fmla="*/ 5203606 h 5236988"/>
                    <a:gd name="connsiteX1" fmla="*/ 112073 w 4173170"/>
                    <a:gd name="connsiteY1" fmla="*/ 2503948 h 5236988"/>
                    <a:gd name="connsiteX2" fmla="*/ 2194873 w 4173170"/>
                    <a:gd name="connsiteY2" fmla="*/ 65548 h 5236988"/>
                    <a:gd name="connsiteX3" fmla="*/ 4173170 w 4173170"/>
                    <a:gd name="connsiteY3" fmla="*/ 5236988 h 5236988"/>
                    <a:gd name="connsiteX0" fmla="*/ 0 w 3705497"/>
                    <a:gd name="connsiteY0" fmla="*/ 5138064 h 5171446"/>
                    <a:gd name="connsiteX1" fmla="*/ 1727200 w 3705497"/>
                    <a:gd name="connsiteY1" fmla="*/ 6 h 5171446"/>
                    <a:gd name="connsiteX2" fmla="*/ 3705497 w 3705497"/>
                    <a:gd name="connsiteY2" fmla="*/ 5171446 h 5171446"/>
                    <a:gd name="connsiteX0" fmla="*/ 0 w 3705497"/>
                    <a:gd name="connsiteY0" fmla="*/ 5170172 h 5203554"/>
                    <a:gd name="connsiteX1" fmla="*/ 1727200 w 3705497"/>
                    <a:gd name="connsiteY1" fmla="*/ 32114 h 5203554"/>
                    <a:gd name="connsiteX2" fmla="*/ 3705497 w 3705497"/>
                    <a:gd name="connsiteY2" fmla="*/ 5203554 h 5203554"/>
                    <a:gd name="connsiteX0" fmla="*/ 0 w 3705497"/>
                    <a:gd name="connsiteY0" fmla="*/ 5138859 h 5172241"/>
                    <a:gd name="connsiteX1" fmla="*/ 1727200 w 3705497"/>
                    <a:gd name="connsiteY1" fmla="*/ 801 h 5172241"/>
                    <a:gd name="connsiteX2" fmla="*/ 3705497 w 3705497"/>
                    <a:gd name="connsiteY2" fmla="*/ 5172241 h 5172241"/>
                    <a:gd name="connsiteX0" fmla="*/ 0 w 3705497"/>
                    <a:gd name="connsiteY0" fmla="*/ 5138859 h 5172241"/>
                    <a:gd name="connsiteX1" fmla="*/ 1727200 w 3705497"/>
                    <a:gd name="connsiteY1" fmla="*/ 801 h 5172241"/>
                    <a:gd name="connsiteX2" fmla="*/ 3705497 w 3705497"/>
                    <a:gd name="connsiteY2" fmla="*/ 5172241 h 5172241"/>
                    <a:gd name="connsiteX0" fmla="*/ 0 w 3716045"/>
                    <a:gd name="connsiteY0" fmla="*/ 5138892 h 5172274"/>
                    <a:gd name="connsiteX1" fmla="*/ 1727200 w 3716045"/>
                    <a:gd name="connsiteY1" fmla="*/ 834 h 5172274"/>
                    <a:gd name="connsiteX2" fmla="*/ 3705497 w 3716045"/>
                    <a:gd name="connsiteY2" fmla="*/ 5172274 h 5172274"/>
                    <a:gd name="connsiteX0" fmla="*/ 0 w 3705675"/>
                    <a:gd name="connsiteY0" fmla="*/ 5138068 h 5171450"/>
                    <a:gd name="connsiteX1" fmla="*/ 1727200 w 3705675"/>
                    <a:gd name="connsiteY1" fmla="*/ 10 h 5171450"/>
                    <a:gd name="connsiteX2" fmla="*/ 3705497 w 3705675"/>
                    <a:gd name="connsiteY2" fmla="*/ 5171450 h 5171450"/>
                    <a:gd name="connsiteX0" fmla="*/ 0 w 3705815"/>
                    <a:gd name="connsiteY0" fmla="*/ 5138090 h 5171472"/>
                    <a:gd name="connsiteX1" fmla="*/ 1727200 w 3705815"/>
                    <a:gd name="connsiteY1" fmla="*/ 32 h 5171472"/>
                    <a:gd name="connsiteX2" fmla="*/ 3705497 w 3705815"/>
                    <a:gd name="connsiteY2" fmla="*/ 5171472 h 5171472"/>
                    <a:gd name="connsiteX0" fmla="*/ 0 w 3706118"/>
                    <a:gd name="connsiteY0" fmla="*/ 4135994 h 4169376"/>
                    <a:gd name="connsiteX1" fmla="*/ 1828550 w 3706118"/>
                    <a:gd name="connsiteY1" fmla="*/ 43 h 4169376"/>
                    <a:gd name="connsiteX2" fmla="*/ 3705497 w 3706118"/>
                    <a:gd name="connsiteY2" fmla="*/ 4169376 h 4169376"/>
                    <a:gd name="connsiteX0" fmla="*/ 0 w 3713988"/>
                    <a:gd name="connsiteY0" fmla="*/ 4135964 h 4169346"/>
                    <a:gd name="connsiteX1" fmla="*/ 1828550 w 3713988"/>
                    <a:gd name="connsiteY1" fmla="*/ 13 h 4169346"/>
                    <a:gd name="connsiteX2" fmla="*/ 3705497 w 3713988"/>
                    <a:gd name="connsiteY2" fmla="*/ 4169346 h 4169346"/>
                    <a:gd name="connsiteX0" fmla="*/ 0 w 3365835"/>
                    <a:gd name="connsiteY0" fmla="*/ 4135964 h 4193892"/>
                    <a:gd name="connsiteX1" fmla="*/ 1828550 w 3365835"/>
                    <a:gd name="connsiteY1" fmla="*/ 13 h 4193892"/>
                    <a:gd name="connsiteX2" fmla="*/ 3269293 w 3365835"/>
                    <a:gd name="connsiteY2" fmla="*/ 4193892 h 4193892"/>
                    <a:gd name="connsiteX0" fmla="*/ 0 w 3426849"/>
                    <a:gd name="connsiteY0" fmla="*/ 4135962 h 4206163"/>
                    <a:gd name="connsiteX1" fmla="*/ 1828550 w 3426849"/>
                    <a:gd name="connsiteY1" fmla="*/ 11 h 4206163"/>
                    <a:gd name="connsiteX2" fmla="*/ 3356534 w 3426849"/>
                    <a:gd name="connsiteY2" fmla="*/ 4206163 h 4206163"/>
                    <a:gd name="connsiteX0" fmla="*/ 0 w 3233036"/>
                    <a:gd name="connsiteY0" fmla="*/ 4135962 h 4236845"/>
                    <a:gd name="connsiteX1" fmla="*/ 1828550 w 3233036"/>
                    <a:gd name="connsiteY1" fmla="*/ 11 h 4236845"/>
                    <a:gd name="connsiteX2" fmla="*/ 3056644 w 3233036"/>
                    <a:gd name="connsiteY2" fmla="*/ 4236845 h 4236845"/>
                    <a:gd name="connsiteX0" fmla="*/ 0 w 3115919"/>
                    <a:gd name="connsiteY0" fmla="*/ 4135951 h 4236834"/>
                    <a:gd name="connsiteX1" fmla="*/ 1828550 w 3115919"/>
                    <a:gd name="connsiteY1" fmla="*/ 0 h 4236834"/>
                    <a:gd name="connsiteX2" fmla="*/ 3056644 w 3115919"/>
                    <a:gd name="connsiteY2" fmla="*/ 4236834 h 4236834"/>
                    <a:gd name="connsiteX0" fmla="*/ 0 w 3316942"/>
                    <a:gd name="connsiteY0" fmla="*/ 4135951 h 4236834"/>
                    <a:gd name="connsiteX1" fmla="*/ 1828550 w 3316942"/>
                    <a:gd name="connsiteY1" fmla="*/ 0 h 4236834"/>
                    <a:gd name="connsiteX2" fmla="*/ 3305902 w 3316942"/>
                    <a:gd name="connsiteY2" fmla="*/ 4236834 h 4236834"/>
                    <a:gd name="connsiteX0" fmla="*/ 0 w 3316942"/>
                    <a:gd name="connsiteY0" fmla="*/ 4135951 h 4166703"/>
                    <a:gd name="connsiteX1" fmla="*/ 1828550 w 3316942"/>
                    <a:gd name="connsiteY1" fmla="*/ 0 h 4166703"/>
                    <a:gd name="connsiteX2" fmla="*/ 3305902 w 3316942"/>
                    <a:gd name="connsiteY2" fmla="*/ 4166703 h 4166703"/>
                    <a:gd name="connsiteX0" fmla="*/ 0 w 3316942"/>
                    <a:gd name="connsiteY0" fmla="*/ 4135951 h 4166703"/>
                    <a:gd name="connsiteX1" fmla="*/ 1828550 w 3316942"/>
                    <a:gd name="connsiteY1" fmla="*/ 0 h 4166703"/>
                    <a:gd name="connsiteX2" fmla="*/ 3305902 w 3316942"/>
                    <a:gd name="connsiteY2" fmla="*/ 4166703 h 416670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316942" h="4166703">
                      <a:moveTo>
                        <a:pt x="0" y="4135951"/>
                      </a:moveTo>
                      <a:cubicBezTo>
                        <a:pt x="113090" y="3021979"/>
                        <a:pt x="-251681" y="6881"/>
                        <a:pt x="1828550" y="0"/>
                      </a:cubicBezTo>
                      <a:cubicBezTo>
                        <a:pt x="3508928" y="23802"/>
                        <a:pt x="3314671" y="2915149"/>
                        <a:pt x="3305902" y="4166703"/>
                      </a:cubicBezTo>
                    </a:path>
                  </a:pathLst>
                </a:custGeom>
                <a:solidFill>
                  <a:schemeClr val="bg1"/>
                </a:solidFill>
                <a:ln w="6350" cap="rnd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" name="楕円 23">
                  <a:extLst>
                    <a:ext uri="{FF2B5EF4-FFF2-40B4-BE49-F238E27FC236}">
                      <a16:creationId xmlns:a16="http://schemas.microsoft.com/office/drawing/2014/main" id="{44F2260C-A829-0171-30FE-8AB7DCB6EECB}"/>
                    </a:ext>
                  </a:extLst>
                </p:cNvPr>
                <p:cNvSpPr/>
                <p:nvPr/>
              </p:nvSpPr>
              <p:spPr>
                <a:xfrm>
                  <a:off x="1502792" y="927167"/>
                  <a:ext cx="3409789" cy="3114674"/>
                </a:xfrm>
                <a:custGeom>
                  <a:avLst/>
                  <a:gdLst>
                    <a:gd name="connsiteX0" fmla="*/ 0 w 3425952"/>
                    <a:gd name="connsiteY0" fmla="*/ 1761744 h 3523488"/>
                    <a:gd name="connsiteX1" fmla="*/ 1712976 w 3425952"/>
                    <a:gd name="connsiteY1" fmla="*/ 0 h 3523488"/>
                    <a:gd name="connsiteX2" fmla="*/ 3425952 w 3425952"/>
                    <a:gd name="connsiteY2" fmla="*/ 1761744 h 3523488"/>
                    <a:gd name="connsiteX3" fmla="*/ 1712976 w 3425952"/>
                    <a:gd name="connsiteY3" fmla="*/ 3523488 h 3523488"/>
                    <a:gd name="connsiteX4" fmla="*/ 0 w 3425952"/>
                    <a:gd name="connsiteY4" fmla="*/ 1761744 h 3523488"/>
                    <a:gd name="connsiteX0" fmla="*/ 214 w 3426166"/>
                    <a:gd name="connsiteY0" fmla="*/ 1639824 h 3401568"/>
                    <a:gd name="connsiteX1" fmla="*/ 1627846 w 3426166"/>
                    <a:gd name="connsiteY1" fmla="*/ 0 h 3401568"/>
                    <a:gd name="connsiteX2" fmla="*/ 3426166 w 3426166"/>
                    <a:gd name="connsiteY2" fmla="*/ 1639824 h 3401568"/>
                    <a:gd name="connsiteX3" fmla="*/ 1713190 w 3426166"/>
                    <a:gd name="connsiteY3" fmla="*/ 3401568 h 3401568"/>
                    <a:gd name="connsiteX4" fmla="*/ 214 w 3426166"/>
                    <a:gd name="connsiteY4" fmla="*/ 1639824 h 3401568"/>
                    <a:gd name="connsiteX0" fmla="*/ 214 w 3426166"/>
                    <a:gd name="connsiteY0" fmla="*/ 1639824 h 3437765"/>
                    <a:gd name="connsiteX1" fmla="*/ 1627846 w 3426166"/>
                    <a:gd name="connsiteY1" fmla="*/ 0 h 3437765"/>
                    <a:gd name="connsiteX2" fmla="*/ 3426166 w 3426166"/>
                    <a:gd name="connsiteY2" fmla="*/ 1639824 h 3437765"/>
                    <a:gd name="connsiteX3" fmla="*/ 1713190 w 3426166"/>
                    <a:gd name="connsiteY3" fmla="*/ 3401568 h 3437765"/>
                    <a:gd name="connsiteX4" fmla="*/ 214 w 3426166"/>
                    <a:gd name="connsiteY4" fmla="*/ 1639824 h 3437765"/>
                    <a:gd name="connsiteX0" fmla="*/ 214 w 3426166"/>
                    <a:gd name="connsiteY0" fmla="*/ 1639824 h 3405910"/>
                    <a:gd name="connsiteX1" fmla="*/ 1627846 w 3426166"/>
                    <a:gd name="connsiteY1" fmla="*/ 0 h 3405910"/>
                    <a:gd name="connsiteX2" fmla="*/ 3426166 w 3426166"/>
                    <a:gd name="connsiteY2" fmla="*/ 1639824 h 3405910"/>
                    <a:gd name="connsiteX3" fmla="*/ 1713190 w 3426166"/>
                    <a:gd name="connsiteY3" fmla="*/ 3401568 h 3405910"/>
                    <a:gd name="connsiteX4" fmla="*/ 214 w 3426166"/>
                    <a:gd name="connsiteY4" fmla="*/ 1639824 h 3405910"/>
                    <a:gd name="connsiteX0" fmla="*/ 15239 w 3441191"/>
                    <a:gd name="connsiteY0" fmla="*/ 1639824 h 3405910"/>
                    <a:gd name="connsiteX1" fmla="*/ 1642871 w 3441191"/>
                    <a:gd name="connsiteY1" fmla="*/ 0 h 3405910"/>
                    <a:gd name="connsiteX2" fmla="*/ 3441191 w 3441191"/>
                    <a:gd name="connsiteY2" fmla="*/ 1639824 h 3405910"/>
                    <a:gd name="connsiteX3" fmla="*/ 1728215 w 3441191"/>
                    <a:gd name="connsiteY3" fmla="*/ 3401568 h 3405910"/>
                    <a:gd name="connsiteX4" fmla="*/ 15239 w 3441191"/>
                    <a:gd name="connsiteY4" fmla="*/ 1639824 h 3405910"/>
                    <a:gd name="connsiteX0" fmla="*/ 4194 w 3710562"/>
                    <a:gd name="connsiteY0" fmla="*/ 1640942 h 3404672"/>
                    <a:gd name="connsiteX1" fmla="*/ 1631826 w 3710562"/>
                    <a:gd name="connsiteY1" fmla="*/ 1118 h 3404672"/>
                    <a:gd name="connsiteX2" fmla="*/ 3710562 w 3710562"/>
                    <a:gd name="connsiteY2" fmla="*/ 1884782 h 3404672"/>
                    <a:gd name="connsiteX3" fmla="*/ 1717170 w 3710562"/>
                    <a:gd name="connsiteY3" fmla="*/ 3402686 h 3404672"/>
                    <a:gd name="connsiteX4" fmla="*/ 4194 w 3710562"/>
                    <a:gd name="connsiteY4" fmla="*/ 1640942 h 3404672"/>
                    <a:gd name="connsiteX0" fmla="*/ 117 w 3706485"/>
                    <a:gd name="connsiteY0" fmla="*/ 1640909 h 3416793"/>
                    <a:gd name="connsiteX1" fmla="*/ 1627749 w 3706485"/>
                    <a:gd name="connsiteY1" fmla="*/ 1085 h 3416793"/>
                    <a:gd name="connsiteX2" fmla="*/ 3706485 w 3706485"/>
                    <a:gd name="connsiteY2" fmla="*/ 1884749 h 3416793"/>
                    <a:gd name="connsiteX3" fmla="*/ 1554597 w 3706485"/>
                    <a:gd name="connsiteY3" fmla="*/ 3414845 h 3416793"/>
                    <a:gd name="connsiteX4" fmla="*/ 117 w 3706485"/>
                    <a:gd name="connsiteY4" fmla="*/ 1640909 h 3416793"/>
                    <a:gd name="connsiteX0" fmla="*/ 261 w 3706629"/>
                    <a:gd name="connsiteY0" fmla="*/ 1640909 h 3421190"/>
                    <a:gd name="connsiteX1" fmla="*/ 1627893 w 3706629"/>
                    <a:gd name="connsiteY1" fmla="*/ 1085 h 3421190"/>
                    <a:gd name="connsiteX2" fmla="*/ 3706629 w 3706629"/>
                    <a:gd name="connsiteY2" fmla="*/ 1884749 h 3421190"/>
                    <a:gd name="connsiteX3" fmla="*/ 1554741 w 3706629"/>
                    <a:gd name="connsiteY3" fmla="*/ 3414845 h 3421190"/>
                    <a:gd name="connsiteX4" fmla="*/ 261 w 3706629"/>
                    <a:gd name="connsiteY4" fmla="*/ 1640909 h 3421190"/>
                    <a:gd name="connsiteX0" fmla="*/ 261 w 3706629"/>
                    <a:gd name="connsiteY0" fmla="*/ 1647413 h 3427694"/>
                    <a:gd name="connsiteX1" fmla="*/ 1627893 w 3706629"/>
                    <a:gd name="connsiteY1" fmla="*/ 7589 h 3427694"/>
                    <a:gd name="connsiteX2" fmla="*/ 3706629 w 3706629"/>
                    <a:gd name="connsiteY2" fmla="*/ 1891253 h 3427694"/>
                    <a:gd name="connsiteX3" fmla="*/ 1554741 w 3706629"/>
                    <a:gd name="connsiteY3" fmla="*/ 3421349 h 3427694"/>
                    <a:gd name="connsiteX4" fmla="*/ 261 w 3706629"/>
                    <a:gd name="connsiteY4" fmla="*/ 1647413 h 3427694"/>
                    <a:gd name="connsiteX0" fmla="*/ 7302 w 3713670"/>
                    <a:gd name="connsiteY0" fmla="*/ 1647413 h 3427694"/>
                    <a:gd name="connsiteX1" fmla="*/ 1634934 w 3713670"/>
                    <a:gd name="connsiteY1" fmla="*/ 7589 h 3427694"/>
                    <a:gd name="connsiteX2" fmla="*/ 3713670 w 3713670"/>
                    <a:gd name="connsiteY2" fmla="*/ 1891253 h 3427694"/>
                    <a:gd name="connsiteX3" fmla="*/ 1561782 w 3713670"/>
                    <a:gd name="connsiteY3" fmla="*/ 3421349 h 3427694"/>
                    <a:gd name="connsiteX4" fmla="*/ 7302 w 3713670"/>
                    <a:gd name="connsiteY4" fmla="*/ 1647413 h 3427694"/>
                    <a:gd name="connsiteX0" fmla="*/ 29707 w 3736075"/>
                    <a:gd name="connsiteY0" fmla="*/ 1647413 h 3427694"/>
                    <a:gd name="connsiteX1" fmla="*/ 1657339 w 3736075"/>
                    <a:gd name="connsiteY1" fmla="*/ 7589 h 3427694"/>
                    <a:gd name="connsiteX2" fmla="*/ 3736075 w 3736075"/>
                    <a:gd name="connsiteY2" fmla="*/ 1891253 h 3427694"/>
                    <a:gd name="connsiteX3" fmla="*/ 1584187 w 3736075"/>
                    <a:gd name="connsiteY3" fmla="*/ 3421349 h 3427694"/>
                    <a:gd name="connsiteX4" fmla="*/ 29707 w 3736075"/>
                    <a:gd name="connsiteY4" fmla="*/ 1647413 h 3427694"/>
                    <a:gd name="connsiteX0" fmla="*/ 9527 w 3715895"/>
                    <a:gd name="connsiteY0" fmla="*/ 1647413 h 3427694"/>
                    <a:gd name="connsiteX1" fmla="*/ 1637159 w 3715895"/>
                    <a:gd name="connsiteY1" fmla="*/ 7589 h 3427694"/>
                    <a:gd name="connsiteX2" fmla="*/ 3715895 w 3715895"/>
                    <a:gd name="connsiteY2" fmla="*/ 1891253 h 3427694"/>
                    <a:gd name="connsiteX3" fmla="*/ 1564007 w 3715895"/>
                    <a:gd name="connsiteY3" fmla="*/ 3421349 h 3427694"/>
                    <a:gd name="connsiteX4" fmla="*/ 9527 w 3715895"/>
                    <a:gd name="connsiteY4" fmla="*/ 1647413 h 3427694"/>
                    <a:gd name="connsiteX0" fmla="*/ 988 w 3707356"/>
                    <a:gd name="connsiteY0" fmla="*/ 1659523 h 3439804"/>
                    <a:gd name="connsiteX1" fmla="*/ 1701772 w 3707356"/>
                    <a:gd name="connsiteY1" fmla="*/ 7507 h 3439804"/>
                    <a:gd name="connsiteX2" fmla="*/ 3707356 w 3707356"/>
                    <a:gd name="connsiteY2" fmla="*/ 1903363 h 3439804"/>
                    <a:gd name="connsiteX3" fmla="*/ 1555468 w 3707356"/>
                    <a:gd name="connsiteY3" fmla="*/ 3433459 h 3439804"/>
                    <a:gd name="connsiteX4" fmla="*/ 988 w 3707356"/>
                    <a:gd name="connsiteY4" fmla="*/ 1659523 h 34398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707356" h="3439804">
                      <a:moveTo>
                        <a:pt x="988" y="1659523"/>
                      </a:moveTo>
                      <a:cubicBezTo>
                        <a:pt x="25372" y="1088531"/>
                        <a:pt x="389100" y="113171"/>
                        <a:pt x="1701772" y="7507"/>
                      </a:cubicBezTo>
                      <a:cubicBezTo>
                        <a:pt x="3014444" y="-98157"/>
                        <a:pt x="3707356" y="930379"/>
                        <a:pt x="3707356" y="1903363"/>
                      </a:cubicBezTo>
                      <a:cubicBezTo>
                        <a:pt x="3707356" y="2876347"/>
                        <a:pt x="2709644" y="3510675"/>
                        <a:pt x="1555468" y="3433459"/>
                      </a:cubicBezTo>
                      <a:cubicBezTo>
                        <a:pt x="401292" y="3356243"/>
                        <a:pt x="-23396" y="2230515"/>
                        <a:pt x="988" y="1659523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6350" cap="rnd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grpSp>
              <p:nvGrpSpPr>
                <p:cNvPr id="31" name="グループ化 30">
                  <a:extLst>
                    <a:ext uri="{FF2B5EF4-FFF2-40B4-BE49-F238E27FC236}">
                      <a16:creationId xmlns:a16="http://schemas.microsoft.com/office/drawing/2014/main" id="{D42A270F-5355-B70B-ABA7-2B62A6D864C6}"/>
                    </a:ext>
                  </a:extLst>
                </p:cNvPr>
                <p:cNvGrpSpPr/>
                <p:nvPr/>
              </p:nvGrpSpPr>
              <p:grpSpPr>
                <a:xfrm>
                  <a:off x="2463356" y="1869027"/>
                  <a:ext cx="2068212" cy="1741609"/>
                  <a:chOff x="2489288" y="1806360"/>
                  <a:chExt cx="2068212" cy="1741609"/>
                </a:xfrm>
              </p:grpSpPr>
              <p:sp>
                <p:nvSpPr>
                  <p:cNvPr id="43" name="円弧 42">
                    <a:extLst>
                      <a:ext uri="{FF2B5EF4-FFF2-40B4-BE49-F238E27FC236}">
                        <a16:creationId xmlns:a16="http://schemas.microsoft.com/office/drawing/2014/main" id="{A70EA59B-9655-4312-4511-295BDC3BFC34}"/>
                      </a:ext>
                    </a:extLst>
                  </p:cNvPr>
                  <p:cNvSpPr/>
                  <p:nvPr/>
                </p:nvSpPr>
                <p:spPr>
                  <a:xfrm rot="17566009">
                    <a:off x="2403405" y="2084152"/>
                    <a:ext cx="942088" cy="770321"/>
                  </a:xfrm>
                  <a:prstGeom prst="arc">
                    <a:avLst>
                      <a:gd name="adj1" fmla="val 15616953"/>
                      <a:gd name="adj2" fmla="val 0"/>
                    </a:avLst>
                  </a:prstGeom>
                  <a:ln w="6350" cap="rnd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44" name="円弧 43">
                    <a:extLst>
                      <a:ext uri="{FF2B5EF4-FFF2-40B4-BE49-F238E27FC236}">
                        <a16:creationId xmlns:a16="http://schemas.microsoft.com/office/drawing/2014/main" id="{E8F78088-976F-A7EB-E696-00340B353EA3}"/>
                      </a:ext>
                    </a:extLst>
                  </p:cNvPr>
                  <p:cNvSpPr/>
                  <p:nvPr/>
                </p:nvSpPr>
                <p:spPr>
                  <a:xfrm rot="19125515">
                    <a:off x="3615412" y="1806360"/>
                    <a:ext cx="942088" cy="770320"/>
                  </a:xfrm>
                  <a:prstGeom prst="arc">
                    <a:avLst/>
                  </a:prstGeom>
                  <a:ln w="6350" cap="rnd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5" name="弦 44">
                    <a:extLst>
                      <a:ext uri="{FF2B5EF4-FFF2-40B4-BE49-F238E27FC236}">
                        <a16:creationId xmlns:a16="http://schemas.microsoft.com/office/drawing/2014/main" id="{BDB5191B-4475-1107-EB0F-4C57FF1EDF34}"/>
                      </a:ext>
                    </a:extLst>
                  </p:cNvPr>
                  <p:cNvSpPr/>
                  <p:nvPr/>
                </p:nvSpPr>
                <p:spPr>
                  <a:xfrm rot="14795913">
                    <a:off x="3399278" y="2945103"/>
                    <a:ext cx="535353" cy="670379"/>
                  </a:xfrm>
                  <a:prstGeom prst="chord">
                    <a:avLst>
                      <a:gd name="adj1" fmla="val 4912550"/>
                      <a:gd name="adj2" fmla="val 18872006"/>
                    </a:avLst>
                  </a:prstGeom>
                  <a:solidFill>
                    <a:srgbClr val="EF7D95"/>
                  </a:solidFill>
                  <a:ln w="6350" cap="rnd">
                    <a:solidFill>
                      <a:schemeClr val="tx1"/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6" name="楕円 45">
                    <a:extLst>
                      <a:ext uri="{FF2B5EF4-FFF2-40B4-BE49-F238E27FC236}">
                        <a16:creationId xmlns:a16="http://schemas.microsoft.com/office/drawing/2014/main" id="{4CBD8285-0994-BDB6-BBF6-67D5A7F36FCD}"/>
                      </a:ext>
                    </a:extLst>
                  </p:cNvPr>
                  <p:cNvSpPr/>
                  <p:nvPr/>
                </p:nvSpPr>
                <p:spPr>
                  <a:xfrm rot="20986399">
                    <a:off x="2741519" y="2396535"/>
                    <a:ext cx="359609" cy="749212"/>
                  </a:xfrm>
                  <a:prstGeom prst="ellipse">
                    <a:avLst/>
                  </a:prstGeom>
                  <a:solidFill>
                    <a:schemeClr val="tx1"/>
                  </a:solidFill>
                  <a:ln w="6350" cap="rnd">
                    <a:solidFill>
                      <a:schemeClr val="tx1"/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7" name="楕円 46">
                    <a:extLst>
                      <a:ext uri="{FF2B5EF4-FFF2-40B4-BE49-F238E27FC236}">
                        <a16:creationId xmlns:a16="http://schemas.microsoft.com/office/drawing/2014/main" id="{4DC55ED8-95FC-C08E-738A-E711F6FAE963}"/>
                      </a:ext>
                    </a:extLst>
                  </p:cNvPr>
                  <p:cNvSpPr/>
                  <p:nvPr/>
                </p:nvSpPr>
                <p:spPr>
                  <a:xfrm rot="20986399">
                    <a:off x="3998033" y="2218312"/>
                    <a:ext cx="359609" cy="749212"/>
                  </a:xfrm>
                  <a:prstGeom prst="ellipse">
                    <a:avLst/>
                  </a:prstGeom>
                  <a:solidFill>
                    <a:schemeClr val="tx1"/>
                  </a:solidFill>
                  <a:ln w="6350" cap="rnd">
                    <a:solidFill>
                      <a:schemeClr val="tx1"/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8" name="楕円 47">
                    <a:extLst>
                      <a:ext uri="{FF2B5EF4-FFF2-40B4-BE49-F238E27FC236}">
                        <a16:creationId xmlns:a16="http://schemas.microsoft.com/office/drawing/2014/main" id="{518DAC40-C180-6971-2CD2-3579E77F1864}"/>
                      </a:ext>
                    </a:extLst>
                  </p:cNvPr>
                  <p:cNvSpPr/>
                  <p:nvPr/>
                </p:nvSpPr>
                <p:spPr>
                  <a:xfrm rot="20986399">
                    <a:off x="2854402" y="2466116"/>
                    <a:ext cx="236338" cy="447760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 cap="rnd">
                    <a:solidFill>
                      <a:schemeClr val="tx1"/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49" name="楕円 48">
                    <a:extLst>
                      <a:ext uri="{FF2B5EF4-FFF2-40B4-BE49-F238E27FC236}">
                        <a16:creationId xmlns:a16="http://schemas.microsoft.com/office/drawing/2014/main" id="{3B3F794E-A4BD-6D07-B72E-0146F7501661}"/>
                      </a:ext>
                    </a:extLst>
                  </p:cNvPr>
                  <p:cNvSpPr/>
                  <p:nvPr/>
                </p:nvSpPr>
                <p:spPr>
                  <a:xfrm rot="20986399">
                    <a:off x="4071674" y="2257722"/>
                    <a:ext cx="236338" cy="447760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 cap="rnd">
                    <a:solidFill>
                      <a:schemeClr val="tx1"/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50" name="フリーフォーム: 図形 49">
                    <a:extLst>
                      <a:ext uri="{FF2B5EF4-FFF2-40B4-BE49-F238E27FC236}">
                        <a16:creationId xmlns:a16="http://schemas.microsoft.com/office/drawing/2014/main" id="{3D3F70FC-EF83-4FC0-BAF3-29AA9F5B22C0}"/>
                      </a:ext>
                    </a:extLst>
                  </p:cNvPr>
                  <p:cNvSpPr/>
                  <p:nvPr/>
                </p:nvSpPr>
                <p:spPr>
                  <a:xfrm rot="14905575">
                    <a:off x="3745414" y="3122282"/>
                    <a:ext cx="235698" cy="213807"/>
                  </a:xfrm>
                  <a:custGeom>
                    <a:avLst/>
                    <a:gdLst>
                      <a:gd name="connsiteX0" fmla="*/ 195104 w 249547"/>
                      <a:gd name="connsiteY0" fmla="*/ 185990 h 191497"/>
                      <a:gd name="connsiteX1" fmla="*/ 13146 w 249547"/>
                      <a:gd name="connsiteY1" fmla="*/ 142042 h 191497"/>
                      <a:gd name="connsiteX2" fmla="*/ 0 w 249547"/>
                      <a:gd name="connsiteY2" fmla="*/ 129381 h 191497"/>
                      <a:gd name="connsiteX3" fmla="*/ 96936 w 249547"/>
                      <a:gd name="connsiteY3" fmla="*/ 98658 h 191497"/>
                      <a:gd name="connsiteX4" fmla="*/ 188990 w 249547"/>
                      <a:gd name="connsiteY4" fmla="*/ 49065 h 191497"/>
                      <a:gd name="connsiteX5" fmla="*/ 249547 w 249547"/>
                      <a:gd name="connsiteY5" fmla="*/ 0 h 19149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249547" h="191497">
                        <a:moveTo>
                          <a:pt x="195104" y="185990"/>
                        </a:moveTo>
                        <a:cubicBezTo>
                          <a:pt x="130074" y="201371"/>
                          <a:pt x="65794" y="183842"/>
                          <a:pt x="13146" y="142042"/>
                        </a:cubicBezTo>
                        <a:lnTo>
                          <a:pt x="0" y="129381"/>
                        </a:lnTo>
                        <a:lnTo>
                          <a:pt x="96936" y="98658"/>
                        </a:lnTo>
                        <a:cubicBezTo>
                          <a:pt x="128737" y="85193"/>
                          <a:pt x="159585" y="68627"/>
                          <a:pt x="188990" y="49065"/>
                        </a:cubicBezTo>
                        <a:lnTo>
                          <a:pt x="249547" y="0"/>
                        </a:lnTo>
                        <a:close/>
                      </a:path>
                    </a:pathLst>
                  </a:custGeom>
                  <a:solidFill>
                    <a:schemeClr val="accent1">
                      <a:lumMod val="50000"/>
                    </a:schemeClr>
                  </a:solidFill>
                  <a:ln w="6350" cap="rnd">
                    <a:solidFill>
                      <a:schemeClr val="tx1"/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2" name="グループ化 31">
                  <a:extLst>
                    <a:ext uri="{FF2B5EF4-FFF2-40B4-BE49-F238E27FC236}">
                      <a16:creationId xmlns:a16="http://schemas.microsoft.com/office/drawing/2014/main" id="{3AE64FFA-2C44-FC76-6EEF-664606244A16}"/>
                    </a:ext>
                  </a:extLst>
                </p:cNvPr>
                <p:cNvGrpSpPr/>
                <p:nvPr/>
              </p:nvGrpSpPr>
              <p:grpSpPr>
                <a:xfrm rot="19138346">
                  <a:off x="2072412" y="2773481"/>
                  <a:ext cx="703016" cy="1257300"/>
                  <a:chOff x="5221432" y="2959134"/>
                  <a:chExt cx="703016" cy="1257300"/>
                </a:xfrm>
              </p:grpSpPr>
              <p:sp>
                <p:nvSpPr>
                  <p:cNvPr id="35" name="四角形: 角を丸くする 34">
                    <a:extLst>
                      <a:ext uri="{FF2B5EF4-FFF2-40B4-BE49-F238E27FC236}">
                        <a16:creationId xmlns:a16="http://schemas.microsoft.com/office/drawing/2014/main" id="{50BDB8B2-D592-5025-1D15-36A00D108CD9}"/>
                      </a:ext>
                    </a:extLst>
                  </p:cNvPr>
                  <p:cNvSpPr/>
                  <p:nvPr/>
                </p:nvSpPr>
                <p:spPr>
                  <a:xfrm rot="697145">
                    <a:off x="5221432" y="2959134"/>
                    <a:ext cx="703016" cy="1257300"/>
                  </a:xfrm>
                  <a:prstGeom prst="roundRect">
                    <a:avLst/>
                  </a:prstGeom>
                  <a:solidFill>
                    <a:schemeClr val="tx2">
                      <a:lumMod val="40000"/>
                      <a:lumOff val="60000"/>
                    </a:schemeClr>
                  </a:solidFill>
                  <a:ln w="6350" cap="rnd">
                    <a:solidFill>
                      <a:schemeClr val="tx1">
                        <a:lumMod val="75000"/>
                        <a:lumOff val="25000"/>
                      </a:schemeClr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grpSp>
                <p:nvGrpSpPr>
                  <p:cNvPr id="36" name="グループ化 35">
                    <a:extLst>
                      <a:ext uri="{FF2B5EF4-FFF2-40B4-BE49-F238E27FC236}">
                        <a16:creationId xmlns:a16="http://schemas.microsoft.com/office/drawing/2014/main" id="{648CA34C-D8DE-E700-EA1E-F29F1ED106CF}"/>
                      </a:ext>
                    </a:extLst>
                  </p:cNvPr>
                  <p:cNvGrpSpPr/>
                  <p:nvPr/>
                </p:nvGrpSpPr>
                <p:grpSpPr>
                  <a:xfrm>
                    <a:off x="5379398" y="3020347"/>
                    <a:ext cx="270081" cy="354899"/>
                    <a:chOff x="5379398" y="3020347"/>
                    <a:chExt cx="270081" cy="354899"/>
                  </a:xfrm>
                </p:grpSpPr>
                <p:sp>
                  <p:nvSpPr>
                    <p:cNvPr id="39" name="四角形: 角を丸くする 38">
                      <a:extLst>
                        <a:ext uri="{FF2B5EF4-FFF2-40B4-BE49-F238E27FC236}">
                          <a16:creationId xmlns:a16="http://schemas.microsoft.com/office/drawing/2014/main" id="{C9F459BA-888F-D90F-DF5B-51CDB15A0DD4}"/>
                        </a:ext>
                      </a:extLst>
                    </p:cNvPr>
                    <p:cNvSpPr/>
                    <p:nvPr/>
                  </p:nvSpPr>
                  <p:spPr>
                    <a:xfrm rot="622333">
                      <a:off x="5379398" y="3020347"/>
                      <a:ext cx="270081" cy="354899"/>
                    </a:xfrm>
                    <a:prstGeom prst="roundRect">
                      <a:avLst/>
                    </a:prstGeom>
                    <a:solidFill>
                      <a:schemeClr val="bg1">
                        <a:lumMod val="75000"/>
                      </a:schemeClr>
                    </a:solidFill>
                    <a:ln w="6350" cap="rnd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round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40" name="楕円 39">
                      <a:extLst>
                        <a:ext uri="{FF2B5EF4-FFF2-40B4-BE49-F238E27FC236}">
                          <a16:creationId xmlns:a16="http://schemas.microsoft.com/office/drawing/2014/main" id="{F293E70B-71FA-AB7C-4DEE-2E89EB0FB67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439406" y="3055422"/>
                      <a:ext cx="92914" cy="92914"/>
                    </a:xfrm>
                    <a:prstGeom prst="ellipse">
                      <a:avLst/>
                    </a:prstGeom>
                    <a:solidFill>
                      <a:schemeClr val="tx1">
                        <a:lumMod val="75000"/>
                        <a:lumOff val="25000"/>
                      </a:schemeClr>
                    </a:solidFill>
                    <a:ln w="6350" cap="rnd">
                      <a:solidFill>
                        <a:schemeClr val="tx1"/>
                      </a:solidFill>
                      <a:round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41" name="楕円 40">
                      <a:extLst>
                        <a:ext uri="{FF2B5EF4-FFF2-40B4-BE49-F238E27FC236}">
                          <a16:creationId xmlns:a16="http://schemas.microsoft.com/office/drawing/2014/main" id="{FA73E06A-676D-62E1-7647-862F33A17C8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408824" y="3204825"/>
                      <a:ext cx="92914" cy="92914"/>
                    </a:xfrm>
                    <a:prstGeom prst="ellipse">
                      <a:avLst/>
                    </a:prstGeom>
                    <a:solidFill>
                      <a:schemeClr val="tx1">
                        <a:lumMod val="75000"/>
                        <a:lumOff val="25000"/>
                      </a:schemeClr>
                    </a:solidFill>
                    <a:ln w="6350" cap="rnd">
                      <a:solidFill>
                        <a:schemeClr val="tx1"/>
                      </a:solidFill>
                      <a:round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42" name="楕円 41">
                      <a:extLst>
                        <a:ext uri="{FF2B5EF4-FFF2-40B4-BE49-F238E27FC236}">
                          <a16:creationId xmlns:a16="http://schemas.microsoft.com/office/drawing/2014/main" id="{E8EC7D32-2A37-4EA6-8F80-4C6590E818F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518244" y="3151339"/>
                      <a:ext cx="92914" cy="92914"/>
                    </a:xfrm>
                    <a:prstGeom prst="ellipse">
                      <a:avLst/>
                    </a:prstGeom>
                    <a:solidFill>
                      <a:schemeClr val="tx1">
                        <a:lumMod val="75000"/>
                        <a:lumOff val="25000"/>
                      </a:schemeClr>
                    </a:solidFill>
                    <a:ln w="6350" cap="rnd">
                      <a:solidFill>
                        <a:schemeClr val="tx1"/>
                      </a:solidFill>
                      <a:round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37" name="フリーフォーム: 図形 36">
                    <a:extLst>
                      <a:ext uri="{FF2B5EF4-FFF2-40B4-BE49-F238E27FC236}">
                        <a16:creationId xmlns:a16="http://schemas.microsoft.com/office/drawing/2014/main" id="{972C409F-3BF0-8A6C-A920-B856691AE4AF}"/>
                      </a:ext>
                    </a:extLst>
                  </p:cNvPr>
                  <p:cNvSpPr/>
                  <p:nvPr/>
                </p:nvSpPr>
                <p:spPr>
                  <a:xfrm rot="446852">
                    <a:off x="5424330" y="3561996"/>
                    <a:ext cx="216000" cy="253315"/>
                  </a:xfrm>
                  <a:custGeom>
                    <a:avLst/>
                    <a:gdLst>
                      <a:gd name="connsiteX0" fmla="*/ 577786 w 978900"/>
                      <a:gd name="connsiteY0" fmla="*/ 1685 h 1282430"/>
                      <a:gd name="connsiteX1" fmla="*/ 926149 w 978900"/>
                      <a:gd name="connsiteY1" fmla="*/ 442287 h 1282430"/>
                      <a:gd name="connsiteX2" fmla="*/ 923653 w 978900"/>
                      <a:gd name="connsiteY2" fmla="*/ 470099 h 1282430"/>
                      <a:gd name="connsiteX3" fmla="*/ 967527 w 978900"/>
                      <a:gd name="connsiteY3" fmla="*/ 550929 h 1282430"/>
                      <a:gd name="connsiteX4" fmla="*/ 978900 w 978900"/>
                      <a:gd name="connsiteY4" fmla="*/ 587565 h 1282430"/>
                      <a:gd name="connsiteX5" fmla="*/ 941459 w 978900"/>
                      <a:gd name="connsiteY5" fmla="*/ 614810 h 1282430"/>
                      <a:gd name="connsiteX6" fmla="*/ 814075 w 978900"/>
                      <a:gd name="connsiteY6" fmla="*/ 936006 h 1282430"/>
                      <a:gd name="connsiteX7" fmla="*/ 836780 w 978900"/>
                      <a:gd name="connsiteY7" fmla="*/ 1086780 h 1282430"/>
                      <a:gd name="connsiteX8" fmla="*/ 862551 w 978900"/>
                      <a:gd name="connsiteY8" fmla="*/ 1150433 h 1282430"/>
                      <a:gd name="connsiteX9" fmla="*/ 858262 w 978900"/>
                      <a:gd name="connsiteY9" fmla="*/ 1156703 h 1282430"/>
                      <a:gd name="connsiteX10" fmla="*/ 503549 w 978900"/>
                      <a:gd name="connsiteY10" fmla="*/ 1250482 h 1282430"/>
                      <a:gd name="connsiteX11" fmla="*/ 0 w 978900"/>
                      <a:gd name="connsiteY11" fmla="*/ 746933 h 1282430"/>
                      <a:gd name="connsiteX12" fmla="*/ 85998 w 978900"/>
                      <a:gd name="connsiteY12" fmla="*/ 465394 h 1282430"/>
                      <a:gd name="connsiteX13" fmla="*/ 100767 w 978900"/>
                      <a:gd name="connsiteY13" fmla="*/ 447495 h 1282430"/>
                      <a:gd name="connsiteX14" fmla="*/ 99995 w 978900"/>
                      <a:gd name="connsiteY14" fmla="*/ 442287 h 1282430"/>
                      <a:gd name="connsiteX15" fmla="*/ 500372 w 978900"/>
                      <a:gd name="connsiteY15" fmla="*/ 29080 h 1282430"/>
                      <a:gd name="connsiteX16" fmla="*/ 577786 w 978900"/>
                      <a:gd name="connsiteY16" fmla="*/ 1685 h 12824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978900" h="1282430">
                        <a:moveTo>
                          <a:pt x="577786" y="1685"/>
                        </a:moveTo>
                        <a:cubicBezTo>
                          <a:pt x="757814" y="-22505"/>
                          <a:pt x="926149" y="218056"/>
                          <a:pt x="926149" y="442287"/>
                        </a:cubicBezTo>
                        <a:lnTo>
                          <a:pt x="923653" y="470099"/>
                        </a:lnTo>
                        <a:lnTo>
                          <a:pt x="967527" y="550929"/>
                        </a:lnTo>
                        <a:lnTo>
                          <a:pt x="978900" y="587565"/>
                        </a:lnTo>
                        <a:lnTo>
                          <a:pt x="941459" y="614810"/>
                        </a:lnTo>
                        <a:cubicBezTo>
                          <a:pt x="864605" y="684419"/>
                          <a:pt x="814075" y="802302"/>
                          <a:pt x="814075" y="936006"/>
                        </a:cubicBezTo>
                        <a:cubicBezTo>
                          <a:pt x="814075" y="989488"/>
                          <a:pt x="822160" y="1040438"/>
                          <a:pt x="836780" y="1086780"/>
                        </a:cubicBezTo>
                        <a:lnTo>
                          <a:pt x="862551" y="1150433"/>
                        </a:lnTo>
                        <a:lnTo>
                          <a:pt x="858262" y="1156703"/>
                        </a:lnTo>
                        <a:cubicBezTo>
                          <a:pt x="766687" y="1265730"/>
                          <a:pt x="640800" y="1322092"/>
                          <a:pt x="503549" y="1250482"/>
                        </a:cubicBezTo>
                        <a:cubicBezTo>
                          <a:pt x="275483" y="1373958"/>
                          <a:pt x="0" y="1025035"/>
                          <a:pt x="0" y="746933"/>
                        </a:cubicBezTo>
                        <a:cubicBezTo>
                          <a:pt x="0" y="642645"/>
                          <a:pt x="31703" y="545761"/>
                          <a:pt x="85998" y="465394"/>
                        </a:cubicBezTo>
                        <a:lnTo>
                          <a:pt x="100767" y="447495"/>
                        </a:lnTo>
                        <a:lnTo>
                          <a:pt x="99995" y="442287"/>
                        </a:lnTo>
                        <a:cubicBezTo>
                          <a:pt x="88353" y="235760"/>
                          <a:pt x="278586" y="-75695"/>
                          <a:pt x="500372" y="29080"/>
                        </a:cubicBezTo>
                        <a:cubicBezTo>
                          <a:pt x="526111" y="13999"/>
                          <a:pt x="552068" y="5140"/>
                          <a:pt x="577786" y="1685"/>
                        </a:cubicBezTo>
                        <a:close/>
                      </a:path>
                    </a:pathLst>
                  </a:custGeom>
                  <a:solidFill>
                    <a:schemeClr val="tx1">
                      <a:lumMod val="75000"/>
                      <a:lumOff val="25000"/>
                    </a:schemeClr>
                  </a:solidFill>
                  <a:ln w="6350" cap="rnd">
                    <a:solidFill>
                      <a:schemeClr val="tx1"/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8" name="楕円 49">
                    <a:extLst>
                      <a:ext uri="{FF2B5EF4-FFF2-40B4-BE49-F238E27FC236}">
                        <a16:creationId xmlns:a16="http://schemas.microsoft.com/office/drawing/2014/main" id="{441EEFDB-4F00-F2A0-EE59-4F0DE26A6AC2}"/>
                      </a:ext>
                    </a:extLst>
                  </p:cNvPr>
                  <p:cNvSpPr/>
                  <p:nvPr/>
                </p:nvSpPr>
                <p:spPr>
                  <a:xfrm rot="2999715">
                    <a:off x="5570594" y="3470974"/>
                    <a:ext cx="45719" cy="99641"/>
                  </a:xfrm>
                  <a:custGeom>
                    <a:avLst/>
                    <a:gdLst>
                      <a:gd name="connsiteX0" fmla="*/ 0 w 202334"/>
                      <a:gd name="connsiteY0" fmla="*/ 390525 h 781050"/>
                      <a:gd name="connsiteX1" fmla="*/ 101167 w 202334"/>
                      <a:gd name="connsiteY1" fmla="*/ 0 h 781050"/>
                      <a:gd name="connsiteX2" fmla="*/ 202334 w 202334"/>
                      <a:gd name="connsiteY2" fmla="*/ 390525 h 781050"/>
                      <a:gd name="connsiteX3" fmla="*/ 101167 w 202334"/>
                      <a:gd name="connsiteY3" fmla="*/ 781050 h 781050"/>
                      <a:gd name="connsiteX4" fmla="*/ 0 w 202334"/>
                      <a:gd name="connsiteY4" fmla="*/ 390525 h 781050"/>
                      <a:gd name="connsiteX0" fmla="*/ 0 w 202334"/>
                      <a:gd name="connsiteY0" fmla="*/ 390525 h 781050"/>
                      <a:gd name="connsiteX1" fmla="*/ 101167 w 202334"/>
                      <a:gd name="connsiteY1" fmla="*/ 0 h 781050"/>
                      <a:gd name="connsiteX2" fmla="*/ 202334 w 202334"/>
                      <a:gd name="connsiteY2" fmla="*/ 390525 h 781050"/>
                      <a:gd name="connsiteX3" fmla="*/ 101167 w 202334"/>
                      <a:gd name="connsiteY3" fmla="*/ 781050 h 781050"/>
                      <a:gd name="connsiteX4" fmla="*/ 0 w 202334"/>
                      <a:gd name="connsiteY4" fmla="*/ 390525 h 781050"/>
                      <a:gd name="connsiteX0" fmla="*/ 0 w 202334"/>
                      <a:gd name="connsiteY0" fmla="*/ 390525 h 781050"/>
                      <a:gd name="connsiteX1" fmla="*/ 101167 w 202334"/>
                      <a:gd name="connsiteY1" fmla="*/ 0 h 781050"/>
                      <a:gd name="connsiteX2" fmla="*/ 202334 w 202334"/>
                      <a:gd name="connsiteY2" fmla="*/ 390525 h 781050"/>
                      <a:gd name="connsiteX3" fmla="*/ 101167 w 202334"/>
                      <a:gd name="connsiteY3" fmla="*/ 781050 h 781050"/>
                      <a:gd name="connsiteX4" fmla="*/ 0 w 202334"/>
                      <a:gd name="connsiteY4" fmla="*/ 390525 h 781050"/>
                      <a:gd name="connsiteX0" fmla="*/ 0 w 202334"/>
                      <a:gd name="connsiteY0" fmla="*/ 390525 h 781050"/>
                      <a:gd name="connsiteX1" fmla="*/ 101167 w 202334"/>
                      <a:gd name="connsiteY1" fmla="*/ 0 h 781050"/>
                      <a:gd name="connsiteX2" fmla="*/ 202334 w 202334"/>
                      <a:gd name="connsiteY2" fmla="*/ 390525 h 781050"/>
                      <a:gd name="connsiteX3" fmla="*/ 101167 w 202334"/>
                      <a:gd name="connsiteY3" fmla="*/ 781050 h 781050"/>
                      <a:gd name="connsiteX4" fmla="*/ 0 w 202334"/>
                      <a:gd name="connsiteY4" fmla="*/ 390525 h 781050"/>
                      <a:gd name="connsiteX0" fmla="*/ 0 w 202334"/>
                      <a:gd name="connsiteY0" fmla="*/ 390525 h 781050"/>
                      <a:gd name="connsiteX1" fmla="*/ 101167 w 202334"/>
                      <a:gd name="connsiteY1" fmla="*/ 0 h 781050"/>
                      <a:gd name="connsiteX2" fmla="*/ 202334 w 202334"/>
                      <a:gd name="connsiteY2" fmla="*/ 390525 h 781050"/>
                      <a:gd name="connsiteX3" fmla="*/ 101167 w 202334"/>
                      <a:gd name="connsiteY3" fmla="*/ 781050 h 781050"/>
                      <a:gd name="connsiteX4" fmla="*/ 0 w 202334"/>
                      <a:gd name="connsiteY4" fmla="*/ 390525 h 781050"/>
                      <a:gd name="connsiteX0" fmla="*/ 0 w 202334"/>
                      <a:gd name="connsiteY0" fmla="*/ 390687 h 781212"/>
                      <a:gd name="connsiteX1" fmla="*/ 101167 w 202334"/>
                      <a:gd name="connsiteY1" fmla="*/ 162 h 781212"/>
                      <a:gd name="connsiteX2" fmla="*/ 202334 w 202334"/>
                      <a:gd name="connsiteY2" fmla="*/ 390687 h 781212"/>
                      <a:gd name="connsiteX3" fmla="*/ 101167 w 202334"/>
                      <a:gd name="connsiteY3" fmla="*/ 781212 h 781212"/>
                      <a:gd name="connsiteX4" fmla="*/ 0 w 202334"/>
                      <a:gd name="connsiteY4" fmla="*/ 390687 h 781212"/>
                      <a:gd name="connsiteX0" fmla="*/ 38 w 202372"/>
                      <a:gd name="connsiteY0" fmla="*/ 390637 h 781162"/>
                      <a:gd name="connsiteX1" fmla="*/ 88505 w 202372"/>
                      <a:gd name="connsiteY1" fmla="*/ 112 h 781162"/>
                      <a:gd name="connsiteX2" fmla="*/ 202372 w 202372"/>
                      <a:gd name="connsiteY2" fmla="*/ 390637 h 781162"/>
                      <a:gd name="connsiteX3" fmla="*/ 101205 w 202372"/>
                      <a:gd name="connsiteY3" fmla="*/ 781162 h 781162"/>
                      <a:gd name="connsiteX4" fmla="*/ 38 w 202372"/>
                      <a:gd name="connsiteY4" fmla="*/ 390637 h 7811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02372" h="781162">
                        <a:moveTo>
                          <a:pt x="38" y="390637"/>
                        </a:moveTo>
                        <a:cubicBezTo>
                          <a:pt x="-2079" y="260462"/>
                          <a:pt x="83432" y="-6238"/>
                          <a:pt x="88505" y="112"/>
                        </a:cubicBezTo>
                        <a:cubicBezTo>
                          <a:pt x="144378" y="112"/>
                          <a:pt x="202372" y="174956"/>
                          <a:pt x="202372" y="390637"/>
                        </a:cubicBezTo>
                        <a:cubicBezTo>
                          <a:pt x="202372" y="606318"/>
                          <a:pt x="112628" y="762112"/>
                          <a:pt x="101205" y="781162"/>
                        </a:cubicBezTo>
                        <a:cubicBezTo>
                          <a:pt x="77082" y="768462"/>
                          <a:pt x="2155" y="520812"/>
                          <a:pt x="38" y="390637"/>
                        </a:cubicBezTo>
                        <a:close/>
                      </a:path>
                    </a:pathLst>
                  </a:custGeom>
                  <a:solidFill>
                    <a:schemeClr val="tx1">
                      <a:lumMod val="75000"/>
                      <a:lumOff val="25000"/>
                    </a:schemeClr>
                  </a:solidFill>
                  <a:ln w="6350" cap="rnd">
                    <a:solidFill>
                      <a:schemeClr val="tx1"/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33" name="フリーフォーム: 図形 32">
                  <a:extLst>
                    <a:ext uri="{FF2B5EF4-FFF2-40B4-BE49-F238E27FC236}">
                      <a16:creationId xmlns:a16="http://schemas.microsoft.com/office/drawing/2014/main" id="{8B932816-EF8E-F83F-8FF4-612E9CB77930}"/>
                    </a:ext>
                  </a:extLst>
                </p:cNvPr>
                <p:cNvSpPr/>
                <p:nvPr/>
              </p:nvSpPr>
              <p:spPr>
                <a:xfrm rot="2969174">
                  <a:off x="1758847" y="3976926"/>
                  <a:ext cx="1772413" cy="1072215"/>
                </a:xfrm>
                <a:custGeom>
                  <a:avLst/>
                  <a:gdLst>
                    <a:gd name="connsiteX0" fmla="*/ 25220 w 2482740"/>
                    <a:gd name="connsiteY0" fmla="*/ 630322 h 2439035"/>
                    <a:gd name="connsiteX1" fmla="*/ 0 w 2482740"/>
                    <a:gd name="connsiteY1" fmla="*/ 524597 h 2439035"/>
                    <a:gd name="connsiteX2" fmla="*/ 1241370 w 2482740"/>
                    <a:gd name="connsiteY2" fmla="*/ 0 h 2439035"/>
                    <a:gd name="connsiteX3" fmla="*/ 2482740 w 2482740"/>
                    <a:gd name="connsiteY3" fmla="*/ 524597 h 2439035"/>
                    <a:gd name="connsiteX4" fmla="*/ 2457520 w 2482740"/>
                    <a:gd name="connsiteY4" fmla="*/ 630322 h 2439035"/>
                    <a:gd name="connsiteX5" fmla="*/ 2433017 w 2482740"/>
                    <a:gd name="connsiteY5" fmla="*/ 670594 h 2439035"/>
                    <a:gd name="connsiteX6" fmla="*/ 2433157 w 2482740"/>
                    <a:gd name="connsiteY6" fmla="*/ 681752 h 2439035"/>
                    <a:gd name="connsiteX7" fmla="*/ 2047502 w 2482740"/>
                    <a:gd name="connsiteY7" fmla="*/ 1663768 h 2439035"/>
                    <a:gd name="connsiteX8" fmla="*/ 917088 w 2482740"/>
                    <a:gd name="connsiteY8" fmla="*/ 2397502 h 2439035"/>
                    <a:gd name="connsiteX9" fmla="*/ 1178751 w 2482740"/>
                    <a:gd name="connsiteY9" fmla="*/ 1075483 h 2439035"/>
                    <a:gd name="connsiteX10" fmla="*/ 1199555 w 2482740"/>
                    <a:gd name="connsiteY10" fmla="*/ 1047413 h 2439035"/>
                    <a:gd name="connsiteX11" fmla="*/ 991190 w 2482740"/>
                    <a:gd name="connsiteY11" fmla="*/ 1038536 h 2439035"/>
                    <a:gd name="connsiteX12" fmla="*/ 25220 w 2482740"/>
                    <a:gd name="connsiteY12" fmla="*/ 630322 h 2439035"/>
                    <a:gd name="connsiteX0" fmla="*/ 25220 w 2482740"/>
                    <a:gd name="connsiteY0" fmla="*/ 630322 h 2424625"/>
                    <a:gd name="connsiteX1" fmla="*/ 0 w 2482740"/>
                    <a:gd name="connsiteY1" fmla="*/ 524597 h 2424625"/>
                    <a:gd name="connsiteX2" fmla="*/ 1241370 w 2482740"/>
                    <a:gd name="connsiteY2" fmla="*/ 0 h 2424625"/>
                    <a:gd name="connsiteX3" fmla="*/ 2482740 w 2482740"/>
                    <a:gd name="connsiteY3" fmla="*/ 524597 h 2424625"/>
                    <a:gd name="connsiteX4" fmla="*/ 2457520 w 2482740"/>
                    <a:gd name="connsiteY4" fmla="*/ 630322 h 2424625"/>
                    <a:gd name="connsiteX5" fmla="*/ 2433017 w 2482740"/>
                    <a:gd name="connsiteY5" fmla="*/ 670594 h 2424625"/>
                    <a:gd name="connsiteX6" fmla="*/ 2047502 w 2482740"/>
                    <a:gd name="connsiteY6" fmla="*/ 1663768 h 2424625"/>
                    <a:gd name="connsiteX7" fmla="*/ 917088 w 2482740"/>
                    <a:gd name="connsiteY7" fmla="*/ 2397502 h 2424625"/>
                    <a:gd name="connsiteX8" fmla="*/ 1178751 w 2482740"/>
                    <a:gd name="connsiteY8" fmla="*/ 1075483 h 2424625"/>
                    <a:gd name="connsiteX9" fmla="*/ 1199555 w 2482740"/>
                    <a:gd name="connsiteY9" fmla="*/ 1047413 h 2424625"/>
                    <a:gd name="connsiteX10" fmla="*/ 991190 w 2482740"/>
                    <a:gd name="connsiteY10" fmla="*/ 1038536 h 2424625"/>
                    <a:gd name="connsiteX11" fmla="*/ 25220 w 2482740"/>
                    <a:gd name="connsiteY11" fmla="*/ 630322 h 2424625"/>
                    <a:gd name="connsiteX0" fmla="*/ 25220 w 2482740"/>
                    <a:gd name="connsiteY0" fmla="*/ 630322 h 2424625"/>
                    <a:gd name="connsiteX1" fmla="*/ 0 w 2482740"/>
                    <a:gd name="connsiteY1" fmla="*/ 524597 h 2424625"/>
                    <a:gd name="connsiteX2" fmla="*/ 1241370 w 2482740"/>
                    <a:gd name="connsiteY2" fmla="*/ 0 h 2424625"/>
                    <a:gd name="connsiteX3" fmla="*/ 2482740 w 2482740"/>
                    <a:gd name="connsiteY3" fmla="*/ 524597 h 2424625"/>
                    <a:gd name="connsiteX4" fmla="*/ 2457520 w 2482740"/>
                    <a:gd name="connsiteY4" fmla="*/ 630322 h 2424625"/>
                    <a:gd name="connsiteX5" fmla="*/ 2047502 w 2482740"/>
                    <a:gd name="connsiteY5" fmla="*/ 1663768 h 2424625"/>
                    <a:gd name="connsiteX6" fmla="*/ 917088 w 2482740"/>
                    <a:gd name="connsiteY6" fmla="*/ 2397502 h 2424625"/>
                    <a:gd name="connsiteX7" fmla="*/ 1178751 w 2482740"/>
                    <a:gd name="connsiteY7" fmla="*/ 1075483 h 2424625"/>
                    <a:gd name="connsiteX8" fmla="*/ 1199555 w 2482740"/>
                    <a:gd name="connsiteY8" fmla="*/ 1047413 h 2424625"/>
                    <a:gd name="connsiteX9" fmla="*/ 991190 w 2482740"/>
                    <a:gd name="connsiteY9" fmla="*/ 1038536 h 2424625"/>
                    <a:gd name="connsiteX10" fmla="*/ 25220 w 2482740"/>
                    <a:gd name="connsiteY10" fmla="*/ 630322 h 2424625"/>
                    <a:gd name="connsiteX0" fmla="*/ 25220 w 2457520"/>
                    <a:gd name="connsiteY0" fmla="*/ 631192 h 2425495"/>
                    <a:gd name="connsiteX1" fmla="*/ 0 w 2457520"/>
                    <a:gd name="connsiteY1" fmla="*/ 525467 h 2425495"/>
                    <a:gd name="connsiteX2" fmla="*/ 1241370 w 2457520"/>
                    <a:gd name="connsiteY2" fmla="*/ 870 h 2425495"/>
                    <a:gd name="connsiteX3" fmla="*/ 2457520 w 2457520"/>
                    <a:gd name="connsiteY3" fmla="*/ 631192 h 2425495"/>
                    <a:gd name="connsiteX4" fmla="*/ 2047502 w 2457520"/>
                    <a:gd name="connsiteY4" fmla="*/ 1664638 h 2425495"/>
                    <a:gd name="connsiteX5" fmla="*/ 917088 w 2457520"/>
                    <a:gd name="connsiteY5" fmla="*/ 2398372 h 2425495"/>
                    <a:gd name="connsiteX6" fmla="*/ 1178751 w 2457520"/>
                    <a:gd name="connsiteY6" fmla="*/ 1076353 h 2425495"/>
                    <a:gd name="connsiteX7" fmla="*/ 1199555 w 2457520"/>
                    <a:gd name="connsiteY7" fmla="*/ 1048283 h 2425495"/>
                    <a:gd name="connsiteX8" fmla="*/ 991190 w 2457520"/>
                    <a:gd name="connsiteY8" fmla="*/ 1039406 h 2425495"/>
                    <a:gd name="connsiteX9" fmla="*/ 25220 w 2457520"/>
                    <a:gd name="connsiteY9" fmla="*/ 631192 h 2425495"/>
                    <a:gd name="connsiteX0" fmla="*/ 25220 w 2470933"/>
                    <a:gd name="connsiteY0" fmla="*/ 631192 h 2425495"/>
                    <a:gd name="connsiteX1" fmla="*/ 0 w 2470933"/>
                    <a:gd name="connsiteY1" fmla="*/ 525467 h 2425495"/>
                    <a:gd name="connsiteX2" fmla="*/ 1241370 w 2470933"/>
                    <a:gd name="connsiteY2" fmla="*/ 870 h 2425495"/>
                    <a:gd name="connsiteX3" fmla="*/ 2457520 w 2470933"/>
                    <a:gd name="connsiteY3" fmla="*/ 631192 h 2425495"/>
                    <a:gd name="connsiteX4" fmla="*/ 2047502 w 2470933"/>
                    <a:gd name="connsiteY4" fmla="*/ 1664638 h 2425495"/>
                    <a:gd name="connsiteX5" fmla="*/ 917088 w 2470933"/>
                    <a:gd name="connsiteY5" fmla="*/ 2398372 h 2425495"/>
                    <a:gd name="connsiteX6" fmla="*/ 1178751 w 2470933"/>
                    <a:gd name="connsiteY6" fmla="*/ 1076353 h 2425495"/>
                    <a:gd name="connsiteX7" fmla="*/ 1199555 w 2470933"/>
                    <a:gd name="connsiteY7" fmla="*/ 1048283 h 2425495"/>
                    <a:gd name="connsiteX8" fmla="*/ 991190 w 2470933"/>
                    <a:gd name="connsiteY8" fmla="*/ 1039406 h 2425495"/>
                    <a:gd name="connsiteX9" fmla="*/ 25220 w 2470933"/>
                    <a:gd name="connsiteY9" fmla="*/ 631192 h 2425495"/>
                    <a:gd name="connsiteX0" fmla="*/ 25220 w 2458574"/>
                    <a:gd name="connsiteY0" fmla="*/ 631192 h 2425495"/>
                    <a:gd name="connsiteX1" fmla="*/ 0 w 2458574"/>
                    <a:gd name="connsiteY1" fmla="*/ 525467 h 2425495"/>
                    <a:gd name="connsiteX2" fmla="*/ 1241370 w 2458574"/>
                    <a:gd name="connsiteY2" fmla="*/ 870 h 2425495"/>
                    <a:gd name="connsiteX3" fmla="*/ 2457520 w 2458574"/>
                    <a:gd name="connsiteY3" fmla="*/ 631192 h 2425495"/>
                    <a:gd name="connsiteX4" fmla="*/ 2047502 w 2458574"/>
                    <a:gd name="connsiteY4" fmla="*/ 1664638 h 2425495"/>
                    <a:gd name="connsiteX5" fmla="*/ 917088 w 2458574"/>
                    <a:gd name="connsiteY5" fmla="*/ 2398372 h 2425495"/>
                    <a:gd name="connsiteX6" fmla="*/ 1178751 w 2458574"/>
                    <a:gd name="connsiteY6" fmla="*/ 1076353 h 2425495"/>
                    <a:gd name="connsiteX7" fmla="*/ 1199555 w 2458574"/>
                    <a:gd name="connsiteY7" fmla="*/ 1048283 h 2425495"/>
                    <a:gd name="connsiteX8" fmla="*/ 991190 w 2458574"/>
                    <a:gd name="connsiteY8" fmla="*/ 1039406 h 2425495"/>
                    <a:gd name="connsiteX9" fmla="*/ 25220 w 2458574"/>
                    <a:gd name="connsiteY9" fmla="*/ 631192 h 2425495"/>
                    <a:gd name="connsiteX0" fmla="*/ 25220 w 2459178"/>
                    <a:gd name="connsiteY0" fmla="*/ 631192 h 2425495"/>
                    <a:gd name="connsiteX1" fmla="*/ 0 w 2459178"/>
                    <a:gd name="connsiteY1" fmla="*/ 525467 h 2425495"/>
                    <a:gd name="connsiteX2" fmla="*/ 1241370 w 2459178"/>
                    <a:gd name="connsiteY2" fmla="*/ 870 h 2425495"/>
                    <a:gd name="connsiteX3" fmla="*/ 2457520 w 2459178"/>
                    <a:gd name="connsiteY3" fmla="*/ 631192 h 2425495"/>
                    <a:gd name="connsiteX4" fmla="*/ 2047502 w 2459178"/>
                    <a:gd name="connsiteY4" fmla="*/ 1664638 h 2425495"/>
                    <a:gd name="connsiteX5" fmla="*/ 917088 w 2459178"/>
                    <a:gd name="connsiteY5" fmla="*/ 2398372 h 2425495"/>
                    <a:gd name="connsiteX6" fmla="*/ 1178751 w 2459178"/>
                    <a:gd name="connsiteY6" fmla="*/ 1076353 h 2425495"/>
                    <a:gd name="connsiteX7" fmla="*/ 1199555 w 2459178"/>
                    <a:gd name="connsiteY7" fmla="*/ 1048283 h 2425495"/>
                    <a:gd name="connsiteX8" fmla="*/ 991190 w 2459178"/>
                    <a:gd name="connsiteY8" fmla="*/ 1039406 h 2425495"/>
                    <a:gd name="connsiteX9" fmla="*/ 25220 w 2459178"/>
                    <a:gd name="connsiteY9" fmla="*/ 631192 h 2425495"/>
                    <a:gd name="connsiteX0" fmla="*/ 25220 w 2459178"/>
                    <a:gd name="connsiteY0" fmla="*/ 631192 h 2425495"/>
                    <a:gd name="connsiteX1" fmla="*/ 0 w 2459178"/>
                    <a:gd name="connsiteY1" fmla="*/ 525467 h 2425495"/>
                    <a:gd name="connsiteX2" fmla="*/ 1241370 w 2459178"/>
                    <a:gd name="connsiteY2" fmla="*/ 870 h 2425495"/>
                    <a:gd name="connsiteX3" fmla="*/ 2457520 w 2459178"/>
                    <a:gd name="connsiteY3" fmla="*/ 631192 h 2425495"/>
                    <a:gd name="connsiteX4" fmla="*/ 2047502 w 2459178"/>
                    <a:gd name="connsiteY4" fmla="*/ 1664638 h 2425495"/>
                    <a:gd name="connsiteX5" fmla="*/ 917088 w 2459178"/>
                    <a:gd name="connsiteY5" fmla="*/ 2398372 h 2425495"/>
                    <a:gd name="connsiteX6" fmla="*/ 1178751 w 2459178"/>
                    <a:gd name="connsiteY6" fmla="*/ 1076353 h 2425495"/>
                    <a:gd name="connsiteX7" fmla="*/ 991190 w 2459178"/>
                    <a:gd name="connsiteY7" fmla="*/ 1039406 h 2425495"/>
                    <a:gd name="connsiteX8" fmla="*/ 25220 w 2459178"/>
                    <a:gd name="connsiteY8" fmla="*/ 631192 h 2425495"/>
                    <a:gd name="connsiteX0" fmla="*/ 25220 w 2459178"/>
                    <a:gd name="connsiteY0" fmla="*/ 631192 h 2425495"/>
                    <a:gd name="connsiteX1" fmla="*/ 0 w 2459178"/>
                    <a:gd name="connsiteY1" fmla="*/ 525467 h 2425495"/>
                    <a:gd name="connsiteX2" fmla="*/ 1241370 w 2459178"/>
                    <a:gd name="connsiteY2" fmla="*/ 870 h 2425495"/>
                    <a:gd name="connsiteX3" fmla="*/ 2457520 w 2459178"/>
                    <a:gd name="connsiteY3" fmla="*/ 631192 h 2425495"/>
                    <a:gd name="connsiteX4" fmla="*/ 2047502 w 2459178"/>
                    <a:gd name="connsiteY4" fmla="*/ 1664638 h 2425495"/>
                    <a:gd name="connsiteX5" fmla="*/ 917088 w 2459178"/>
                    <a:gd name="connsiteY5" fmla="*/ 2398372 h 2425495"/>
                    <a:gd name="connsiteX6" fmla="*/ 1178751 w 2459178"/>
                    <a:gd name="connsiteY6" fmla="*/ 1076353 h 2425495"/>
                    <a:gd name="connsiteX7" fmla="*/ 25220 w 2459178"/>
                    <a:gd name="connsiteY7" fmla="*/ 631192 h 2425495"/>
                    <a:gd name="connsiteX0" fmla="*/ 1178751 w 2459178"/>
                    <a:gd name="connsiteY0" fmla="*/ 1076353 h 2425495"/>
                    <a:gd name="connsiteX1" fmla="*/ 0 w 2459178"/>
                    <a:gd name="connsiteY1" fmla="*/ 525467 h 2425495"/>
                    <a:gd name="connsiteX2" fmla="*/ 1241370 w 2459178"/>
                    <a:gd name="connsiteY2" fmla="*/ 870 h 2425495"/>
                    <a:gd name="connsiteX3" fmla="*/ 2457520 w 2459178"/>
                    <a:gd name="connsiteY3" fmla="*/ 631192 h 2425495"/>
                    <a:gd name="connsiteX4" fmla="*/ 2047502 w 2459178"/>
                    <a:gd name="connsiteY4" fmla="*/ 1664638 h 2425495"/>
                    <a:gd name="connsiteX5" fmla="*/ 917088 w 2459178"/>
                    <a:gd name="connsiteY5" fmla="*/ 2398372 h 2425495"/>
                    <a:gd name="connsiteX6" fmla="*/ 1178751 w 2459178"/>
                    <a:gd name="connsiteY6" fmla="*/ 1076353 h 2425495"/>
                    <a:gd name="connsiteX0" fmla="*/ 1182674 w 2463101"/>
                    <a:gd name="connsiteY0" fmla="*/ 1076327 h 2425469"/>
                    <a:gd name="connsiteX1" fmla="*/ 3923 w 2463101"/>
                    <a:gd name="connsiteY1" fmla="*/ 525441 h 2425469"/>
                    <a:gd name="connsiteX2" fmla="*/ 1245293 w 2463101"/>
                    <a:gd name="connsiteY2" fmla="*/ 844 h 2425469"/>
                    <a:gd name="connsiteX3" fmla="*/ 2461443 w 2463101"/>
                    <a:gd name="connsiteY3" fmla="*/ 631166 h 2425469"/>
                    <a:gd name="connsiteX4" fmla="*/ 2051425 w 2463101"/>
                    <a:gd name="connsiteY4" fmla="*/ 1664612 h 2425469"/>
                    <a:gd name="connsiteX5" fmla="*/ 921011 w 2463101"/>
                    <a:gd name="connsiteY5" fmla="*/ 2398346 h 2425469"/>
                    <a:gd name="connsiteX6" fmla="*/ 1182674 w 2463101"/>
                    <a:gd name="connsiteY6" fmla="*/ 1076327 h 2425469"/>
                    <a:gd name="connsiteX0" fmla="*/ 1178904 w 2490708"/>
                    <a:gd name="connsiteY0" fmla="*/ 989609 h 2338751"/>
                    <a:gd name="connsiteX1" fmla="*/ 153 w 2490708"/>
                    <a:gd name="connsiteY1" fmla="*/ 438723 h 2338751"/>
                    <a:gd name="connsiteX2" fmla="*/ 1255850 w 2490708"/>
                    <a:gd name="connsiteY2" fmla="*/ 766 h 2338751"/>
                    <a:gd name="connsiteX3" fmla="*/ 2457673 w 2490708"/>
                    <a:gd name="connsiteY3" fmla="*/ 544448 h 2338751"/>
                    <a:gd name="connsiteX4" fmla="*/ 2047655 w 2490708"/>
                    <a:gd name="connsiteY4" fmla="*/ 1577894 h 2338751"/>
                    <a:gd name="connsiteX5" fmla="*/ 917241 w 2490708"/>
                    <a:gd name="connsiteY5" fmla="*/ 2311628 h 2338751"/>
                    <a:gd name="connsiteX6" fmla="*/ 1178904 w 2490708"/>
                    <a:gd name="connsiteY6" fmla="*/ 989609 h 2338751"/>
                    <a:gd name="connsiteX0" fmla="*/ 1510713 w 2492011"/>
                    <a:gd name="connsiteY0" fmla="*/ 866841 h 2327693"/>
                    <a:gd name="connsiteX1" fmla="*/ 1456 w 2492011"/>
                    <a:gd name="connsiteY1" fmla="*/ 438675 h 2327693"/>
                    <a:gd name="connsiteX2" fmla="*/ 1257153 w 2492011"/>
                    <a:gd name="connsiteY2" fmla="*/ 718 h 2327693"/>
                    <a:gd name="connsiteX3" fmla="*/ 2458976 w 2492011"/>
                    <a:gd name="connsiteY3" fmla="*/ 544400 h 2327693"/>
                    <a:gd name="connsiteX4" fmla="*/ 2048958 w 2492011"/>
                    <a:gd name="connsiteY4" fmla="*/ 1577846 h 2327693"/>
                    <a:gd name="connsiteX5" fmla="*/ 918544 w 2492011"/>
                    <a:gd name="connsiteY5" fmla="*/ 2311580 h 2327693"/>
                    <a:gd name="connsiteX6" fmla="*/ 1510713 w 2492011"/>
                    <a:gd name="connsiteY6" fmla="*/ 866841 h 2327693"/>
                    <a:gd name="connsiteX0" fmla="*/ 1510713 w 2492011"/>
                    <a:gd name="connsiteY0" fmla="*/ 866841 h 2327693"/>
                    <a:gd name="connsiteX1" fmla="*/ 1456 w 2492011"/>
                    <a:gd name="connsiteY1" fmla="*/ 438675 h 2327693"/>
                    <a:gd name="connsiteX2" fmla="*/ 1257153 w 2492011"/>
                    <a:gd name="connsiteY2" fmla="*/ 718 h 2327693"/>
                    <a:gd name="connsiteX3" fmla="*/ 2458976 w 2492011"/>
                    <a:gd name="connsiteY3" fmla="*/ 544400 h 2327693"/>
                    <a:gd name="connsiteX4" fmla="*/ 2048958 w 2492011"/>
                    <a:gd name="connsiteY4" fmla="*/ 1577846 h 2327693"/>
                    <a:gd name="connsiteX5" fmla="*/ 918544 w 2492011"/>
                    <a:gd name="connsiteY5" fmla="*/ 2311580 h 2327693"/>
                    <a:gd name="connsiteX6" fmla="*/ 1510713 w 2492011"/>
                    <a:gd name="connsiteY6" fmla="*/ 866841 h 2327693"/>
                    <a:gd name="connsiteX0" fmla="*/ 1510713 w 2492011"/>
                    <a:gd name="connsiteY0" fmla="*/ 866841 h 2327693"/>
                    <a:gd name="connsiteX1" fmla="*/ 1456 w 2492011"/>
                    <a:gd name="connsiteY1" fmla="*/ 438675 h 2327693"/>
                    <a:gd name="connsiteX2" fmla="*/ 1257153 w 2492011"/>
                    <a:gd name="connsiteY2" fmla="*/ 718 h 2327693"/>
                    <a:gd name="connsiteX3" fmla="*/ 2458976 w 2492011"/>
                    <a:gd name="connsiteY3" fmla="*/ 544400 h 2327693"/>
                    <a:gd name="connsiteX4" fmla="*/ 2048958 w 2492011"/>
                    <a:gd name="connsiteY4" fmla="*/ 1577846 h 2327693"/>
                    <a:gd name="connsiteX5" fmla="*/ 918544 w 2492011"/>
                    <a:gd name="connsiteY5" fmla="*/ 2311580 h 2327693"/>
                    <a:gd name="connsiteX6" fmla="*/ 1510713 w 2492011"/>
                    <a:gd name="connsiteY6" fmla="*/ 866841 h 2327693"/>
                    <a:gd name="connsiteX0" fmla="*/ 1511650 w 2496739"/>
                    <a:gd name="connsiteY0" fmla="*/ 769669 h 2230521"/>
                    <a:gd name="connsiteX1" fmla="*/ 2393 w 2496739"/>
                    <a:gd name="connsiteY1" fmla="*/ 341503 h 2230521"/>
                    <a:gd name="connsiteX2" fmla="*/ 1194614 w 2496739"/>
                    <a:gd name="connsiteY2" fmla="*/ 957 h 2230521"/>
                    <a:gd name="connsiteX3" fmla="*/ 2459913 w 2496739"/>
                    <a:gd name="connsiteY3" fmla="*/ 447228 h 2230521"/>
                    <a:gd name="connsiteX4" fmla="*/ 2049895 w 2496739"/>
                    <a:gd name="connsiteY4" fmla="*/ 1480674 h 2230521"/>
                    <a:gd name="connsiteX5" fmla="*/ 919481 w 2496739"/>
                    <a:gd name="connsiteY5" fmla="*/ 2214408 h 2230521"/>
                    <a:gd name="connsiteX6" fmla="*/ 1511650 w 2496739"/>
                    <a:gd name="connsiteY6" fmla="*/ 769669 h 2230521"/>
                    <a:gd name="connsiteX0" fmla="*/ 1511602 w 2397269"/>
                    <a:gd name="connsiteY0" fmla="*/ 769393 h 2230474"/>
                    <a:gd name="connsiteX1" fmla="*/ 2345 w 2397269"/>
                    <a:gd name="connsiteY1" fmla="*/ 341227 h 2230474"/>
                    <a:gd name="connsiteX2" fmla="*/ 1194566 w 2397269"/>
                    <a:gd name="connsiteY2" fmla="*/ 681 h 2230474"/>
                    <a:gd name="connsiteX3" fmla="*/ 2350166 w 2397269"/>
                    <a:gd name="connsiteY3" fmla="*/ 429489 h 2230474"/>
                    <a:gd name="connsiteX4" fmla="*/ 2049847 w 2397269"/>
                    <a:gd name="connsiteY4" fmla="*/ 1480398 h 2230474"/>
                    <a:gd name="connsiteX5" fmla="*/ 919433 w 2397269"/>
                    <a:gd name="connsiteY5" fmla="*/ 2214132 h 2230474"/>
                    <a:gd name="connsiteX6" fmla="*/ 1511602 w 2397269"/>
                    <a:gd name="connsiteY6" fmla="*/ 769393 h 2230474"/>
                    <a:gd name="connsiteX0" fmla="*/ 1511602 w 2390016"/>
                    <a:gd name="connsiteY0" fmla="*/ 769393 h 2227758"/>
                    <a:gd name="connsiteX1" fmla="*/ 2345 w 2390016"/>
                    <a:gd name="connsiteY1" fmla="*/ 341227 h 2227758"/>
                    <a:gd name="connsiteX2" fmla="*/ 1194566 w 2390016"/>
                    <a:gd name="connsiteY2" fmla="*/ 681 h 2227758"/>
                    <a:gd name="connsiteX3" fmla="*/ 2350166 w 2390016"/>
                    <a:gd name="connsiteY3" fmla="*/ 429489 h 2227758"/>
                    <a:gd name="connsiteX4" fmla="*/ 2010841 w 2390016"/>
                    <a:gd name="connsiteY4" fmla="*/ 1434490 h 2227758"/>
                    <a:gd name="connsiteX5" fmla="*/ 919433 w 2390016"/>
                    <a:gd name="connsiteY5" fmla="*/ 2214132 h 2227758"/>
                    <a:gd name="connsiteX6" fmla="*/ 1511602 w 2390016"/>
                    <a:gd name="connsiteY6" fmla="*/ 769393 h 2227758"/>
                    <a:gd name="connsiteX0" fmla="*/ 919433 w 2390016"/>
                    <a:gd name="connsiteY0" fmla="*/ 2214132 h 2306036"/>
                    <a:gd name="connsiteX1" fmla="*/ 1511602 w 2390016"/>
                    <a:gd name="connsiteY1" fmla="*/ 769393 h 2306036"/>
                    <a:gd name="connsiteX2" fmla="*/ 2345 w 2390016"/>
                    <a:gd name="connsiteY2" fmla="*/ 341227 h 2306036"/>
                    <a:gd name="connsiteX3" fmla="*/ 1194566 w 2390016"/>
                    <a:gd name="connsiteY3" fmla="*/ 681 h 2306036"/>
                    <a:gd name="connsiteX4" fmla="*/ 2350166 w 2390016"/>
                    <a:gd name="connsiteY4" fmla="*/ 429489 h 2306036"/>
                    <a:gd name="connsiteX5" fmla="*/ 2010841 w 2390016"/>
                    <a:gd name="connsiteY5" fmla="*/ 1434490 h 2306036"/>
                    <a:gd name="connsiteX6" fmla="*/ 1010873 w 2390016"/>
                    <a:gd name="connsiteY6" fmla="*/ 2305572 h 2306036"/>
                    <a:gd name="connsiteX0" fmla="*/ 815015 w 2390016"/>
                    <a:gd name="connsiteY0" fmla="*/ 2184277 h 2306036"/>
                    <a:gd name="connsiteX1" fmla="*/ 1511602 w 2390016"/>
                    <a:gd name="connsiteY1" fmla="*/ 769393 h 2306036"/>
                    <a:gd name="connsiteX2" fmla="*/ 2345 w 2390016"/>
                    <a:gd name="connsiteY2" fmla="*/ 341227 h 2306036"/>
                    <a:gd name="connsiteX3" fmla="*/ 1194566 w 2390016"/>
                    <a:gd name="connsiteY3" fmla="*/ 681 h 2306036"/>
                    <a:gd name="connsiteX4" fmla="*/ 2350166 w 2390016"/>
                    <a:gd name="connsiteY4" fmla="*/ 429489 h 2306036"/>
                    <a:gd name="connsiteX5" fmla="*/ 2010841 w 2390016"/>
                    <a:gd name="connsiteY5" fmla="*/ 1434490 h 2306036"/>
                    <a:gd name="connsiteX6" fmla="*/ 1010873 w 2390016"/>
                    <a:gd name="connsiteY6" fmla="*/ 2305572 h 2306036"/>
                    <a:gd name="connsiteX0" fmla="*/ 815015 w 2390016"/>
                    <a:gd name="connsiteY0" fmla="*/ 2184277 h 2306036"/>
                    <a:gd name="connsiteX1" fmla="*/ 1511602 w 2390016"/>
                    <a:gd name="connsiteY1" fmla="*/ 769393 h 2306036"/>
                    <a:gd name="connsiteX2" fmla="*/ 2345 w 2390016"/>
                    <a:gd name="connsiteY2" fmla="*/ 341227 h 2306036"/>
                    <a:gd name="connsiteX3" fmla="*/ 1194566 w 2390016"/>
                    <a:gd name="connsiteY3" fmla="*/ 681 h 2306036"/>
                    <a:gd name="connsiteX4" fmla="*/ 2350166 w 2390016"/>
                    <a:gd name="connsiteY4" fmla="*/ 429489 h 2306036"/>
                    <a:gd name="connsiteX5" fmla="*/ 2010841 w 2390016"/>
                    <a:gd name="connsiteY5" fmla="*/ 1434490 h 2306036"/>
                    <a:gd name="connsiteX6" fmla="*/ 1010873 w 2390016"/>
                    <a:gd name="connsiteY6" fmla="*/ 2305572 h 2306036"/>
                    <a:gd name="connsiteX0" fmla="*/ 765028 w 2390016"/>
                    <a:gd name="connsiteY0" fmla="*/ 1957979 h 2306036"/>
                    <a:gd name="connsiteX1" fmla="*/ 1511602 w 2390016"/>
                    <a:gd name="connsiteY1" fmla="*/ 769393 h 2306036"/>
                    <a:gd name="connsiteX2" fmla="*/ 2345 w 2390016"/>
                    <a:gd name="connsiteY2" fmla="*/ 341227 h 2306036"/>
                    <a:gd name="connsiteX3" fmla="*/ 1194566 w 2390016"/>
                    <a:gd name="connsiteY3" fmla="*/ 681 h 2306036"/>
                    <a:gd name="connsiteX4" fmla="*/ 2350166 w 2390016"/>
                    <a:gd name="connsiteY4" fmla="*/ 429489 h 2306036"/>
                    <a:gd name="connsiteX5" fmla="*/ 2010841 w 2390016"/>
                    <a:gd name="connsiteY5" fmla="*/ 1434490 h 2306036"/>
                    <a:gd name="connsiteX6" fmla="*/ 1010873 w 2390016"/>
                    <a:gd name="connsiteY6" fmla="*/ 2305572 h 2306036"/>
                    <a:gd name="connsiteX0" fmla="*/ 765028 w 2390016"/>
                    <a:gd name="connsiteY0" fmla="*/ 1957979 h 2306036"/>
                    <a:gd name="connsiteX1" fmla="*/ 1511602 w 2390016"/>
                    <a:gd name="connsiteY1" fmla="*/ 769393 h 2306036"/>
                    <a:gd name="connsiteX2" fmla="*/ 2345 w 2390016"/>
                    <a:gd name="connsiteY2" fmla="*/ 341227 h 2306036"/>
                    <a:gd name="connsiteX3" fmla="*/ 1194566 w 2390016"/>
                    <a:gd name="connsiteY3" fmla="*/ 681 h 2306036"/>
                    <a:gd name="connsiteX4" fmla="*/ 2350166 w 2390016"/>
                    <a:gd name="connsiteY4" fmla="*/ 429489 h 2306036"/>
                    <a:gd name="connsiteX5" fmla="*/ 2010841 w 2390016"/>
                    <a:gd name="connsiteY5" fmla="*/ 1434490 h 2306036"/>
                    <a:gd name="connsiteX6" fmla="*/ 1010873 w 2390016"/>
                    <a:gd name="connsiteY6" fmla="*/ 2305572 h 2306036"/>
                    <a:gd name="connsiteX0" fmla="*/ 796294 w 2390016"/>
                    <a:gd name="connsiteY0" fmla="*/ 1678452 h 2306036"/>
                    <a:gd name="connsiteX1" fmla="*/ 1511602 w 2390016"/>
                    <a:gd name="connsiteY1" fmla="*/ 769393 h 2306036"/>
                    <a:gd name="connsiteX2" fmla="*/ 2345 w 2390016"/>
                    <a:gd name="connsiteY2" fmla="*/ 341227 h 2306036"/>
                    <a:gd name="connsiteX3" fmla="*/ 1194566 w 2390016"/>
                    <a:gd name="connsiteY3" fmla="*/ 681 h 2306036"/>
                    <a:gd name="connsiteX4" fmla="*/ 2350166 w 2390016"/>
                    <a:gd name="connsiteY4" fmla="*/ 429489 h 2306036"/>
                    <a:gd name="connsiteX5" fmla="*/ 2010841 w 2390016"/>
                    <a:gd name="connsiteY5" fmla="*/ 1434490 h 2306036"/>
                    <a:gd name="connsiteX6" fmla="*/ 1010873 w 2390016"/>
                    <a:gd name="connsiteY6" fmla="*/ 2305572 h 2306036"/>
                    <a:gd name="connsiteX0" fmla="*/ 796294 w 2390016"/>
                    <a:gd name="connsiteY0" fmla="*/ 1678452 h 2306036"/>
                    <a:gd name="connsiteX1" fmla="*/ 1511602 w 2390016"/>
                    <a:gd name="connsiteY1" fmla="*/ 769393 h 2306036"/>
                    <a:gd name="connsiteX2" fmla="*/ 2345 w 2390016"/>
                    <a:gd name="connsiteY2" fmla="*/ 341227 h 2306036"/>
                    <a:gd name="connsiteX3" fmla="*/ 1194566 w 2390016"/>
                    <a:gd name="connsiteY3" fmla="*/ 681 h 2306036"/>
                    <a:gd name="connsiteX4" fmla="*/ 2350166 w 2390016"/>
                    <a:gd name="connsiteY4" fmla="*/ 429489 h 2306036"/>
                    <a:gd name="connsiteX5" fmla="*/ 2010841 w 2390016"/>
                    <a:gd name="connsiteY5" fmla="*/ 1434490 h 2306036"/>
                    <a:gd name="connsiteX6" fmla="*/ 1010873 w 2390016"/>
                    <a:gd name="connsiteY6" fmla="*/ 2305572 h 2306036"/>
                    <a:gd name="connsiteX0" fmla="*/ 796294 w 2390016"/>
                    <a:gd name="connsiteY0" fmla="*/ 1678452 h 2306036"/>
                    <a:gd name="connsiteX1" fmla="*/ 1511602 w 2390016"/>
                    <a:gd name="connsiteY1" fmla="*/ 769393 h 2306036"/>
                    <a:gd name="connsiteX2" fmla="*/ 2345 w 2390016"/>
                    <a:gd name="connsiteY2" fmla="*/ 341227 h 2306036"/>
                    <a:gd name="connsiteX3" fmla="*/ 1194566 w 2390016"/>
                    <a:gd name="connsiteY3" fmla="*/ 681 h 2306036"/>
                    <a:gd name="connsiteX4" fmla="*/ 2350166 w 2390016"/>
                    <a:gd name="connsiteY4" fmla="*/ 429489 h 2306036"/>
                    <a:gd name="connsiteX5" fmla="*/ 2010841 w 2390016"/>
                    <a:gd name="connsiteY5" fmla="*/ 1434490 h 2306036"/>
                    <a:gd name="connsiteX6" fmla="*/ 1010873 w 2390016"/>
                    <a:gd name="connsiteY6" fmla="*/ 2305572 h 2306036"/>
                    <a:gd name="connsiteX0" fmla="*/ 796294 w 2390016"/>
                    <a:gd name="connsiteY0" fmla="*/ 1678452 h 2306036"/>
                    <a:gd name="connsiteX1" fmla="*/ 1511602 w 2390016"/>
                    <a:gd name="connsiteY1" fmla="*/ 769393 h 2306036"/>
                    <a:gd name="connsiteX2" fmla="*/ 2345 w 2390016"/>
                    <a:gd name="connsiteY2" fmla="*/ 341227 h 2306036"/>
                    <a:gd name="connsiteX3" fmla="*/ 1194566 w 2390016"/>
                    <a:gd name="connsiteY3" fmla="*/ 681 h 2306036"/>
                    <a:gd name="connsiteX4" fmla="*/ 2350166 w 2390016"/>
                    <a:gd name="connsiteY4" fmla="*/ 429489 h 2306036"/>
                    <a:gd name="connsiteX5" fmla="*/ 2010841 w 2390016"/>
                    <a:gd name="connsiteY5" fmla="*/ 1434490 h 2306036"/>
                    <a:gd name="connsiteX6" fmla="*/ 1010873 w 2390016"/>
                    <a:gd name="connsiteY6" fmla="*/ 2305572 h 2306036"/>
                    <a:gd name="connsiteX0" fmla="*/ 796294 w 2390016"/>
                    <a:gd name="connsiteY0" fmla="*/ 1678452 h 2306036"/>
                    <a:gd name="connsiteX1" fmla="*/ 1511602 w 2390016"/>
                    <a:gd name="connsiteY1" fmla="*/ 769393 h 2306036"/>
                    <a:gd name="connsiteX2" fmla="*/ 2345 w 2390016"/>
                    <a:gd name="connsiteY2" fmla="*/ 341227 h 2306036"/>
                    <a:gd name="connsiteX3" fmla="*/ 1194566 w 2390016"/>
                    <a:gd name="connsiteY3" fmla="*/ 681 h 2306036"/>
                    <a:gd name="connsiteX4" fmla="*/ 2350166 w 2390016"/>
                    <a:gd name="connsiteY4" fmla="*/ 429489 h 2306036"/>
                    <a:gd name="connsiteX5" fmla="*/ 2010841 w 2390016"/>
                    <a:gd name="connsiteY5" fmla="*/ 1434490 h 2306036"/>
                    <a:gd name="connsiteX6" fmla="*/ 1010873 w 2390016"/>
                    <a:gd name="connsiteY6" fmla="*/ 2305572 h 2306036"/>
                    <a:gd name="connsiteX0" fmla="*/ 796294 w 2390016"/>
                    <a:gd name="connsiteY0" fmla="*/ 1678452 h 1966244"/>
                    <a:gd name="connsiteX1" fmla="*/ 1511602 w 2390016"/>
                    <a:gd name="connsiteY1" fmla="*/ 769393 h 1966244"/>
                    <a:gd name="connsiteX2" fmla="*/ 2345 w 2390016"/>
                    <a:gd name="connsiteY2" fmla="*/ 341227 h 1966244"/>
                    <a:gd name="connsiteX3" fmla="*/ 1194566 w 2390016"/>
                    <a:gd name="connsiteY3" fmla="*/ 681 h 1966244"/>
                    <a:gd name="connsiteX4" fmla="*/ 2350166 w 2390016"/>
                    <a:gd name="connsiteY4" fmla="*/ 429489 h 1966244"/>
                    <a:gd name="connsiteX5" fmla="*/ 2010841 w 2390016"/>
                    <a:gd name="connsiteY5" fmla="*/ 1434490 h 1966244"/>
                    <a:gd name="connsiteX6" fmla="*/ 1390207 w 2390016"/>
                    <a:gd name="connsiteY6" fmla="*/ 1965196 h 1966244"/>
                    <a:gd name="connsiteX0" fmla="*/ 1022094 w 2390016"/>
                    <a:gd name="connsiteY0" fmla="*/ 1384208 h 1966244"/>
                    <a:gd name="connsiteX1" fmla="*/ 1511602 w 2390016"/>
                    <a:gd name="connsiteY1" fmla="*/ 769393 h 1966244"/>
                    <a:gd name="connsiteX2" fmla="*/ 2345 w 2390016"/>
                    <a:gd name="connsiteY2" fmla="*/ 341227 h 1966244"/>
                    <a:gd name="connsiteX3" fmla="*/ 1194566 w 2390016"/>
                    <a:gd name="connsiteY3" fmla="*/ 681 h 1966244"/>
                    <a:gd name="connsiteX4" fmla="*/ 2350166 w 2390016"/>
                    <a:gd name="connsiteY4" fmla="*/ 429489 h 1966244"/>
                    <a:gd name="connsiteX5" fmla="*/ 2010841 w 2390016"/>
                    <a:gd name="connsiteY5" fmla="*/ 1434490 h 1966244"/>
                    <a:gd name="connsiteX6" fmla="*/ 1390207 w 2390016"/>
                    <a:gd name="connsiteY6" fmla="*/ 1965196 h 1966244"/>
                    <a:gd name="connsiteX0" fmla="*/ 1022094 w 2390016"/>
                    <a:gd name="connsiteY0" fmla="*/ 1384208 h 1966244"/>
                    <a:gd name="connsiteX1" fmla="*/ 1511602 w 2390016"/>
                    <a:gd name="connsiteY1" fmla="*/ 769393 h 1966244"/>
                    <a:gd name="connsiteX2" fmla="*/ 2345 w 2390016"/>
                    <a:gd name="connsiteY2" fmla="*/ 341227 h 1966244"/>
                    <a:gd name="connsiteX3" fmla="*/ 1194566 w 2390016"/>
                    <a:gd name="connsiteY3" fmla="*/ 681 h 1966244"/>
                    <a:gd name="connsiteX4" fmla="*/ 2350166 w 2390016"/>
                    <a:gd name="connsiteY4" fmla="*/ 429489 h 1966244"/>
                    <a:gd name="connsiteX5" fmla="*/ 2010841 w 2390016"/>
                    <a:gd name="connsiteY5" fmla="*/ 1434490 h 1966244"/>
                    <a:gd name="connsiteX6" fmla="*/ 1390207 w 2390016"/>
                    <a:gd name="connsiteY6" fmla="*/ 1965196 h 1966244"/>
                    <a:gd name="connsiteX0" fmla="*/ 1022094 w 2390016"/>
                    <a:gd name="connsiteY0" fmla="*/ 1384208 h 1966244"/>
                    <a:gd name="connsiteX1" fmla="*/ 1511602 w 2390016"/>
                    <a:gd name="connsiteY1" fmla="*/ 769393 h 1966244"/>
                    <a:gd name="connsiteX2" fmla="*/ 2345 w 2390016"/>
                    <a:gd name="connsiteY2" fmla="*/ 341227 h 1966244"/>
                    <a:gd name="connsiteX3" fmla="*/ 1194566 w 2390016"/>
                    <a:gd name="connsiteY3" fmla="*/ 681 h 1966244"/>
                    <a:gd name="connsiteX4" fmla="*/ 2350166 w 2390016"/>
                    <a:gd name="connsiteY4" fmla="*/ 429489 h 1966244"/>
                    <a:gd name="connsiteX5" fmla="*/ 2010841 w 2390016"/>
                    <a:gd name="connsiteY5" fmla="*/ 1434490 h 1966244"/>
                    <a:gd name="connsiteX6" fmla="*/ 1390207 w 2390016"/>
                    <a:gd name="connsiteY6" fmla="*/ 1965196 h 1966244"/>
                    <a:gd name="connsiteX0" fmla="*/ 1022094 w 2390016"/>
                    <a:gd name="connsiteY0" fmla="*/ 1384208 h 1966244"/>
                    <a:gd name="connsiteX1" fmla="*/ 1511602 w 2390016"/>
                    <a:gd name="connsiteY1" fmla="*/ 769393 h 1966244"/>
                    <a:gd name="connsiteX2" fmla="*/ 2345 w 2390016"/>
                    <a:gd name="connsiteY2" fmla="*/ 341227 h 1966244"/>
                    <a:gd name="connsiteX3" fmla="*/ 1194566 w 2390016"/>
                    <a:gd name="connsiteY3" fmla="*/ 681 h 1966244"/>
                    <a:gd name="connsiteX4" fmla="*/ 2350166 w 2390016"/>
                    <a:gd name="connsiteY4" fmla="*/ 429489 h 1966244"/>
                    <a:gd name="connsiteX5" fmla="*/ 2010841 w 2390016"/>
                    <a:gd name="connsiteY5" fmla="*/ 1434490 h 1966244"/>
                    <a:gd name="connsiteX6" fmla="*/ 1390207 w 2390016"/>
                    <a:gd name="connsiteY6" fmla="*/ 1965196 h 1966244"/>
                    <a:gd name="connsiteX0" fmla="*/ 1022094 w 2390016"/>
                    <a:gd name="connsiteY0" fmla="*/ 1384208 h 1966244"/>
                    <a:gd name="connsiteX1" fmla="*/ 1511602 w 2390016"/>
                    <a:gd name="connsiteY1" fmla="*/ 769393 h 1966244"/>
                    <a:gd name="connsiteX2" fmla="*/ 2345 w 2390016"/>
                    <a:gd name="connsiteY2" fmla="*/ 341227 h 1966244"/>
                    <a:gd name="connsiteX3" fmla="*/ 1194566 w 2390016"/>
                    <a:gd name="connsiteY3" fmla="*/ 681 h 1966244"/>
                    <a:gd name="connsiteX4" fmla="*/ 2350166 w 2390016"/>
                    <a:gd name="connsiteY4" fmla="*/ 429489 h 1966244"/>
                    <a:gd name="connsiteX5" fmla="*/ 2010841 w 2390016"/>
                    <a:gd name="connsiteY5" fmla="*/ 1434490 h 1966244"/>
                    <a:gd name="connsiteX6" fmla="*/ 1390207 w 2390016"/>
                    <a:gd name="connsiteY6" fmla="*/ 1965196 h 1966244"/>
                    <a:gd name="connsiteX0" fmla="*/ 1022094 w 2390016"/>
                    <a:gd name="connsiteY0" fmla="*/ 1384208 h 1966244"/>
                    <a:gd name="connsiteX1" fmla="*/ 1511602 w 2390016"/>
                    <a:gd name="connsiteY1" fmla="*/ 769393 h 1966244"/>
                    <a:gd name="connsiteX2" fmla="*/ 2345 w 2390016"/>
                    <a:gd name="connsiteY2" fmla="*/ 341227 h 1966244"/>
                    <a:gd name="connsiteX3" fmla="*/ 1194566 w 2390016"/>
                    <a:gd name="connsiteY3" fmla="*/ 681 h 1966244"/>
                    <a:gd name="connsiteX4" fmla="*/ 2350166 w 2390016"/>
                    <a:gd name="connsiteY4" fmla="*/ 429489 h 1966244"/>
                    <a:gd name="connsiteX5" fmla="*/ 2010841 w 2390016"/>
                    <a:gd name="connsiteY5" fmla="*/ 1434490 h 1966244"/>
                    <a:gd name="connsiteX6" fmla="*/ 1390207 w 2390016"/>
                    <a:gd name="connsiteY6" fmla="*/ 1965196 h 1966244"/>
                    <a:gd name="connsiteX0" fmla="*/ 1022094 w 2390016"/>
                    <a:gd name="connsiteY0" fmla="*/ 1384208 h 1966244"/>
                    <a:gd name="connsiteX1" fmla="*/ 1511602 w 2390016"/>
                    <a:gd name="connsiteY1" fmla="*/ 769393 h 1966244"/>
                    <a:gd name="connsiteX2" fmla="*/ 2345 w 2390016"/>
                    <a:gd name="connsiteY2" fmla="*/ 341227 h 1966244"/>
                    <a:gd name="connsiteX3" fmla="*/ 1194566 w 2390016"/>
                    <a:gd name="connsiteY3" fmla="*/ 681 h 1966244"/>
                    <a:gd name="connsiteX4" fmla="*/ 2350166 w 2390016"/>
                    <a:gd name="connsiteY4" fmla="*/ 429489 h 1966244"/>
                    <a:gd name="connsiteX5" fmla="*/ 2010841 w 2390016"/>
                    <a:gd name="connsiteY5" fmla="*/ 1434490 h 1966244"/>
                    <a:gd name="connsiteX6" fmla="*/ 1390207 w 2390016"/>
                    <a:gd name="connsiteY6" fmla="*/ 1965196 h 1966244"/>
                    <a:gd name="connsiteX0" fmla="*/ 1022094 w 2390016"/>
                    <a:gd name="connsiteY0" fmla="*/ 1384208 h 1966244"/>
                    <a:gd name="connsiteX1" fmla="*/ 1511602 w 2390016"/>
                    <a:gd name="connsiteY1" fmla="*/ 769393 h 1966244"/>
                    <a:gd name="connsiteX2" fmla="*/ 2345 w 2390016"/>
                    <a:gd name="connsiteY2" fmla="*/ 341227 h 1966244"/>
                    <a:gd name="connsiteX3" fmla="*/ 1194566 w 2390016"/>
                    <a:gd name="connsiteY3" fmla="*/ 681 h 1966244"/>
                    <a:gd name="connsiteX4" fmla="*/ 2350166 w 2390016"/>
                    <a:gd name="connsiteY4" fmla="*/ 429489 h 1966244"/>
                    <a:gd name="connsiteX5" fmla="*/ 2010841 w 2390016"/>
                    <a:gd name="connsiteY5" fmla="*/ 1434490 h 1966244"/>
                    <a:gd name="connsiteX6" fmla="*/ 1390207 w 2390016"/>
                    <a:gd name="connsiteY6" fmla="*/ 1965196 h 1966244"/>
                    <a:gd name="connsiteX0" fmla="*/ 1022094 w 2390016"/>
                    <a:gd name="connsiteY0" fmla="*/ 1384208 h 1966244"/>
                    <a:gd name="connsiteX1" fmla="*/ 1511602 w 2390016"/>
                    <a:gd name="connsiteY1" fmla="*/ 769393 h 1966244"/>
                    <a:gd name="connsiteX2" fmla="*/ 2345 w 2390016"/>
                    <a:gd name="connsiteY2" fmla="*/ 341227 h 1966244"/>
                    <a:gd name="connsiteX3" fmla="*/ 1194566 w 2390016"/>
                    <a:gd name="connsiteY3" fmla="*/ 681 h 1966244"/>
                    <a:gd name="connsiteX4" fmla="*/ 2350166 w 2390016"/>
                    <a:gd name="connsiteY4" fmla="*/ 429489 h 1966244"/>
                    <a:gd name="connsiteX5" fmla="*/ 2010841 w 2390016"/>
                    <a:gd name="connsiteY5" fmla="*/ 1434490 h 1966244"/>
                    <a:gd name="connsiteX6" fmla="*/ 1390207 w 2390016"/>
                    <a:gd name="connsiteY6" fmla="*/ 1965196 h 1966244"/>
                    <a:gd name="connsiteX0" fmla="*/ 1021648 w 2387736"/>
                    <a:gd name="connsiteY0" fmla="*/ 1281989 h 1864025"/>
                    <a:gd name="connsiteX1" fmla="*/ 1511156 w 2387736"/>
                    <a:gd name="connsiteY1" fmla="*/ 667174 h 1864025"/>
                    <a:gd name="connsiteX2" fmla="*/ 1899 w 2387736"/>
                    <a:gd name="connsiteY2" fmla="*/ 239008 h 1864025"/>
                    <a:gd name="connsiteX3" fmla="*/ 1222661 w 2387736"/>
                    <a:gd name="connsiteY3" fmla="*/ 1059 h 1864025"/>
                    <a:gd name="connsiteX4" fmla="*/ 2349720 w 2387736"/>
                    <a:gd name="connsiteY4" fmla="*/ 327270 h 1864025"/>
                    <a:gd name="connsiteX5" fmla="*/ 2010395 w 2387736"/>
                    <a:gd name="connsiteY5" fmla="*/ 1332271 h 1864025"/>
                    <a:gd name="connsiteX6" fmla="*/ 1389761 w 2387736"/>
                    <a:gd name="connsiteY6" fmla="*/ 1862977 h 1864025"/>
                    <a:gd name="connsiteX0" fmla="*/ 1021579 w 2387361"/>
                    <a:gd name="connsiteY0" fmla="*/ 1230231 h 1812267"/>
                    <a:gd name="connsiteX1" fmla="*/ 1511087 w 2387361"/>
                    <a:gd name="connsiteY1" fmla="*/ 615416 h 1812267"/>
                    <a:gd name="connsiteX2" fmla="*/ 1830 w 2387361"/>
                    <a:gd name="connsiteY2" fmla="*/ 187250 h 1812267"/>
                    <a:gd name="connsiteX3" fmla="*/ 1227377 w 2387361"/>
                    <a:gd name="connsiteY3" fmla="*/ 1470 h 1812267"/>
                    <a:gd name="connsiteX4" fmla="*/ 2349651 w 2387361"/>
                    <a:gd name="connsiteY4" fmla="*/ 275512 h 1812267"/>
                    <a:gd name="connsiteX5" fmla="*/ 2010326 w 2387361"/>
                    <a:gd name="connsiteY5" fmla="*/ 1280513 h 1812267"/>
                    <a:gd name="connsiteX6" fmla="*/ 1389692 w 2387361"/>
                    <a:gd name="connsiteY6" fmla="*/ 1811219 h 1812267"/>
                    <a:gd name="connsiteX0" fmla="*/ 1021544 w 2294401"/>
                    <a:gd name="connsiteY0" fmla="*/ 1230840 h 1812876"/>
                    <a:gd name="connsiteX1" fmla="*/ 1511052 w 2294401"/>
                    <a:gd name="connsiteY1" fmla="*/ 616025 h 1812876"/>
                    <a:gd name="connsiteX2" fmla="*/ 1795 w 2294401"/>
                    <a:gd name="connsiteY2" fmla="*/ 187859 h 1812876"/>
                    <a:gd name="connsiteX3" fmla="*/ 1227342 w 2294401"/>
                    <a:gd name="connsiteY3" fmla="*/ 2079 h 1812876"/>
                    <a:gd name="connsiteX4" fmla="*/ 2241407 w 2294401"/>
                    <a:gd name="connsiteY4" fmla="*/ 295612 h 1812876"/>
                    <a:gd name="connsiteX5" fmla="*/ 2010291 w 2294401"/>
                    <a:gd name="connsiteY5" fmla="*/ 1281122 h 1812876"/>
                    <a:gd name="connsiteX6" fmla="*/ 1389657 w 2294401"/>
                    <a:gd name="connsiteY6" fmla="*/ 1811828 h 1812876"/>
                    <a:gd name="connsiteX0" fmla="*/ 1021544 w 2285391"/>
                    <a:gd name="connsiteY0" fmla="*/ 1230840 h 1812601"/>
                    <a:gd name="connsiteX1" fmla="*/ 1511052 w 2285391"/>
                    <a:gd name="connsiteY1" fmla="*/ 616025 h 1812601"/>
                    <a:gd name="connsiteX2" fmla="*/ 1795 w 2285391"/>
                    <a:gd name="connsiteY2" fmla="*/ 187859 h 1812601"/>
                    <a:gd name="connsiteX3" fmla="*/ 1227342 w 2285391"/>
                    <a:gd name="connsiteY3" fmla="*/ 2079 h 1812601"/>
                    <a:gd name="connsiteX4" fmla="*/ 2241407 w 2285391"/>
                    <a:gd name="connsiteY4" fmla="*/ 295612 h 1812601"/>
                    <a:gd name="connsiteX5" fmla="*/ 1972701 w 2285391"/>
                    <a:gd name="connsiteY5" fmla="*/ 1184138 h 1812601"/>
                    <a:gd name="connsiteX6" fmla="*/ 1389657 w 2285391"/>
                    <a:gd name="connsiteY6" fmla="*/ 1811828 h 1812601"/>
                    <a:gd name="connsiteX0" fmla="*/ 1021544 w 2285391"/>
                    <a:gd name="connsiteY0" fmla="*/ 1230840 h 1745592"/>
                    <a:gd name="connsiteX1" fmla="*/ 1511052 w 2285391"/>
                    <a:gd name="connsiteY1" fmla="*/ 616025 h 1745592"/>
                    <a:gd name="connsiteX2" fmla="*/ 1795 w 2285391"/>
                    <a:gd name="connsiteY2" fmla="*/ 187859 h 1745592"/>
                    <a:gd name="connsiteX3" fmla="*/ 1227342 w 2285391"/>
                    <a:gd name="connsiteY3" fmla="*/ 2079 h 1745592"/>
                    <a:gd name="connsiteX4" fmla="*/ 2241407 w 2285391"/>
                    <a:gd name="connsiteY4" fmla="*/ 295612 h 1745592"/>
                    <a:gd name="connsiteX5" fmla="*/ 1972701 w 2285391"/>
                    <a:gd name="connsiteY5" fmla="*/ 1184138 h 1745592"/>
                    <a:gd name="connsiteX6" fmla="*/ 1287845 w 2285391"/>
                    <a:gd name="connsiteY6" fmla="*/ 1744647 h 1745592"/>
                    <a:gd name="connsiteX0" fmla="*/ 1021544 w 2285391"/>
                    <a:gd name="connsiteY0" fmla="*/ 1230840 h 1759778"/>
                    <a:gd name="connsiteX1" fmla="*/ 1511052 w 2285391"/>
                    <a:gd name="connsiteY1" fmla="*/ 616025 h 1759778"/>
                    <a:gd name="connsiteX2" fmla="*/ 1795 w 2285391"/>
                    <a:gd name="connsiteY2" fmla="*/ 187859 h 1759778"/>
                    <a:gd name="connsiteX3" fmla="*/ 1227342 w 2285391"/>
                    <a:gd name="connsiteY3" fmla="*/ 2079 h 1759778"/>
                    <a:gd name="connsiteX4" fmla="*/ 2241407 w 2285391"/>
                    <a:gd name="connsiteY4" fmla="*/ 295612 h 1759778"/>
                    <a:gd name="connsiteX5" fmla="*/ 1972701 w 2285391"/>
                    <a:gd name="connsiteY5" fmla="*/ 1184138 h 1759778"/>
                    <a:gd name="connsiteX6" fmla="*/ 1289150 w 2285391"/>
                    <a:gd name="connsiteY6" fmla="*/ 1758875 h 1759778"/>
                    <a:gd name="connsiteX0" fmla="*/ 1021544 w 2285391"/>
                    <a:gd name="connsiteY0" fmla="*/ 1230840 h 1806302"/>
                    <a:gd name="connsiteX1" fmla="*/ 1511052 w 2285391"/>
                    <a:gd name="connsiteY1" fmla="*/ 616025 h 1806302"/>
                    <a:gd name="connsiteX2" fmla="*/ 1795 w 2285391"/>
                    <a:gd name="connsiteY2" fmla="*/ 187859 h 1806302"/>
                    <a:gd name="connsiteX3" fmla="*/ 1227342 w 2285391"/>
                    <a:gd name="connsiteY3" fmla="*/ 2079 h 1806302"/>
                    <a:gd name="connsiteX4" fmla="*/ 2241407 w 2285391"/>
                    <a:gd name="connsiteY4" fmla="*/ 295612 h 1806302"/>
                    <a:gd name="connsiteX5" fmla="*/ 1972701 w 2285391"/>
                    <a:gd name="connsiteY5" fmla="*/ 1184138 h 1806302"/>
                    <a:gd name="connsiteX6" fmla="*/ 1197778 w 2285391"/>
                    <a:gd name="connsiteY6" fmla="*/ 1805516 h 1806302"/>
                    <a:gd name="connsiteX0" fmla="*/ 1021544 w 2285391"/>
                    <a:gd name="connsiteY0" fmla="*/ 1230840 h 1541970"/>
                    <a:gd name="connsiteX1" fmla="*/ 1511052 w 2285391"/>
                    <a:gd name="connsiteY1" fmla="*/ 616025 h 1541970"/>
                    <a:gd name="connsiteX2" fmla="*/ 1795 w 2285391"/>
                    <a:gd name="connsiteY2" fmla="*/ 187859 h 1541970"/>
                    <a:gd name="connsiteX3" fmla="*/ 1227342 w 2285391"/>
                    <a:gd name="connsiteY3" fmla="*/ 2079 h 1541970"/>
                    <a:gd name="connsiteX4" fmla="*/ 2241407 w 2285391"/>
                    <a:gd name="connsiteY4" fmla="*/ 295612 h 1541970"/>
                    <a:gd name="connsiteX5" fmla="*/ 1972701 w 2285391"/>
                    <a:gd name="connsiteY5" fmla="*/ 1184138 h 1541970"/>
                    <a:gd name="connsiteX6" fmla="*/ 1598988 w 2285391"/>
                    <a:gd name="connsiteY6" fmla="*/ 1539155 h 1541970"/>
                    <a:gd name="connsiteX0" fmla="*/ 958235 w 2285391"/>
                    <a:gd name="connsiteY0" fmla="*/ 1322732 h 1541970"/>
                    <a:gd name="connsiteX1" fmla="*/ 1511052 w 2285391"/>
                    <a:gd name="connsiteY1" fmla="*/ 616025 h 1541970"/>
                    <a:gd name="connsiteX2" fmla="*/ 1795 w 2285391"/>
                    <a:gd name="connsiteY2" fmla="*/ 187859 h 1541970"/>
                    <a:gd name="connsiteX3" fmla="*/ 1227342 w 2285391"/>
                    <a:gd name="connsiteY3" fmla="*/ 2079 h 1541970"/>
                    <a:gd name="connsiteX4" fmla="*/ 2241407 w 2285391"/>
                    <a:gd name="connsiteY4" fmla="*/ 295612 h 1541970"/>
                    <a:gd name="connsiteX5" fmla="*/ 1972701 w 2285391"/>
                    <a:gd name="connsiteY5" fmla="*/ 1184138 h 1541970"/>
                    <a:gd name="connsiteX6" fmla="*/ 1598988 w 2285391"/>
                    <a:gd name="connsiteY6" fmla="*/ 1539155 h 1541970"/>
                    <a:gd name="connsiteX0" fmla="*/ 967117 w 2294273"/>
                    <a:gd name="connsiteY0" fmla="*/ 1322621 h 1541859"/>
                    <a:gd name="connsiteX1" fmla="*/ 1519934 w 2294273"/>
                    <a:gd name="connsiteY1" fmla="*/ 615914 h 1541859"/>
                    <a:gd name="connsiteX2" fmla="*/ 10677 w 2294273"/>
                    <a:gd name="connsiteY2" fmla="*/ 187748 h 1541859"/>
                    <a:gd name="connsiteX3" fmla="*/ 1236224 w 2294273"/>
                    <a:gd name="connsiteY3" fmla="*/ 1968 h 1541859"/>
                    <a:gd name="connsiteX4" fmla="*/ 2250289 w 2294273"/>
                    <a:gd name="connsiteY4" fmla="*/ 295501 h 1541859"/>
                    <a:gd name="connsiteX5" fmla="*/ 1981583 w 2294273"/>
                    <a:gd name="connsiteY5" fmla="*/ 1184027 h 1541859"/>
                    <a:gd name="connsiteX6" fmla="*/ 1607870 w 2294273"/>
                    <a:gd name="connsiteY6" fmla="*/ 1539044 h 1541859"/>
                    <a:gd name="connsiteX0" fmla="*/ 967117 w 2294273"/>
                    <a:gd name="connsiteY0" fmla="*/ 1322621 h 1541859"/>
                    <a:gd name="connsiteX1" fmla="*/ 1519934 w 2294273"/>
                    <a:gd name="connsiteY1" fmla="*/ 615914 h 1541859"/>
                    <a:gd name="connsiteX2" fmla="*/ 10677 w 2294273"/>
                    <a:gd name="connsiteY2" fmla="*/ 187748 h 1541859"/>
                    <a:gd name="connsiteX3" fmla="*/ 1236224 w 2294273"/>
                    <a:gd name="connsiteY3" fmla="*/ 1968 h 1541859"/>
                    <a:gd name="connsiteX4" fmla="*/ 2250289 w 2294273"/>
                    <a:gd name="connsiteY4" fmla="*/ 295501 h 1541859"/>
                    <a:gd name="connsiteX5" fmla="*/ 1981583 w 2294273"/>
                    <a:gd name="connsiteY5" fmla="*/ 1184027 h 1541859"/>
                    <a:gd name="connsiteX6" fmla="*/ 1607870 w 2294273"/>
                    <a:gd name="connsiteY6" fmla="*/ 1539044 h 1541859"/>
                    <a:gd name="connsiteX0" fmla="*/ 1099739 w 2294273"/>
                    <a:gd name="connsiteY0" fmla="*/ 1100026 h 1541859"/>
                    <a:gd name="connsiteX1" fmla="*/ 1519934 w 2294273"/>
                    <a:gd name="connsiteY1" fmla="*/ 615914 h 1541859"/>
                    <a:gd name="connsiteX2" fmla="*/ 10677 w 2294273"/>
                    <a:gd name="connsiteY2" fmla="*/ 187748 h 1541859"/>
                    <a:gd name="connsiteX3" fmla="*/ 1236224 w 2294273"/>
                    <a:gd name="connsiteY3" fmla="*/ 1968 h 1541859"/>
                    <a:gd name="connsiteX4" fmla="*/ 2250289 w 2294273"/>
                    <a:gd name="connsiteY4" fmla="*/ 295501 h 1541859"/>
                    <a:gd name="connsiteX5" fmla="*/ 1981583 w 2294273"/>
                    <a:gd name="connsiteY5" fmla="*/ 1184027 h 1541859"/>
                    <a:gd name="connsiteX6" fmla="*/ 1607870 w 2294273"/>
                    <a:gd name="connsiteY6" fmla="*/ 1539044 h 1541859"/>
                    <a:gd name="connsiteX0" fmla="*/ 1099739 w 2294273"/>
                    <a:gd name="connsiteY0" fmla="*/ 1100026 h 1409549"/>
                    <a:gd name="connsiteX1" fmla="*/ 1519934 w 2294273"/>
                    <a:gd name="connsiteY1" fmla="*/ 615914 h 1409549"/>
                    <a:gd name="connsiteX2" fmla="*/ 10677 w 2294273"/>
                    <a:gd name="connsiteY2" fmla="*/ 187748 h 1409549"/>
                    <a:gd name="connsiteX3" fmla="*/ 1236224 w 2294273"/>
                    <a:gd name="connsiteY3" fmla="*/ 1968 h 1409549"/>
                    <a:gd name="connsiteX4" fmla="*/ 2250289 w 2294273"/>
                    <a:gd name="connsiteY4" fmla="*/ 295501 h 1409549"/>
                    <a:gd name="connsiteX5" fmla="*/ 1981583 w 2294273"/>
                    <a:gd name="connsiteY5" fmla="*/ 1184027 h 1409549"/>
                    <a:gd name="connsiteX6" fmla="*/ 1756502 w 2294273"/>
                    <a:gd name="connsiteY6" fmla="*/ 1386718 h 1409549"/>
                    <a:gd name="connsiteX0" fmla="*/ 1099739 w 2325089"/>
                    <a:gd name="connsiteY0" fmla="*/ 1100026 h 1388347"/>
                    <a:gd name="connsiteX1" fmla="*/ 1519934 w 2325089"/>
                    <a:gd name="connsiteY1" fmla="*/ 615914 h 1388347"/>
                    <a:gd name="connsiteX2" fmla="*/ 10677 w 2325089"/>
                    <a:gd name="connsiteY2" fmla="*/ 187748 h 1388347"/>
                    <a:gd name="connsiteX3" fmla="*/ 1236224 w 2325089"/>
                    <a:gd name="connsiteY3" fmla="*/ 1968 h 1388347"/>
                    <a:gd name="connsiteX4" fmla="*/ 2250289 w 2325089"/>
                    <a:gd name="connsiteY4" fmla="*/ 295501 h 1388347"/>
                    <a:gd name="connsiteX5" fmla="*/ 2089623 w 2325089"/>
                    <a:gd name="connsiteY5" fmla="*/ 954122 h 1388347"/>
                    <a:gd name="connsiteX6" fmla="*/ 1756502 w 2325089"/>
                    <a:gd name="connsiteY6" fmla="*/ 1386718 h 1388347"/>
                    <a:gd name="connsiteX0" fmla="*/ 1099739 w 2260754"/>
                    <a:gd name="connsiteY0" fmla="*/ 1100026 h 1386718"/>
                    <a:gd name="connsiteX1" fmla="*/ 1519934 w 2260754"/>
                    <a:gd name="connsiteY1" fmla="*/ 615914 h 1386718"/>
                    <a:gd name="connsiteX2" fmla="*/ 10677 w 2260754"/>
                    <a:gd name="connsiteY2" fmla="*/ 187748 h 1386718"/>
                    <a:gd name="connsiteX3" fmla="*/ 1236224 w 2260754"/>
                    <a:gd name="connsiteY3" fmla="*/ 1968 h 1386718"/>
                    <a:gd name="connsiteX4" fmla="*/ 2250289 w 2260754"/>
                    <a:gd name="connsiteY4" fmla="*/ 295501 h 1386718"/>
                    <a:gd name="connsiteX5" fmla="*/ 1756502 w 2260754"/>
                    <a:gd name="connsiteY5" fmla="*/ 1386718 h 1386718"/>
                    <a:gd name="connsiteX0" fmla="*/ 1099739 w 2259073"/>
                    <a:gd name="connsiteY0" fmla="*/ 1100026 h 1284556"/>
                    <a:gd name="connsiteX1" fmla="*/ 1519934 w 2259073"/>
                    <a:gd name="connsiteY1" fmla="*/ 615914 h 1284556"/>
                    <a:gd name="connsiteX2" fmla="*/ 10677 w 2259073"/>
                    <a:gd name="connsiteY2" fmla="*/ 187748 h 1284556"/>
                    <a:gd name="connsiteX3" fmla="*/ 1236224 w 2259073"/>
                    <a:gd name="connsiteY3" fmla="*/ 1968 h 1284556"/>
                    <a:gd name="connsiteX4" fmla="*/ 2250289 w 2259073"/>
                    <a:gd name="connsiteY4" fmla="*/ 295501 h 1284556"/>
                    <a:gd name="connsiteX5" fmla="*/ 1723218 w 2259073"/>
                    <a:gd name="connsiteY5" fmla="*/ 1284556 h 1284556"/>
                    <a:gd name="connsiteX0" fmla="*/ 1099739 w 2261143"/>
                    <a:gd name="connsiteY0" fmla="*/ 1100026 h 1284556"/>
                    <a:gd name="connsiteX1" fmla="*/ 1519934 w 2261143"/>
                    <a:gd name="connsiteY1" fmla="*/ 615914 h 1284556"/>
                    <a:gd name="connsiteX2" fmla="*/ 10677 w 2261143"/>
                    <a:gd name="connsiteY2" fmla="*/ 187748 h 1284556"/>
                    <a:gd name="connsiteX3" fmla="*/ 1236224 w 2261143"/>
                    <a:gd name="connsiteY3" fmla="*/ 1968 h 1284556"/>
                    <a:gd name="connsiteX4" fmla="*/ 2250289 w 2261143"/>
                    <a:gd name="connsiteY4" fmla="*/ 295501 h 1284556"/>
                    <a:gd name="connsiteX5" fmla="*/ 1723218 w 2261143"/>
                    <a:gd name="connsiteY5" fmla="*/ 1284556 h 1284556"/>
                    <a:gd name="connsiteX0" fmla="*/ 1099694 w 2233394"/>
                    <a:gd name="connsiteY0" fmla="*/ 1102031 h 1286561"/>
                    <a:gd name="connsiteX1" fmla="*/ 1519889 w 2233394"/>
                    <a:gd name="connsiteY1" fmla="*/ 617919 h 1286561"/>
                    <a:gd name="connsiteX2" fmla="*/ 10632 w 2233394"/>
                    <a:gd name="connsiteY2" fmla="*/ 189753 h 1286561"/>
                    <a:gd name="connsiteX3" fmla="*/ 1236179 w 2233394"/>
                    <a:gd name="connsiteY3" fmla="*/ 3973 h 1286561"/>
                    <a:gd name="connsiteX4" fmla="*/ 2221831 w 2233394"/>
                    <a:gd name="connsiteY4" fmla="*/ 352720 h 1286561"/>
                    <a:gd name="connsiteX5" fmla="*/ 1723173 w 2233394"/>
                    <a:gd name="connsiteY5" fmla="*/ 1286561 h 1286561"/>
                    <a:gd name="connsiteX0" fmla="*/ 770254 w 1903954"/>
                    <a:gd name="connsiteY0" fmla="*/ 1120889 h 1305419"/>
                    <a:gd name="connsiteX1" fmla="*/ 1190449 w 1903954"/>
                    <a:gd name="connsiteY1" fmla="*/ 636777 h 1305419"/>
                    <a:gd name="connsiteX2" fmla="*/ 14330 w 1903954"/>
                    <a:gd name="connsiteY2" fmla="*/ 95419 h 1305419"/>
                    <a:gd name="connsiteX3" fmla="*/ 906739 w 1903954"/>
                    <a:gd name="connsiteY3" fmla="*/ 22831 h 1305419"/>
                    <a:gd name="connsiteX4" fmla="*/ 1892391 w 1903954"/>
                    <a:gd name="connsiteY4" fmla="*/ 371578 h 1305419"/>
                    <a:gd name="connsiteX5" fmla="*/ 1393733 w 1903954"/>
                    <a:gd name="connsiteY5" fmla="*/ 1305419 h 1305419"/>
                    <a:gd name="connsiteX0" fmla="*/ 826698 w 1960398"/>
                    <a:gd name="connsiteY0" fmla="*/ 1124199 h 1308729"/>
                    <a:gd name="connsiteX1" fmla="*/ 1246893 w 1960398"/>
                    <a:gd name="connsiteY1" fmla="*/ 640087 h 1308729"/>
                    <a:gd name="connsiteX2" fmla="*/ 13522 w 1960398"/>
                    <a:gd name="connsiteY2" fmla="*/ 89249 h 1308729"/>
                    <a:gd name="connsiteX3" fmla="*/ 963183 w 1960398"/>
                    <a:gd name="connsiteY3" fmla="*/ 26141 h 1308729"/>
                    <a:gd name="connsiteX4" fmla="*/ 1948835 w 1960398"/>
                    <a:gd name="connsiteY4" fmla="*/ 374888 h 1308729"/>
                    <a:gd name="connsiteX5" fmla="*/ 1450177 w 1960398"/>
                    <a:gd name="connsiteY5" fmla="*/ 1308729 h 1308729"/>
                    <a:gd name="connsiteX0" fmla="*/ 817283 w 1950983"/>
                    <a:gd name="connsiteY0" fmla="*/ 1161248 h 1345778"/>
                    <a:gd name="connsiteX1" fmla="*/ 1237478 w 1950983"/>
                    <a:gd name="connsiteY1" fmla="*/ 677136 h 1345778"/>
                    <a:gd name="connsiteX2" fmla="*/ 4107 w 1950983"/>
                    <a:gd name="connsiteY2" fmla="*/ 126298 h 1345778"/>
                    <a:gd name="connsiteX3" fmla="*/ 953768 w 1950983"/>
                    <a:gd name="connsiteY3" fmla="*/ 63190 h 1345778"/>
                    <a:gd name="connsiteX4" fmla="*/ 1939420 w 1950983"/>
                    <a:gd name="connsiteY4" fmla="*/ 411937 h 1345778"/>
                    <a:gd name="connsiteX5" fmla="*/ 1440762 w 1950983"/>
                    <a:gd name="connsiteY5" fmla="*/ 1345778 h 1345778"/>
                    <a:gd name="connsiteX0" fmla="*/ 829162 w 1962862"/>
                    <a:gd name="connsiteY0" fmla="*/ 1163568 h 1348098"/>
                    <a:gd name="connsiteX1" fmla="*/ 1249357 w 1962862"/>
                    <a:gd name="connsiteY1" fmla="*/ 679456 h 1348098"/>
                    <a:gd name="connsiteX2" fmla="*/ 15986 w 1962862"/>
                    <a:gd name="connsiteY2" fmla="*/ 128618 h 1348098"/>
                    <a:gd name="connsiteX3" fmla="*/ 965647 w 1962862"/>
                    <a:gd name="connsiteY3" fmla="*/ 65510 h 1348098"/>
                    <a:gd name="connsiteX4" fmla="*/ 1951299 w 1962862"/>
                    <a:gd name="connsiteY4" fmla="*/ 414257 h 1348098"/>
                    <a:gd name="connsiteX5" fmla="*/ 1452641 w 1962862"/>
                    <a:gd name="connsiteY5" fmla="*/ 1348098 h 1348098"/>
                    <a:gd name="connsiteX0" fmla="*/ 488755 w 1962862"/>
                    <a:gd name="connsiteY0" fmla="*/ 1267458 h 1348098"/>
                    <a:gd name="connsiteX1" fmla="*/ 1249357 w 1962862"/>
                    <a:gd name="connsiteY1" fmla="*/ 679456 h 1348098"/>
                    <a:gd name="connsiteX2" fmla="*/ 15986 w 1962862"/>
                    <a:gd name="connsiteY2" fmla="*/ 128618 h 1348098"/>
                    <a:gd name="connsiteX3" fmla="*/ 965647 w 1962862"/>
                    <a:gd name="connsiteY3" fmla="*/ 65510 h 1348098"/>
                    <a:gd name="connsiteX4" fmla="*/ 1951299 w 1962862"/>
                    <a:gd name="connsiteY4" fmla="*/ 414257 h 1348098"/>
                    <a:gd name="connsiteX5" fmla="*/ 1452641 w 1962862"/>
                    <a:gd name="connsiteY5" fmla="*/ 1348098 h 1348098"/>
                    <a:gd name="connsiteX0" fmla="*/ 488755 w 1962862"/>
                    <a:gd name="connsiteY0" fmla="*/ 1267458 h 1348098"/>
                    <a:gd name="connsiteX1" fmla="*/ 1249357 w 1962862"/>
                    <a:gd name="connsiteY1" fmla="*/ 679456 h 1348098"/>
                    <a:gd name="connsiteX2" fmla="*/ 15986 w 1962862"/>
                    <a:gd name="connsiteY2" fmla="*/ 128618 h 1348098"/>
                    <a:gd name="connsiteX3" fmla="*/ 965647 w 1962862"/>
                    <a:gd name="connsiteY3" fmla="*/ 65510 h 1348098"/>
                    <a:gd name="connsiteX4" fmla="*/ 1951299 w 1962862"/>
                    <a:gd name="connsiteY4" fmla="*/ 414257 h 1348098"/>
                    <a:gd name="connsiteX5" fmla="*/ 1452641 w 1962862"/>
                    <a:gd name="connsiteY5" fmla="*/ 1348098 h 1348098"/>
                    <a:gd name="connsiteX0" fmla="*/ 476415 w 1950522"/>
                    <a:gd name="connsiteY0" fmla="*/ 1228899 h 1309539"/>
                    <a:gd name="connsiteX1" fmla="*/ 1311018 w 1950522"/>
                    <a:gd name="connsiteY1" fmla="*/ 618312 h 1309539"/>
                    <a:gd name="connsiteX2" fmla="*/ 3646 w 1950522"/>
                    <a:gd name="connsiteY2" fmla="*/ 90059 h 1309539"/>
                    <a:gd name="connsiteX3" fmla="*/ 953307 w 1950522"/>
                    <a:gd name="connsiteY3" fmla="*/ 26951 h 1309539"/>
                    <a:gd name="connsiteX4" fmla="*/ 1938959 w 1950522"/>
                    <a:gd name="connsiteY4" fmla="*/ 375698 h 1309539"/>
                    <a:gd name="connsiteX5" fmla="*/ 1440301 w 1950522"/>
                    <a:gd name="connsiteY5" fmla="*/ 1309539 h 1309539"/>
                    <a:gd name="connsiteX0" fmla="*/ 476415 w 1950522"/>
                    <a:gd name="connsiteY0" fmla="*/ 1228899 h 1309539"/>
                    <a:gd name="connsiteX1" fmla="*/ 1215675 w 1950522"/>
                    <a:gd name="connsiteY1" fmla="*/ 680919 h 1309539"/>
                    <a:gd name="connsiteX2" fmla="*/ 1311018 w 1950522"/>
                    <a:gd name="connsiteY2" fmla="*/ 618312 h 1309539"/>
                    <a:gd name="connsiteX3" fmla="*/ 3646 w 1950522"/>
                    <a:gd name="connsiteY3" fmla="*/ 90059 h 1309539"/>
                    <a:gd name="connsiteX4" fmla="*/ 953307 w 1950522"/>
                    <a:gd name="connsiteY4" fmla="*/ 26951 h 1309539"/>
                    <a:gd name="connsiteX5" fmla="*/ 1938959 w 1950522"/>
                    <a:gd name="connsiteY5" fmla="*/ 375698 h 1309539"/>
                    <a:gd name="connsiteX6" fmla="*/ 1440301 w 1950522"/>
                    <a:gd name="connsiteY6" fmla="*/ 1309539 h 1309539"/>
                    <a:gd name="connsiteX0" fmla="*/ 476295 w 1950402"/>
                    <a:gd name="connsiteY0" fmla="*/ 1229643 h 1310283"/>
                    <a:gd name="connsiteX1" fmla="*/ 1215555 w 1950402"/>
                    <a:gd name="connsiteY1" fmla="*/ 681663 h 1310283"/>
                    <a:gd name="connsiteX2" fmla="*/ 1304487 w 1950402"/>
                    <a:gd name="connsiteY2" fmla="*/ 636250 h 1310283"/>
                    <a:gd name="connsiteX3" fmla="*/ 3526 w 1950402"/>
                    <a:gd name="connsiteY3" fmla="*/ 90803 h 1310283"/>
                    <a:gd name="connsiteX4" fmla="*/ 953187 w 1950402"/>
                    <a:gd name="connsiteY4" fmla="*/ 27695 h 1310283"/>
                    <a:gd name="connsiteX5" fmla="*/ 1938839 w 1950402"/>
                    <a:gd name="connsiteY5" fmla="*/ 376442 h 1310283"/>
                    <a:gd name="connsiteX6" fmla="*/ 1440181 w 1950402"/>
                    <a:gd name="connsiteY6" fmla="*/ 1310283 h 1310283"/>
                    <a:gd name="connsiteX0" fmla="*/ 476295 w 1950402"/>
                    <a:gd name="connsiteY0" fmla="*/ 1229644 h 1310284"/>
                    <a:gd name="connsiteX1" fmla="*/ 1215555 w 1950402"/>
                    <a:gd name="connsiteY1" fmla="*/ 681664 h 1310284"/>
                    <a:gd name="connsiteX2" fmla="*/ 1304487 w 1950402"/>
                    <a:gd name="connsiteY2" fmla="*/ 636251 h 1310284"/>
                    <a:gd name="connsiteX3" fmla="*/ 3526 w 1950402"/>
                    <a:gd name="connsiteY3" fmla="*/ 90804 h 1310284"/>
                    <a:gd name="connsiteX4" fmla="*/ 953187 w 1950402"/>
                    <a:gd name="connsiteY4" fmla="*/ 27696 h 1310284"/>
                    <a:gd name="connsiteX5" fmla="*/ 1938839 w 1950402"/>
                    <a:gd name="connsiteY5" fmla="*/ 376443 h 1310284"/>
                    <a:gd name="connsiteX6" fmla="*/ 1440181 w 1950402"/>
                    <a:gd name="connsiteY6" fmla="*/ 1310284 h 1310284"/>
                    <a:gd name="connsiteX0" fmla="*/ 476295 w 1950402"/>
                    <a:gd name="connsiteY0" fmla="*/ 1229644 h 1310284"/>
                    <a:gd name="connsiteX1" fmla="*/ 1171781 w 1950402"/>
                    <a:gd name="connsiteY1" fmla="*/ 646266 h 1310284"/>
                    <a:gd name="connsiteX2" fmla="*/ 1304487 w 1950402"/>
                    <a:gd name="connsiteY2" fmla="*/ 636251 h 1310284"/>
                    <a:gd name="connsiteX3" fmla="*/ 3526 w 1950402"/>
                    <a:gd name="connsiteY3" fmla="*/ 90804 h 1310284"/>
                    <a:gd name="connsiteX4" fmla="*/ 953187 w 1950402"/>
                    <a:gd name="connsiteY4" fmla="*/ 27696 h 1310284"/>
                    <a:gd name="connsiteX5" fmla="*/ 1938839 w 1950402"/>
                    <a:gd name="connsiteY5" fmla="*/ 376443 h 1310284"/>
                    <a:gd name="connsiteX6" fmla="*/ 1440181 w 1950402"/>
                    <a:gd name="connsiteY6" fmla="*/ 1310284 h 1310284"/>
                    <a:gd name="connsiteX0" fmla="*/ 476295 w 1950402"/>
                    <a:gd name="connsiteY0" fmla="*/ 1229644 h 1310284"/>
                    <a:gd name="connsiteX1" fmla="*/ 1171781 w 1950402"/>
                    <a:gd name="connsiteY1" fmla="*/ 646266 h 1310284"/>
                    <a:gd name="connsiteX2" fmla="*/ 1304487 w 1950402"/>
                    <a:gd name="connsiteY2" fmla="*/ 636251 h 1310284"/>
                    <a:gd name="connsiteX3" fmla="*/ 3526 w 1950402"/>
                    <a:gd name="connsiteY3" fmla="*/ 90804 h 1310284"/>
                    <a:gd name="connsiteX4" fmla="*/ 953187 w 1950402"/>
                    <a:gd name="connsiteY4" fmla="*/ 27696 h 1310284"/>
                    <a:gd name="connsiteX5" fmla="*/ 1938839 w 1950402"/>
                    <a:gd name="connsiteY5" fmla="*/ 376443 h 1310284"/>
                    <a:gd name="connsiteX6" fmla="*/ 1440181 w 1950402"/>
                    <a:gd name="connsiteY6" fmla="*/ 1310284 h 1310284"/>
                    <a:gd name="connsiteX0" fmla="*/ 217149 w 1691256"/>
                    <a:gd name="connsiteY0" fmla="*/ 1291767 h 1372407"/>
                    <a:gd name="connsiteX1" fmla="*/ 912635 w 1691256"/>
                    <a:gd name="connsiteY1" fmla="*/ 708389 h 1372407"/>
                    <a:gd name="connsiteX2" fmla="*/ 1045341 w 1691256"/>
                    <a:gd name="connsiteY2" fmla="*/ 698374 h 1372407"/>
                    <a:gd name="connsiteX3" fmla="*/ 5009 w 1691256"/>
                    <a:gd name="connsiteY3" fmla="*/ 49005 h 1372407"/>
                    <a:gd name="connsiteX4" fmla="*/ 694041 w 1691256"/>
                    <a:gd name="connsiteY4" fmla="*/ 89819 h 1372407"/>
                    <a:gd name="connsiteX5" fmla="*/ 1679693 w 1691256"/>
                    <a:gd name="connsiteY5" fmla="*/ 438566 h 1372407"/>
                    <a:gd name="connsiteX6" fmla="*/ 1181035 w 1691256"/>
                    <a:gd name="connsiteY6" fmla="*/ 1372407 h 1372407"/>
                    <a:gd name="connsiteX0" fmla="*/ 216138 w 1690245"/>
                    <a:gd name="connsiteY0" fmla="*/ 1309228 h 1389868"/>
                    <a:gd name="connsiteX1" fmla="*/ 911624 w 1690245"/>
                    <a:gd name="connsiteY1" fmla="*/ 725850 h 1389868"/>
                    <a:gd name="connsiteX2" fmla="*/ 1044330 w 1690245"/>
                    <a:gd name="connsiteY2" fmla="*/ 715835 h 1389868"/>
                    <a:gd name="connsiteX3" fmla="*/ 3998 w 1690245"/>
                    <a:gd name="connsiteY3" fmla="*/ 66466 h 1389868"/>
                    <a:gd name="connsiteX4" fmla="*/ 723973 w 1690245"/>
                    <a:gd name="connsiteY4" fmla="*/ 65331 h 1389868"/>
                    <a:gd name="connsiteX5" fmla="*/ 1678682 w 1690245"/>
                    <a:gd name="connsiteY5" fmla="*/ 456027 h 1389868"/>
                    <a:gd name="connsiteX6" fmla="*/ 1180024 w 1690245"/>
                    <a:gd name="connsiteY6" fmla="*/ 1389868 h 1389868"/>
                    <a:gd name="connsiteX0" fmla="*/ 801282 w 1690245"/>
                    <a:gd name="connsiteY0" fmla="*/ 786166 h 1389868"/>
                    <a:gd name="connsiteX1" fmla="*/ 911624 w 1690245"/>
                    <a:gd name="connsiteY1" fmla="*/ 725850 h 1389868"/>
                    <a:gd name="connsiteX2" fmla="*/ 1044330 w 1690245"/>
                    <a:gd name="connsiteY2" fmla="*/ 715835 h 1389868"/>
                    <a:gd name="connsiteX3" fmla="*/ 3998 w 1690245"/>
                    <a:gd name="connsiteY3" fmla="*/ 66466 h 1389868"/>
                    <a:gd name="connsiteX4" fmla="*/ 723973 w 1690245"/>
                    <a:gd name="connsiteY4" fmla="*/ 65331 h 1389868"/>
                    <a:gd name="connsiteX5" fmla="*/ 1678682 w 1690245"/>
                    <a:gd name="connsiteY5" fmla="*/ 456027 h 1389868"/>
                    <a:gd name="connsiteX6" fmla="*/ 1180024 w 1690245"/>
                    <a:gd name="connsiteY6" fmla="*/ 1389868 h 1389868"/>
                    <a:gd name="connsiteX0" fmla="*/ 801282 w 1683943"/>
                    <a:gd name="connsiteY0" fmla="*/ 786166 h 1184122"/>
                    <a:gd name="connsiteX1" fmla="*/ 911624 w 1683943"/>
                    <a:gd name="connsiteY1" fmla="*/ 725850 h 1184122"/>
                    <a:gd name="connsiteX2" fmla="*/ 1044330 w 1683943"/>
                    <a:gd name="connsiteY2" fmla="*/ 715835 h 1184122"/>
                    <a:gd name="connsiteX3" fmla="*/ 3998 w 1683943"/>
                    <a:gd name="connsiteY3" fmla="*/ 66466 h 1184122"/>
                    <a:gd name="connsiteX4" fmla="*/ 723973 w 1683943"/>
                    <a:gd name="connsiteY4" fmla="*/ 65331 h 1184122"/>
                    <a:gd name="connsiteX5" fmla="*/ 1678682 w 1683943"/>
                    <a:gd name="connsiteY5" fmla="*/ 456027 h 1184122"/>
                    <a:gd name="connsiteX6" fmla="*/ 663721 w 1683943"/>
                    <a:gd name="connsiteY6" fmla="*/ 1184122 h 1184122"/>
                    <a:gd name="connsiteX0" fmla="*/ 801282 w 1688501"/>
                    <a:gd name="connsiteY0" fmla="*/ 786166 h 1274425"/>
                    <a:gd name="connsiteX1" fmla="*/ 911624 w 1688501"/>
                    <a:gd name="connsiteY1" fmla="*/ 725850 h 1274425"/>
                    <a:gd name="connsiteX2" fmla="*/ 1044330 w 1688501"/>
                    <a:gd name="connsiteY2" fmla="*/ 715835 h 1274425"/>
                    <a:gd name="connsiteX3" fmla="*/ 3998 w 1688501"/>
                    <a:gd name="connsiteY3" fmla="*/ 66466 h 1274425"/>
                    <a:gd name="connsiteX4" fmla="*/ 723973 w 1688501"/>
                    <a:gd name="connsiteY4" fmla="*/ 65331 h 1274425"/>
                    <a:gd name="connsiteX5" fmla="*/ 1678682 w 1688501"/>
                    <a:gd name="connsiteY5" fmla="*/ 456027 h 1274425"/>
                    <a:gd name="connsiteX6" fmla="*/ 663721 w 1688501"/>
                    <a:gd name="connsiteY6" fmla="*/ 1184122 h 1274425"/>
                    <a:gd name="connsiteX0" fmla="*/ 801386 w 1771831"/>
                    <a:gd name="connsiteY0" fmla="*/ 805550 h 1327781"/>
                    <a:gd name="connsiteX1" fmla="*/ 911728 w 1771831"/>
                    <a:gd name="connsiteY1" fmla="*/ 745234 h 1327781"/>
                    <a:gd name="connsiteX2" fmla="*/ 1044434 w 1771831"/>
                    <a:gd name="connsiteY2" fmla="*/ 735219 h 1327781"/>
                    <a:gd name="connsiteX3" fmla="*/ 4102 w 1771831"/>
                    <a:gd name="connsiteY3" fmla="*/ 85850 h 1327781"/>
                    <a:gd name="connsiteX4" fmla="*/ 724077 w 1771831"/>
                    <a:gd name="connsiteY4" fmla="*/ 84715 h 1327781"/>
                    <a:gd name="connsiteX5" fmla="*/ 1763383 w 1771831"/>
                    <a:gd name="connsiteY5" fmla="*/ 798821 h 1327781"/>
                    <a:gd name="connsiteX6" fmla="*/ 663825 w 1771831"/>
                    <a:gd name="connsiteY6" fmla="*/ 1203506 h 1327781"/>
                    <a:gd name="connsiteX0" fmla="*/ 800930 w 1771375"/>
                    <a:gd name="connsiteY0" fmla="*/ 809022 h 1331253"/>
                    <a:gd name="connsiteX1" fmla="*/ 911272 w 1771375"/>
                    <a:gd name="connsiteY1" fmla="*/ 748706 h 1331253"/>
                    <a:gd name="connsiteX2" fmla="*/ 1023901 w 1771375"/>
                    <a:gd name="connsiteY2" fmla="*/ 795226 h 1331253"/>
                    <a:gd name="connsiteX3" fmla="*/ 3646 w 1771375"/>
                    <a:gd name="connsiteY3" fmla="*/ 89322 h 1331253"/>
                    <a:gd name="connsiteX4" fmla="*/ 723621 w 1771375"/>
                    <a:gd name="connsiteY4" fmla="*/ 88187 h 1331253"/>
                    <a:gd name="connsiteX5" fmla="*/ 1762927 w 1771375"/>
                    <a:gd name="connsiteY5" fmla="*/ 802293 h 1331253"/>
                    <a:gd name="connsiteX6" fmla="*/ 663369 w 1771375"/>
                    <a:gd name="connsiteY6" fmla="*/ 1206978 h 1331253"/>
                    <a:gd name="connsiteX0" fmla="*/ 800930 w 1771375"/>
                    <a:gd name="connsiteY0" fmla="*/ 809022 h 1331253"/>
                    <a:gd name="connsiteX1" fmla="*/ 1023901 w 1771375"/>
                    <a:gd name="connsiteY1" fmla="*/ 795226 h 1331253"/>
                    <a:gd name="connsiteX2" fmla="*/ 3646 w 1771375"/>
                    <a:gd name="connsiteY2" fmla="*/ 89322 h 1331253"/>
                    <a:gd name="connsiteX3" fmla="*/ 723621 w 1771375"/>
                    <a:gd name="connsiteY3" fmla="*/ 88187 h 1331253"/>
                    <a:gd name="connsiteX4" fmla="*/ 1762927 w 1771375"/>
                    <a:gd name="connsiteY4" fmla="*/ 802293 h 1331253"/>
                    <a:gd name="connsiteX5" fmla="*/ 663369 w 1771375"/>
                    <a:gd name="connsiteY5" fmla="*/ 1206978 h 1331253"/>
                    <a:gd name="connsiteX0" fmla="*/ 842859 w 1771375"/>
                    <a:gd name="connsiteY0" fmla="*/ 670590 h 1331253"/>
                    <a:gd name="connsiteX1" fmla="*/ 1023901 w 1771375"/>
                    <a:gd name="connsiteY1" fmla="*/ 795226 h 1331253"/>
                    <a:gd name="connsiteX2" fmla="*/ 3646 w 1771375"/>
                    <a:gd name="connsiteY2" fmla="*/ 89322 h 1331253"/>
                    <a:gd name="connsiteX3" fmla="*/ 723621 w 1771375"/>
                    <a:gd name="connsiteY3" fmla="*/ 88187 h 1331253"/>
                    <a:gd name="connsiteX4" fmla="*/ 1762927 w 1771375"/>
                    <a:gd name="connsiteY4" fmla="*/ 802293 h 1331253"/>
                    <a:gd name="connsiteX5" fmla="*/ 663369 w 1771375"/>
                    <a:gd name="connsiteY5" fmla="*/ 1206978 h 1331253"/>
                    <a:gd name="connsiteX0" fmla="*/ 839855 w 1768371"/>
                    <a:gd name="connsiteY0" fmla="*/ 663046 h 1323709"/>
                    <a:gd name="connsiteX1" fmla="*/ 642 w 1768371"/>
                    <a:gd name="connsiteY1" fmla="*/ 81778 h 1323709"/>
                    <a:gd name="connsiteX2" fmla="*/ 720617 w 1768371"/>
                    <a:gd name="connsiteY2" fmla="*/ 80643 h 1323709"/>
                    <a:gd name="connsiteX3" fmla="*/ 1759923 w 1768371"/>
                    <a:gd name="connsiteY3" fmla="*/ 794749 h 1323709"/>
                    <a:gd name="connsiteX4" fmla="*/ 660365 w 1768371"/>
                    <a:gd name="connsiteY4" fmla="*/ 1199434 h 1323709"/>
                    <a:gd name="connsiteX0" fmla="*/ 1069300 w 1772413"/>
                    <a:gd name="connsiteY0" fmla="*/ 817869 h 1332582"/>
                    <a:gd name="connsiteX1" fmla="*/ 4684 w 1772413"/>
                    <a:gd name="connsiteY1" fmla="*/ 90651 h 1332582"/>
                    <a:gd name="connsiteX2" fmla="*/ 724659 w 1772413"/>
                    <a:gd name="connsiteY2" fmla="*/ 89516 h 1332582"/>
                    <a:gd name="connsiteX3" fmla="*/ 1763965 w 1772413"/>
                    <a:gd name="connsiteY3" fmla="*/ 803622 h 1332582"/>
                    <a:gd name="connsiteX4" fmla="*/ 664407 w 1772413"/>
                    <a:gd name="connsiteY4" fmla="*/ 1208307 h 1332582"/>
                    <a:gd name="connsiteX0" fmla="*/ 1069300 w 1772413"/>
                    <a:gd name="connsiteY0" fmla="*/ 817869 h 1332582"/>
                    <a:gd name="connsiteX1" fmla="*/ 4684 w 1772413"/>
                    <a:gd name="connsiteY1" fmla="*/ 90651 h 1332582"/>
                    <a:gd name="connsiteX2" fmla="*/ 724659 w 1772413"/>
                    <a:gd name="connsiteY2" fmla="*/ 89516 h 1332582"/>
                    <a:gd name="connsiteX3" fmla="*/ 1763965 w 1772413"/>
                    <a:gd name="connsiteY3" fmla="*/ 803622 h 1332582"/>
                    <a:gd name="connsiteX4" fmla="*/ 664407 w 1772413"/>
                    <a:gd name="connsiteY4" fmla="*/ 1208307 h 13325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72413" h="1332582">
                      <a:moveTo>
                        <a:pt x="1069300" y="817869"/>
                      </a:moveTo>
                      <a:cubicBezTo>
                        <a:pt x="868704" y="752460"/>
                        <a:pt x="62124" y="212043"/>
                        <a:pt x="4684" y="90651"/>
                      </a:cubicBezTo>
                      <a:cubicBezTo>
                        <a:pt x="-52756" y="-30741"/>
                        <a:pt x="431446" y="-29313"/>
                        <a:pt x="724659" y="89516"/>
                      </a:cubicBezTo>
                      <a:cubicBezTo>
                        <a:pt x="1017873" y="208345"/>
                        <a:pt x="1682799" y="589858"/>
                        <a:pt x="1763965" y="803622"/>
                      </a:cubicBezTo>
                      <a:cubicBezTo>
                        <a:pt x="1845131" y="1017386"/>
                        <a:pt x="1331162" y="1580861"/>
                        <a:pt x="664407" y="1208307"/>
                      </a:cubicBezTo>
                    </a:path>
                  </a:pathLst>
                </a:custGeom>
                <a:solidFill>
                  <a:schemeClr val="bg1"/>
                </a:solidFill>
                <a:ln w="6350" cap="rnd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" name="吹き出し: 円形 33">
                  <a:extLst>
                    <a:ext uri="{FF2B5EF4-FFF2-40B4-BE49-F238E27FC236}">
                      <a16:creationId xmlns:a16="http://schemas.microsoft.com/office/drawing/2014/main" id="{6D1A5763-D9FA-0EFA-6D85-51EFA8A56108}"/>
                    </a:ext>
                  </a:extLst>
                </p:cNvPr>
                <p:cNvSpPr/>
                <p:nvPr/>
              </p:nvSpPr>
              <p:spPr>
                <a:xfrm rot="391067">
                  <a:off x="345796" y="2984373"/>
                  <a:ext cx="1592080" cy="1086904"/>
                </a:xfrm>
                <a:prstGeom prst="wedgeEllipseCallout">
                  <a:avLst>
                    <a:gd name="adj1" fmla="val 69508"/>
                    <a:gd name="adj2" fmla="val -14683"/>
                  </a:avLst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 w="6350" cap="rnd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7BD5E80C-E18E-83B4-CB41-5CE3545C517F}"/>
                  </a:ext>
                </a:extLst>
              </p:cNvPr>
              <p:cNvSpPr txBox="1"/>
              <p:nvPr/>
            </p:nvSpPr>
            <p:spPr>
              <a:xfrm>
                <a:off x="6301601" y="10400227"/>
                <a:ext cx="130812" cy="65365"/>
              </a:xfrm>
              <a:prstGeom prst="rect">
                <a:avLst/>
              </a:prstGeom>
              <a:noFill/>
            </p:spPr>
            <p:txBody>
              <a:bodyPr wrap="none" rtlCol="0">
                <a:prstTxWarp prst="textFadeRight">
                  <a:avLst/>
                </a:prstTxWarp>
                <a:spAutoFit/>
              </a:bodyPr>
              <a:lstStyle/>
              <a:p>
                <a:pPr algn="l"/>
                <a:r>
                  <a:rPr kumimoji="1" lang="en-US" altLang="ja-JP" sz="500" dirty="0">
                    <a:ln w="0"/>
                    <a:solidFill>
                      <a:schemeClr val="accent1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RRR</a:t>
                </a:r>
                <a:endParaRPr kumimoji="1" lang="ja-JP" altLang="en-US" sz="500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B4EE8BD3-D0BA-8403-827F-985930010276}"/>
                </a:ext>
              </a:extLst>
            </p:cNvPr>
            <p:cNvSpPr txBox="1"/>
            <p:nvPr/>
          </p:nvSpPr>
          <p:spPr>
            <a:xfrm>
              <a:off x="797696" y="9207041"/>
              <a:ext cx="317733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ご予約の上、相談窓口（</a:t>
              </a:r>
              <a:r>
                <a:rPr kumimoji="1" lang="en-US" altLang="ja-JP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QR</a:t>
              </a:r>
              <a:r>
                <a:rPr kumimoji="1" lang="ja-JP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ｺｰﾄﾞ）へお越し</a:t>
              </a:r>
              <a:endParaRPr kumimoji="1"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下さい。相談窓口が無い地域では、市町や</a:t>
              </a:r>
              <a:endParaRPr kumimoji="1"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農林総合事務所にお問い合わせください。</a:t>
              </a:r>
              <a:endParaRPr kumimoji="1"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E8A4A84E-37EA-E586-9E4C-41571E88B1FD}"/>
                </a:ext>
              </a:extLst>
            </p:cNvPr>
            <p:cNvSpPr txBox="1"/>
            <p:nvPr/>
          </p:nvSpPr>
          <p:spPr>
            <a:xfrm>
              <a:off x="380470" y="9875092"/>
              <a:ext cx="515547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石川県 農林水産部 農業経営戦略課（</a:t>
              </a:r>
              <a:r>
                <a:rPr kumimoji="1" lang="en-US" altLang="ja-JP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076-225-1660</a:t>
              </a:r>
              <a:r>
                <a:rPr kumimoji="1" lang="ja-JP" alt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）</a:t>
              </a:r>
              <a:endParaRPr kumimoji="1" lang="en-US" altLang="zh-TW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pic>
        <p:nvPicPr>
          <p:cNvPr id="56" name="図 55" descr="QR コード&#10;&#10;自動的に生成された説明">
            <a:extLst>
              <a:ext uri="{FF2B5EF4-FFF2-40B4-BE49-F238E27FC236}">
                <a16:creationId xmlns:a16="http://schemas.microsoft.com/office/drawing/2014/main" id="{9A0FEB2C-7FA9-D8E6-D2F1-60ABBD631FE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437" y="9570270"/>
            <a:ext cx="732562" cy="732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117868"/>
      </p:ext>
    </p:extLst>
  </p:cSld>
  <p:clrMapOvr>
    <a:masterClrMapping/>
  </p:clrMapOvr>
</p:sld>
</file>

<file path=ppt/theme/theme1.xml><?xml version="1.0" encoding="utf-8"?>
<a:theme xmlns:a="http://schemas.openxmlformats.org/drawingml/2006/main" name="テーマ1">
  <a:themeElements>
    <a:clrScheme name="ユーザー定義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E5E93"/>
      </a:accent1>
      <a:accent2>
        <a:srgbClr val="FFB41F"/>
      </a:accent2>
      <a:accent3>
        <a:srgbClr val="F2FF4B"/>
      </a:accent3>
      <a:accent4>
        <a:srgbClr val="A4FF01"/>
      </a:accent4>
      <a:accent5>
        <a:srgbClr val="31D8FF"/>
      </a:accent5>
      <a:accent6>
        <a:srgbClr val="D757FF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l"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テーマ1" id="{1596743E-0B86-45CB-ADBA-4727303F8010}" vid="{540960C2-6C45-4CB5-A80E-C2F56F4385B8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7150</TotalTime>
  <Words>393</Words>
  <Application>Microsoft Office PowerPoint</Application>
  <PresentationFormat>ユーザー設定</PresentationFormat>
  <Paragraphs>67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Arial</vt:lpstr>
      <vt:lpstr>Calibri</vt:lpstr>
      <vt:lpstr>テーマ1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友松　航基</dc:creator>
  <cp:lastModifiedBy>HW55684</cp:lastModifiedBy>
  <cp:revision>100</cp:revision>
  <cp:lastPrinted>2024-08-13T06:27:08Z</cp:lastPrinted>
  <dcterms:created xsi:type="dcterms:W3CDTF">2024-04-09T04:21:26Z</dcterms:created>
  <dcterms:modified xsi:type="dcterms:W3CDTF">2024-08-13T23:42:15Z</dcterms:modified>
</cp:coreProperties>
</file>